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1147" r:id="rId2"/>
    <p:sldId id="410" r:id="rId3"/>
    <p:sldId id="335" r:id="rId4"/>
    <p:sldId id="326" r:id="rId5"/>
    <p:sldId id="919" r:id="rId6"/>
    <p:sldId id="1075" r:id="rId7"/>
    <p:sldId id="1076" r:id="rId8"/>
    <p:sldId id="1078" r:id="rId9"/>
    <p:sldId id="709" r:id="rId10"/>
    <p:sldId id="1125" r:id="rId11"/>
    <p:sldId id="1130" r:id="rId12"/>
    <p:sldId id="1131" r:id="rId13"/>
    <p:sldId id="328" r:id="rId14"/>
    <p:sldId id="306" r:id="rId15"/>
    <p:sldId id="808" r:id="rId16"/>
    <p:sldId id="1065" r:id="rId17"/>
    <p:sldId id="263" r:id="rId18"/>
    <p:sldId id="1233" r:id="rId19"/>
    <p:sldId id="320" r:id="rId20"/>
    <p:sldId id="321" r:id="rId21"/>
    <p:sldId id="1124" r:id="rId22"/>
    <p:sldId id="1172" r:id="rId23"/>
    <p:sldId id="257" r:id="rId24"/>
    <p:sldId id="1066" r:id="rId25"/>
    <p:sldId id="462" r:id="rId26"/>
    <p:sldId id="123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102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FFBC1-FE23-4D15-9B0C-7F1E5DA0364C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1544D-B9F7-440C-856E-4CF49B8E8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889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6CD3E-B110-4C64-8D9B-B749A68F6EA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607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81BA4-C1DC-42C4-BB18-FA6777D9BC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314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4BC7-A3C7-4A13-9752-ED9C107D9EA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7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BB8139-B6E1-4898-9AB2-B35201BB54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0347471-8AAA-4B9B-897D-7311F5D33C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8FFDC2-6546-4409-A6AF-EB9CA68B6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CBEC-52FD-4334-90A7-E4AE45346D45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8BC1BE-1F6A-40AC-9E0A-ED54D294C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9C558D-5FDE-4E4C-A0D0-51E3D0163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5F9D-3342-47E9-9AE2-6E4FD89D8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159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38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xmlns:p14="http://schemas.microsoft.com/office/powerpoint/2010/main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C9048F0-C571-4CE6-A7D0-91CFE20EC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CBEC-52FD-4334-90A7-E4AE45346D45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376B255-2EA8-4642-906B-6A4B4C578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5008295-FA32-4C07-B7B1-B9B788640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5F9D-3342-47E9-9AE2-6E4FD89D8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561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B9F1242-C297-4A4F-8A14-99159E121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CBEC-52FD-4334-90A7-E4AE45346D45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D77129A-02A9-4D9E-BC36-7F4616C5E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DFEB6D6-2A86-4318-9116-C555EA9EA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5F9D-3342-47E9-9AE2-6E4FD89D8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37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799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201519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068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7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F50C-AC29-43DC-9200-D44C323E6D41}" type="datetime1">
              <a:rPr lang="en-US" smtClean="0"/>
              <a:t>3/31/2022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D1D2-A5C5-4520-877C-7F28899EB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39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1791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B12338B-3738-4B86-9E3E-D617851BF761}"/>
              </a:ext>
            </a:extLst>
          </p:cNvPr>
          <p:cNvSpPr/>
          <p:nvPr userDrawn="1"/>
        </p:nvSpPr>
        <p:spPr>
          <a:xfrm>
            <a:off x="0" y="945226"/>
            <a:ext cx="12192000" cy="5912775"/>
          </a:xfrm>
          <a:custGeom>
            <a:avLst/>
            <a:gdLst>
              <a:gd name="connsiteX0" fmla="*/ 12192000 w 12192000"/>
              <a:gd name="connsiteY0" fmla="*/ 0 h 5912775"/>
              <a:gd name="connsiteX1" fmla="*/ 12192000 w 12192000"/>
              <a:gd name="connsiteY1" fmla="*/ 5912775 h 5912775"/>
              <a:gd name="connsiteX2" fmla="*/ 0 w 12192000"/>
              <a:gd name="connsiteY2" fmla="*/ 5912775 h 5912775"/>
              <a:gd name="connsiteX3" fmla="*/ 0 w 12192000"/>
              <a:gd name="connsiteY3" fmla="*/ 4663580 h 5912775"/>
              <a:gd name="connsiteX4" fmla="*/ 297538 w 12192000"/>
              <a:gd name="connsiteY4" fmla="*/ 4511223 h 5912775"/>
              <a:gd name="connsiteX5" fmla="*/ 4787900 w 12192000"/>
              <a:gd name="connsiteY5" fmla="*/ 2585375 h 5912775"/>
              <a:gd name="connsiteX6" fmla="*/ 8902700 w 12192000"/>
              <a:gd name="connsiteY6" fmla="*/ 2369475 h 5912775"/>
              <a:gd name="connsiteX7" fmla="*/ 12084999 w 12192000"/>
              <a:gd name="connsiteY7" fmla="*/ 100528 h 5912775"/>
              <a:gd name="connsiteX8" fmla="*/ 12192000 w 12192000"/>
              <a:gd name="connsiteY8" fmla="*/ 0 h 59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912775">
                <a:moveTo>
                  <a:pt x="12192000" y="0"/>
                </a:moveTo>
                <a:lnTo>
                  <a:pt x="12192000" y="5912775"/>
                </a:lnTo>
                <a:lnTo>
                  <a:pt x="0" y="5912775"/>
                </a:lnTo>
                <a:lnTo>
                  <a:pt x="0" y="4663580"/>
                </a:lnTo>
                <a:lnTo>
                  <a:pt x="297538" y="4511223"/>
                </a:lnTo>
                <a:cubicBezTo>
                  <a:pt x="1878393" y="3705191"/>
                  <a:pt x="3434028" y="2948384"/>
                  <a:pt x="4787900" y="2585375"/>
                </a:cubicBezTo>
                <a:cubicBezTo>
                  <a:pt x="6335183" y="2170508"/>
                  <a:pt x="7613650" y="2852075"/>
                  <a:pt x="8902700" y="2369475"/>
                </a:cubicBezTo>
                <a:cubicBezTo>
                  <a:pt x="10030619" y="1947200"/>
                  <a:pt x="11063734" y="1053338"/>
                  <a:pt x="12084999" y="100528"/>
                </a:cubicBezTo>
                <a:lnTo>
                  <a:pt x="1219200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63DBC40-F9D5-4F71-A997-089DF7A4B92D}"/>
              </a:ext>
            </a:extLst>
          </p:cNvPr>
          <p:cNvSpPr/>
          <p:nvPr userDrawn="1"/>
        </p:nvSpPr>
        <p:spPr>
          <a:xfrm>
            <a:off x="0" y="1"/>
            <a:ext cx="12192000" cy="5608805"/>
          </a:xfrm>
          <a:custGeom>
            <a:avLst/>
            <a:gdLst>
              <a:gd name="connsiteX0" fmla="*/ 0 w 12192000"/>
              <a:gd name="connsiteY0" fmla="*/ 0 h 5608805"/>
              <a:gd name="connsiteX1" fmla="*/ 12192000 w 12192000"/>
              <a:gd name="connsiteY1" fmla="*/ 0 h 5608805"/>
              <a:gd name="connsiteX2" fmla="*/ 12192000 w 12192000"/>
              <a:gd name="connsiteY2" fmla="*/ 945225 h 5608805"/>
              <a:gd name="connsiteX3" fmla="*/ 12084999 w 12192000"/>
              <a:gd name="connsiteY3" fmla="*/ 1045753 h 5608805"/>
              <a:gd name="connsiteX4" fmla="*/ 8902700 w 12192000"/>
              <a:gd name="connsiteY4" fmla="*/ 3314700 h 5608805"/>
              <a:gd name="connsiteX5" fmla="*/ 4787900 w 12192000"/>
              <a:gd name="connsiteY5" fmla="*/ 3530600 h 5608805"/>
              <a:gd name="connsiteX6" fmla="*/ 297538 w 12192000"/>
              <a:gd name="connsiteY6" fmla="*/ 5456448 h 5608805"/>
              <a:gd name="connsiteX7" fmla="*/ 0 w 12192000"/>
              <a:gd name="connsiteY7" fmla="*/ 5608805 h 5608805"/>
              <a:gd name="connsiteX8" fmla="*/ 0 w 12192000"/>
              <a:gd name="connsiteY8" fmla="*/ 0 h 560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608805">
                <a:moveTo>
                  <a:pt x="0" y="0"/>
                </a:moveTo>
                <a:lnTo>
                  <a:pt x="12192000" y="0"/>
                </a:lnTo>
                <a:lnTo>
                  <a:pt x="12192000" y="945225"/>
                </a:lnTo>
                <a:lnTo>
                  <a:pt x="12084999" y="1045753"/>
                </a:lnTo>
                <a:cubicBezTo>
                  <a:pt x="11063734" y="1998563"/>
                  <a:pt x="10030619" y="2892425"/>
                  <a:pt x="8902700" y="3314700"/>
                </a:cubicBezTo>
                <a:cubicBezTo>
                  <a:pt x="7613650" y="3797300"/>
                  <a:pt x="6335183" y="3115733"/>
                  <a:pt x="4787900" y="3530600"/>
                </a:cubicBezTo>
                <a:cubicBezTo>
                  <a:pt x="3434028" y="3893609"/>
                  <a:pt x="1878393" y="4650416"/>
                  <a:pt x="297538" y="5456448"/>
                </a:cubicBezTo>
                <a:lnTo>
                  <a:pt x="0" y="560880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9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07FEB4D-B300-4D19-9770-642C2B4F8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A0703B-E188-454B-8A10-9AC2DE2F3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9AF13D-06E9-4A7C-9629-8E1C79AA14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9CBEC-52FD-4334-90A7-E4AE45346D45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12DDA1-1E00-4D86-A26F-EA476C321A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48BAF3-03FB-4FB1-8683-38819EA144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5F9D-3342-47E9-9AE2-6E4FD89D8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344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1961744" y="4750469"/>
            <a:ext cx="230034" cy="888009"/>
          </a:xfrm>
          <a:custGeom>
            <a:avLst/>
            <a:gdLst>
              <a:gd name="T0" fmla="*/ 76 w 76"/>
              <a:gd name="T1" fmla="*/ 292 h 292"/>
              <a:gd name="T2" fmla="*/ 53 w 76"/>
              <a:gd name="T3" fmla="*/ 292 h 292"/>
              <a:gd name="T4" fmla="*/ 0 w 76"/>
              <a:gd name="T5" fmla="*/ 10 h 292"/>
              <a:gd name="T6" fmla="*/ 21 w 76"/>
              <a:gd name="T7" fmla="*/ 0 h 292"/>
              <a:gd name="T8" fmla="*/ 76 w 76"/>
              <a:gd name="T9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292">
                <a:moveTo>
                  <a:pt x="76" y="292"/>
                </a:moveTo>
                <a:cubicBezTo>
                  <a:pt x="53" y="292"/>
                  <a:pt x="53" y="292"/>
                  <a:pt x="53" y="292"/>
                </a:cubicBezTo>
                <a:cubicBezTo>
                  <a:pt x="53" y="118"/>
                  <a:pt x="1" y="11"/>
                  <a:pt x="0" y="1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4"/>
                  <a:pt x="76" y="112"/>
                  <a:pt x="76" y="2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2414102" y="4723482"/>
            <a:ext cx="231319" cy="888009"/>
          </a:xfrm>
          <a:custGeom>
            <a:avLst/>
            <a:gdLst>
              <a:gd name="T0" fmla="*/ 24 w 76"/>
              <a:gd name="T1" fmla="*/ 292 h 292"/>
              <a:gd name="T2" fmla="*/ 0 w 76"/>
              <a:gd name="T3" fmla="*/ 292 h 292"/>
              <a:gd name="T4" fmla="*/ 55 w 76"/>
              <a:gd name="T5" fmla="*/ 0 h 292"/>
              <a:gd name="T6" fmla="*/ 76 w 76"/>
              <a:gd name="T7" fmla="*/ 11 h 292"/>
              <a:gd name="T8" fmla="*/ 66 w 76"/>
              <a:gd name="T9" fmla="*/ 6 h 292"/>
              <a:gd name="T10" fmla="*/ 76 w 76"/>
              <a:gd name="T11" fmla="*/ 11 h 292"/>
              <a:gd name="T12" fmla="*/ 24 w 76"/>
              <a:gd name="T13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2">
                <a:moveTo>
                  <a:pt x="24" y="292"/>
                </a:moveTo>
                <a:cubicBezTo>
                  <a:pt x="0" y="292"/>
                  <a:pt x="0" y="292"/>
                  <a:pt x="0" y="292"/>
                </a:cubicBezTo>
                <a:cubicBezTo>
                  <a:pt x="0" y="113"/>
                  <a:pt x="53" y="5"/>
                  <a:pt x="55" y="0"/>
                </a:cubicBezTo>
                <a:cubicBezTo>
                  <a:pt x="76" y="11"/>
                  <a:pt x="76" y="11"/>
                  <a:pt x="76" y="11"/>
                </a:cubicBezTo>
                <a:cubicBezTo>
                  <a:pt x="66" y="6"/>
                  <a:pt x="66" y="6"/>
                  <a:pt x="66" y="6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24" y="119"/>
                  <a:pt x="24" y="2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2347276" y="1974638"/>
            <a:ext cx="1252979" cy="1252979"/>
          </a:xfrm>
          <a:custGeom>
            <a:avLst/>
            <a:gdLst>
              <a:gd name="T0" fmla="*/ 52 w 412"/>
              <a:gd name="T1" fmla="*/ 112 h 412"/>
              <a:gd name="T2" fmla="*/ 112 w 412"/>
              <a:gd name="T3" fmla="*/ 361 h 412"/>
              <a:gd name="T4" fmla="*/ 360 w 412"/>
              <a:gd name="T5" fmla="*/ 300 h 412"/>
              <a:gd name="T6" fmla="*/ 300 w 412"/>
              <a:gd name="T7" fmla="*/ 52 h 412"/>
              <a:gd name="T8" fmla="*/ 52 w 412"/>
              <a:gd name="T9" fmla="*/ 112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412">
                <a:moveTo>
                  <a:pt x="52" y="112"/>
                </a:moveTo>
                <a:cubicBezTo>
                  <a:pt x="0" y="198"/>
                  <a:pt x="27" y="309"/>
                  <a:pt x="112" y="361"/>
                </a:cubicBezTo>
                <a:cubicBezTo>
                  <a:pt x="197" y="412"/>
                  <a:pt x="308" y="385"/>
                  <a:pt x="360" y="300"/>
                </a:cubicBezTo>
                <a:cubicBezTo>
                  <a:pt x="412" y="215"/>
                  <a:pt x="385" y="104"/>
                  <a:pt x="300" y="52"/>
                </a:cubicBezTo>
                <a:cubicBezTo>
                  <a:pt x="214" y="0"/>
                  <a:pt x="103" y="27"/>
                  <a:pt x="52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2040136" y="1667498"/>
            <a:ext cx="1869831" cy="1863405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757412" y="3650418"/>
            <a:ext cx="1119328" cy="1115473"/>
          </a:xfrm>
          <a:custGeom>
            <a:avLst/>
            <a:gdLst>
              <a:gd name="T0" fmla="*/ 46 w 368"/>
              <a:gd name="T1" fmla="*/ 100 h 367"/>
              <a:gd name="T2" fmla="*/ 101 w 368"/>
              <a:gd name="T3" fmla="*/ 321 h 367"/>
              <a:gd name="T4" fmla="*/ 322 w 368"/>
              <a:gd name="T5" fmla="*/ 267 h 367"/>
              <a:gd name="T6" fmla="*/ 267 w 368"/>
              <a:gd name="T7" fmla="*/ 46 h 367"/>
              <a:gd name="T8" fmla="*/ 46 w 368"/>
              <a:gd name="T9" fmla="*/ 10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367">
                <a:moveTo>
                  <a:pt x="46" y="100"/>
                </a:moveTo>
                <a:cubicBezTo>
                  <a:pt x="0" y="176"/>
                  <a:pt x="25" y="275"/>
                  <a:pt x="101" y="321"/>
                </a:cubicBezTo>
                <a:cubicBezTo>
                  <a:pt x="176" y="367"/>
                  <a:pt x="275" y="343"/>
                  <a:pt x="322" y="267"/>
                </a:cubicBezTo>
                <a:cubicBezTo>
                  <a:pt x="368" y="191"/>
                  <a:pt x="343" y="92"/>
                  <a:pt x="267" y="46"/>
                </a:cubicBezTo>
                <a:cubicBezTo>
                  <a:pt x="192" y="0"/>
                  <a:pt x="93" y="24"/>
                  <a:pt x="46" y="1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1486254" y="3376690"/>
            <a:ext cx="1664213" cy="1662928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3375361" y="3530903"/>
            <a:ext cx="661830" cy="666970"/>
          </a:xfrm>
          <a:custGeom>
            <a:avLst/>
            <a:gdLst>
              <a:gd name="T0" fmla="*/ 28 w 218"/>
              <a:gd name="T1" fmla="*/ 60 h 219"/>
              <a:gd name="T2" fmla="*/ 60 w 218"/>
              <a:gd name="T3" fmla="*/ 191 h 219"/>
              <a:gd name="T4" fmla="*/ 191 w 218"/>
              <a:gd name="T5" fmla="*/ 159 h 219"/>
              <a:gd name="T6" fmla="*/ 159 w 218"/>
              <a:gd name="T7" fmla="*/ 28 h 219"/>
              <a:gd name="T8" fmla="*/ 28 w 218"/>
              <a:gd name="T9" fmla="*/ 6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9">
                <a:moveTo>
                  <a:pt x="28" y="60"/>
                </a:moveTo>
                <a:cubicBezTo>
                  <a:pt x="0" y="105"/>
                  <a:pt x="15" y="164"/>
                  <a:pt x="60" y="191"/>
                </a:cubicBezTo>
                <a:cubicBezTo>
                  <a:pt x="105" y="219"/>
                  <a:pt x="164" y="204"/>
                  <a:pt x="191" y="159"/>
                </a:cubicBezTo>
                <a:cubicBezTo>
                  <a:pt x="218" y="114"/>
                  <a:pt x="204" y="55"/>
                  <a:pt x="159" y="28"/>
                </a:cubicBezTo>
                <a:cubicBezTo>
                  <a:pt x="114" y="0"/>
                  <a:pt x="55" y="15"/>
                  <a:pt x="28" y="6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3213438" y="3370265"/>
            <a:ext cx="988247" cy="988247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24424" y="3254605"/>
            <a:ext cx="379106" cy="334127"/>
          </a:xfrm>
          <a:custGeom>
            <a:avLst/>
            <a:gdLst>
              <a:gd name="T0" fmla="*/ 113 w 125"/>
              <a:gd name="T1" fmla="*/ 62 h 110"/>
              <a:gd name="T2" fmla="*/ 117 w 125"/>
              <a:gd name="T3" fmla="*/ 97 h 110"/>
              <a:gd name="T4" fmla="*/ 82 w 125"/>
              <a:gd name="T5" fmla="*/ 102 h 110"/>
              <a:gd name="T6" fmla="*/ 13 w 125"/>
              <a:gd name="T7" fmla="*/ 49 h 110"/>
              <a:gd name="T8" fmla="*/ 9 w 125"/>
              <a:gd name="T9" fmla="*/ 14 h 110"/>
              <a:gd name="T10" fmla="*/ 44 w 125"/>
              <a:gd name="T11" fmla="*/ 9 h 110"/>
              <a:gd name="T12" fmla="*/ 113 w 125"/>
              <a:gd name="T13" fmla="*/ 6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5" h="110">
                <a:moveTo>
                  <a:pt x="113" y="62"/>
                </a:moveTo>
                <a:cubicBezTo>
                  <a:pt x="124" y="70"/>
                  <a:pt x="125" y="86"/>
                  <a:pt x="117" y="97"/>
                </a:cubicBezTo>
                <a:cubicBezTo>
                  <a:pt x="109" y="108"/>
                  <a:pt x="93" y="110"/>
                  <a:pt x="82" y="102"/>
                </a:cubicBezTo>
                <a:cubicBezTo>
                  <a:pt x="13" y="49"/>
                  <a:pt x="13" y="49"/>
                  <a:pt x="13" y="49"/>
                </a:cubicBezTo>
                <a:cubicBezTo>
                  <a:pt x="2" y="41"/>
                  <a:pt x="0" y="25"/>
                  <a:pt x="9" y="14"/>
                </a:cubicBezTo>
                <a:cubicBezTo>
                  <a:pt x="17" y="3"/>
                  <a:pt x="33" y="0"/>
                  <a:pt x="44" y="9"/>
                </a:cubicBezTo>
                <a:lnTo>
                  <a:pt x="113" y="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71258" y="3990971"/>
            <a:ext cx="426656" cy="218468"/>
          </a:xfrm>
          <a:custGeom>
            <a:avLst/>
            <a:gdLst>
              <a:gd name="T0" fmla="*/ 117 w 140"/>
              <a:gd name="T1" fmla="*/ 20 h 72"/>
              <a:gd name="T2" fmla="*/ 137 w 140"/>
              <a:gd name="T3" fmla="*/ 49 h 72"/>
              <a:gd name="T4" fmla="*/ 108 w 140"/>
              <a:gd name="T5" fmla="*/ 69 h 72"/>
              <a:gd name="T6" fmla="*/ 22 w 140"/>
              <a:gd name="T7" fmla="*/ 52 h 72"/>
              <a:gd name="T8" fmla="*/ 3 w 140"/>
              <a:gd name="T9" fmla="*/ 23 h 72"/>
              <a:gd name="T10" fmla="*/ 32 w 140"/>
              <a:gd name="T11" fmla="*/ 3 h 72"/>
              <a:gd name="T12" fmla="*/ 117 w 140"/>
              <a:gd name="T13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2">
                <a:moveTo>
                  <a:pt x="117" y="20"/>
                </a:moveTo>
                <a:cubicBezTo>
                  <a:pt x="131" y="22"/>
                  <a:pt x="140" y="36"/>
                  <a:pt x="137" y="49"/>
                </a:cubicBezTo>
                <a:cubicBezTo>
                  <a:pt x="134" y="63"/>
                  <a:pt x="121" y="72"/>
                  <a:pt x="108" y="69"/>
                </a:cubicBezTo>
                <a:cubicBezTo>
                  <a:pt x="22" y="52"/>
                  <a:pt x="22" y="52"/>
                  <a:pt x="22" y="52"/>
                </a:cubicBezTo>
                <a:cubicBezTo>
                  <a:pt x="9" y="50"/>
                  <a:pt x="0" y="37"/>
                  <a:pt x="3" y="23"/>
                </a:cubicBezTo>
                <a:cubicBezTo>
                  <a:pt x="6" y="9"/>
                  <a:pt x="19" y="0"/>
                  <a:pt x="32" y="3"/>
                </a:cubicBezTo>
                <a:lnTo>
                  <a:pt x="117" y="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757599" y="4696495"/>
            <a:ext cx="422800" cy="240315"/>
          </a:xfrm>
          <a:custGeom>
            <a:avLst/>
            <a:gdLst>
              <a:gd name="T0" fmla="*/ 105 w 139"/>
              <a:gd name="T1" fmla="*/ 4 h 79"/>
              <a:gd name="T2" fmla="*/ 136 w 139"/>
              <a:gd name="T3" fmla="*/ 22 h 79"/>
              <a:gd name="T4" fmla="*/ 118 w 139"/>
              <a:gd name="T5" fmla="*/ 52 h 79"/>
              <a:gd name="T6" fmla="*/ 34 w 139"/>
              <a:gd name="T7" fmla="*/ 75 h 79"/>
              <a:gd name="T8" fmla="*/ 4 w 139"/>
              <a:gd name="T9" fmla="*/ 57 h 79"/>
              <a:gd name="T10" fmla="*/ 21 w 139"/>
              <a:gd name="T11" fmla="*/ 26 h 79"/>
              <a:gd name="T12" fmla="*/ 105 w 139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79">
                <a:moveTo>
                  <a:pt x="105" y="4"/>
                </a:moveTo>
                <a:cubicBezTo>
                  <a:pt x="118" y="0"/>
                  <a:pt x="132" y="8"/>
                  <a:pt x="136" y="22"/>
                </a:cubicBezTo>
                <a:cubicBezTo>
                  <a:pt x="139" y="35"/>
                  <a:pt x="131" y="49"/>
                  <a:pt x="118" y="52"/>
                </a:cubicBezTo>
                <a:cubicBezTo>
                  <a:pt x="34" y="75"/>
                  <a:pt x="34" y="75"/>
                  <a:pt x="34" y="75"/>
                </a:cubicBezTo>
                <a:cubicBezTo>
                  <a:pt x="21" y="79"/>
                  <a:pt x="7" y="71"/>
                  <a:pt x="4" y="57"/>
                </a:cubicBezTo>
                <a:cubicBezTo>
                  <a:pt x="0" y="44"/>
                  <a:pt x="8" y="30"/>
                  <a:pt x="21" y="26"/>
                </a:cubicBezTo>
                <a:lnTo>
                  <a:pt x="105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3544995" y="4696495"/>
            <a:ext cx="425371" cy="240315"/>
          </a:xfrm>
          <a:custGeom>
            <a:avLst/>
            <a:gdLst>
              <a:gd name="T0" fmla="*/ 35 w 140"/>
              <a:gd name="T1" fmla="*/ 4 h 79"/>
              <a:gd name="T2" fmla="*/ 4 w 140"/>
              <a:gd name="T3" fmla="*/ 22 h 79"/>
              <a:gd name="T4" fmla="*/ 21 w 140"/>
              <a:gd name="T5" fmla="*/ 52 h 79"/>
              <a:gd name="T6" fmla="*/ 105 w 140"/>
              <a:gd name="T7" fmla="*/ 75 h 79"/>
              <a:gd name="T8" fmla="*/ 136 w 140"/>
              <a:gd name="T9" fmla="*/ 57 h 79"/>
              <a:gd name="T10" fmla="*/ 119 w 140"/>
              <a:gd name="T11" fmla="*/ 26 h 79"/>
              <a:gd name="T12" fmla="*/ 35 w 140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9">
                <a:moveTo>
                  <a:pt x="35" y="4"/>
                </a:moveTo>
                <a:cubicBezTo>
                  <a:pt x="21" y="0"/>
                  <a:pt x="8" y="8"/>
                  <a:pt x="4" y="22"/>
                </a:cubicBezTo>
                <a:cubicBezTo>
                  <a:pt x="0" y="35"/>
                  <a:pt x="8" y="49"/>
                  <a:pt x="21" y="52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19" y="79"/>
                  <a:pt x="132" y="71"/>
                  <a:pt x="136" y="57"/>
                </a:cubicBezTo>
                <a:cubicBezTo>
                  <a:pt x="140" y="44"/>
                  <a:pt x="132" y="30"/>
                  <a:pt x="119" y="26"/>
                </a:cubicBezTo>
                <a:lnTo>
                  <a:pt x="35" y="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1140561" y="3011720"/>
            <a:ext cx="2335039" cy="2748843"/>
          </a:xfrm>
          <a:custGeom>
            <a:avLst/>
            <a:gdLst>
              <a:gd name="T0" fmla="*/ 702 w 768"/>
              <a:gd name="T1" fmla="*/ 412 h 904"/>
              <a:gd name="T2" fmla="*/ 611 w 768"/>
              <a:gd name="T3" fmla="*/ 601 h 904"/>
              <a:gd name="T4" fmla="*/ 611 w 768"/>
              <a:gd name="T5" fmla="*/ 602 h 904"/>
              <a:gd name="T6" fmla="*/ 609 w 768"/>
              <a:gd name="T7" fmla="*/ 604 h 904"/>
              <a:gd name="T8" fmla="*/ 606 w 768"/>
              <a:gd name="T9" fmla="*/ 606 h 904"/>
              <a:gd name="T10" fmla="*/ 606 w 768"/>
              <a:gd name="T11" fmla="*/ 607 h 904"/>
              <a:gd name="T12" fmla="*/ 536 w 768"/>
              <a:gd name="T13" fmla="*/ 735 h 904"/>
              <a:gd name="T14" fmla="*/ 523 w 768"/>
              <a:gd name="T15" fmla="*/ 827 h 904"/>
              <a:gd name="T16" fmla="*/ 523 w 768"/>
              <a:gd name="T17" fmla="*/ 833 h 904"/>
              <a:gd name="T18" fmla="*/ 521 w 768"/>
              <a:gd name="T19" fmla="*/ 837 h 904"/>
              <a:gd name="T20" fmla="*/ 504 w 768"/>
              <a:gd name="T21" fmla="*/ 844 h 904"/>
              <a:gd name="T22" fmla="*/ 274 w 768"/>
              <a:gd name="T23" fmla="*/ 844 h 904"/>
              <a:gd name="T24" fmla="*/ 257 w 768"/>
              <a:gd name="T25" fmla="*/ 837 h 904"/>
              <a:gd name="T26" fmla="*/ 255 w 768"/>
              <a:gd name="T27" fmla="*/ 832 h 904"/>
              <a:gd name="T28" fmla="*/ 256 w 768"/>
              <a:gd name="T29" fmla="*/ 827 h 904"/>
              <a:gd name="T30" fmla="*/ 243 w 768"/>
              <a:gd name="T31" fmla="*/ 737 h 904"/>
              <a:gd name="T32" fmla="*/ 185 w 768"/>
              <a:gd name="T33" fmla="*/ 622 h 904"/>
              <a:gd name="T34" fmla="*/ 170 w 768"/>
              <a:gd name="T35" fmla="*/ 604 h 904"/>
              <a:gd name="T36" fmla="*/ 136 w 768"/>
              <a:gd name="T37" fmla="*/ 571 h 904"/>
              <a:gd name="T38" fmla="*/ 109 w 768"/>
              <a:gd name="T39" fmla="*/ 530 h 904"/>
              <a:gd name="T40" fmla="*/ 75 w 768"/>
              <a:gd name="T41" fmla="*/ 436 h 904"/>
              <a:gd name="T42" fmla="*/ 70 w 768"/>
              <a:gd name="T43" fmla="*/ 378 h 904"/>
              <a:gd name="T44" fmla="*/ 342 w 768"/>
              <a:gd name="T45" fmla="*/ 65 h 904"/>
              <a:gd name="T46" fmla="*/ 305 w 768"/>
              <a:gd name="T47" fmla="*/ 0 h 904"/>
              <a:gd name="T48" fmla="*/ 0 w 768"/>
              <a:gd name="T49" fmla="*/ 378 h 904"/>
              <a:gd name="T50" fmla="*/ 132 w 768"/>
              <a:gd name="T51" fmla="*/ 669 h 904"/>
              <a:gd name="T52" fmla="*/ 186 w 768"/>
              <a:gd name="T53" fmla="*/ 825 h 904"/>
              <a:gd name="T54" fmla="*/ 204 w 768"/>
              <a:gd name="T55" fmla="*/ 883 h 904"/>
              <a:gd name="T56" fmla="*/ 226 w 768"/>
              <a:gd name="T57" fmla="*/ 902 h 904"/>
              <a:gd name="T58" fmla="*/ 380 w 768"/>
              <a:gd name="T59" fmla="*/ 903 h 904"/>
              <a:gd name="T60" fmla="*/ 547 w 768"/>
              <a:gd name="T61" fmla="*/ 904 h 904"/>
              <a:gd name="T62" fmla="*/ 575 w 768"/>
              <a:gd name="T63" fmla="*/ 883 h 904"/>
              <a:gd name="T64" fmla="*/ 593 w 768"/>
              <a:gd name="T65" fmla="*/ 825 h 904"/>
              <a:gd name="T66" fmla="*/ 658 w 768"/>
              <a:gd name="T67" fmla="*/ 654 h 904"/>
              <a:gd name="T68" fmla="*/ 662 w 768"/>
              <a:gd name="T69" fmla="*/ 650 h 904"/>
              <a:gd name="T70" fmla="*/ 768 w 768"/>
              <a:gd name="T71" fmla="*/ 442 h 904"/>
              <a:gd name="T72" fmla="*/ 702 w 768"/>
              <a:gd name="T73" fmla="*/ 412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8" h="904">
                <a:moveTo>
                  <a:pt x="702" y="412"/>
                </a:moveTo>
                <a:cubicBezTo>
                  <a:pt x="694" y="485"/>
                  <a:pt x="661" y="552"/>
                  <a:pt x="611" y="601"/>
                </a:cubicBezTo>
                <a:cubicBezTo>
                  <a:pt x="611" y="602"/>
                  <a:pt x="611" y="602"/>
                  <a:pt x="611" y="602"/>
                </a:cubicBezTo>
                <a:cubicBezTo>
                  <a:pt x="610" y="603"/>
                  <a:pt x="609" y="603"/>
                  <a:pt x="609" y="604"/>
                </a:cubicBezTo>
                <a:cubicBezTo>
                  <a:pt x="609" y="604"/>
                  <a:pt x="608" y="605"/>
                  <a:pt x="606" y="606"/>
                </a:cubicBezTo>
                <a:cubicBezTo>
                  <a:pt x="606" y="607"/>
                  <a:pt x="606" y="607"/>
                  <a:pt x="606" y="607"/>
                </a:cubicBezTo>
                <a:cubicBezTo>
                  <a:pt x="595" y="619"/>
                  <a:pt x="556" y="665"/>
                  <a:pt x="536" y="735"/>
                </a:cubicBezTo>
                <a:cubicBezTo>
                  <a:pt x="528" y="762"/>
                  <a:pt x="523" y="793"/>
                  <a:pt x="523" y="827"/>
                </a:cubicBezTo>
                <a:cubicBezTo>
                  <a:pt x="523" y="829"/>
                  <a:pt x="523" y="831"/>
                  <a:pt x="523" y="833"/>
                </a:cubicBezTo>
                <a:cubicBezTo>
                  <a:pt x="523" y="833"/>
                  <a:pt x="522" y="835"/>
                  <a:pt x="521" y="837"/>
                </a:cubicBezTo>
                <a:cubicBezTo>
                  <a:pt x="519" y="839"/>
                  <a:pt x="514" y="842"/>
                  <a:pt x="504" y="844"/>
                </a:cubicBezTo>
                <a:cubicBezTo>
                  <a:pt x="274" y="844"/>
                  <a:pt x="274" y="844"/>
                  <a:pt x="274" y="844"/>
                </a:cubicBezTo>
                <a:cubicBezTo>
                  <a:pt x="265" y="842"/>
                  <a:pt x="260" y="840"/>
                  <a:pt x="257" y="837"/>
                </a:cubicBezTo>
                <a:cubicBezTo>
                  <a:pt x="256" y="836"/>
                  <a:pt x="255" y="833"/>
                  <a:pt x="255" y="832"/>
                </a:cubicBezTo>
                <a:cubicBezTo>
                  <a:pt x="256" y="830"/>
                  <a:pt x="256" y="830"/>
                  <a:pt x="256" y="827"/>
                </a:cubicBezTo>
                <a:cubicBezTo>
                  <a:pt x="256" y="794"/>
                  <a:pt x="251" y="764"/>
                  <a:pt x="243" y="737"/>
                </a:cubicBezTo>
                <a:cubicBezTo>
                  <a:pt x="227" y="683"/>
                  <a:pt x="201" y="643"/>
                  <a:pt x="185" y="622"/>
                </a:cubicBezTo>
                <a:cubicBezTo>
                  <a:pt x="180" y="616"/>
                  <a:pt x="175" y="610"/>
                  <a:pt x="170" y="604"/>
                </a:cubicBezTo>
                <a:cubicBezTo>
                  <a:pt x="159" y="593"/>
                  <a:pt x="146" y="583"/>
                  <a:pt x="136" y="571"/>
                </a:cubicBezTo>
                <a:cubicBezTo>
                  <a:pt x="125" y="558"/>
                  <a:pt x="116" y="544"/>
                  <a:pt x="109" y="530"/>
                </a:cubicBezTo>
                <a:cubicBezTo>
                  <a:pt x="94" y="501"/>
                  <a:pt x="81" y="469"/>
                  <a:pt x="75" y="436"/>
                </a:cubicBezTo>
                <a:cubicBezTo>
                  <a:pt x="72" y="417"/>
                  <a:pt x="70" y="397"/>
                  <a:pt x="70" y="378"/>
                </a:cubicBezTo>
                <a:cubicBezTo>
                  <a:pt x="70" y="219"/>
                  <a:pt x="189" y="87"/>
                  <a:pt x="342" y="65"/>
                </a:cubicBezTo>
                <a:cubicBezTo>
                  <a:pt x="305" y="0"/>
                  <a:pt x="305" y="0"/>
                  <a:pt x="305" y="0"/>
                </a:cubicBezTo>
                <a:cubicBezTo>
                  <a:pt x="131" y="38"/>
                  <a:pt x="0" y="193"/>
                  <a:pt x="0" y="378"/>
                </a:cubicBezTo>
                <a:cubicBezTo>
                  <a:pt x="0" y="494"/>
                  <a:pt x="51" y="598"/>
                  <a:pt x="132" y="669"/>
                </a:cubicBezTo>
                <a:cubicBezTo>
                  <a:pt x="151" y="694"/>
                  <a:pt x="185" y="750"/>
                  <a:pt x="186" y="825"/>
                </a:cubicBezTo>
                <a:cubicBezTo>
                  <a:pt x="184" y="841"/>
                  <a:pt x="188" y="864"/>
                  <a:pt x="204" y="883"/>
                </a:cubicBezTo>
                <a:cubicBezTo>
                  <a:pt x="210" y="890"/>
                  <a:pt x="218" y="897"/>
                  <a:pt x="226" y="902"/>
                </a:cubicBezTo>
                <a:cubicBezTo>
                  <a:pt x="380" y="903"/>
                  <a:pt x="380" y="903"/>
                  <a:pt x="380" y="903"/>
                </a:cubicBezTo>
                <a:cubicBezTo>
                  <a:pt x="547" y="904"/>
                  <a:pt x="547" y="904"/>
                  <a:pt x="547" y="904"/>
                </a:cubicBezTo>
                <a:cubicBezTo>
                  <a:pt x="558" y="899"/>
                  <a:pt x="567" y="892"/>
                  <a:pt x="575" y="883"/>
                </a:cubicBezTo>
                <a:cubicBezTo>
                  <a:pt x="590" y="864"/>
                  <a:pt x="594" y="841"/>
                  <a:pt x="593" y="825"/>
                </a:cubicBezTo>
                <a:cubicBezTo>
                  <a:pt x="594" y="723"/>
                  <a:pt x="657" y="655"/>
                  <a:pt x="658" y="654"/>
                </a:cubicBezTo>
                <a:cubicBezTo>
                  <a:pt x="660" y="653"/>
                  <a:pt x="661" y="652"/>
                  <a:pt x="662" y="650"/>
                </a:cubicBezTo>
                <a:cubicBezTo>
                  <a:pt x="717" y="595"/>
                  <a:pt x="755" y="522"/>
                  <a:pt x="768" y="442"/>
                </a:cubicBezTo>
                <a:cubicBezTo>
                  <a:pt x="750" y="433"/>
                  <a:pt x="720" y="420"/>
                  <a:pt x="702" y="41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264831" y="1179631"/>
            <a:ext cx="2787712" cy="2161545"/>
            <a:chOff x="1008061" y="1876258"/>
            <a:chExt cx="3503351" cy="2161545"/>
          </a:xfrm>
        </p:grpSpPr>
        <p:sp>
          <p:nvSpPr>
            <p:cNvPr id="43" name="Rounded Rectangle 42"/>
            <p:cNvSpPr/>
            <p:nvPr/>
          </p:nvSpPr>
          <p:spPr>
            <a:xfrm>
              <a:off x="1008061" y="2308587"/>
              <a:ext cx="3503351" cy="1729216"/>
            </a:xfrm>
            <a:prstGeom prst="roundRect">
              <a:avLst>
                <a:gd name="adj" fmla="val 6226"/>
              </a:avLst>
            </a:prstGeom>
            <a:solidFill>
              <a:schemeClr val="bg1">
                <a:lumMod val="85000"/>
                <a:alpha val="20000"/>
              </a:schemeClr>
            </a:solidFill>
            <a:effectLst/>
          </p:spPr>
          <p:txBody>
            <a:bodyPr wrap="square" lIns="182880" tIns="365760" rIns="91440" bIns="274320">
              <a:spAutoFit/>
            </a:bodyPr>
            <a:lstStyle/>
            <a:p>
              <a:pPr defTabSz="888978">
                <a:lnSpc>
                  <a:spcPct val="120000"/>
                </a:lnSpc>
                <a:spcBef>
                  <a:spcPct val="0"/>
                </a:spcBef>
                <a:spcAft>
                  <a:spcPts val="267"/>
                </a:spcAft>
              </a:pPr>
              <a:r>
                <a:rPr lang="en-US" sz="1400" dirty="0"/>
                <a:t>Your content to play here, or through paste in this box, and select only the text. Your content to play here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08062" y="1876258"/>
              <a:ext cx="3503350" cy="709851"/>
            </a:xfrm>
            <a:prstGeom prst="round2SameRect">
              <a:avLst/>
            </a:prstGeom>
            <a:solidFill>
              <a:schemeClr val="accent1"/>
            </a:solidFill>
          </p:spPr>
          <p:txBody>
            <a:bodyPr wrap="square" lIns="243840" tIns="121920" rIns="243840" bIns="121920" rtlCol="0">
              <a:spAutoFit/>
            </a:bodyPr>
            <a:lstStyle/>
            <a:p>
              <a:r>
                <a:rPr lang="id-ID" sz="2800">
                  <a:solidFill>
                    <a:srgbClr val="FFFFFF"/>
                  </a:solidFill>
                </a:rPr>
                <a:t>Option 01</a:t>
              </a:r>
              <a:endParaRPr lang="en-US" sz="2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8422654" y="1179631"/>
            <a:ext cx="2787712" cy="2161545"/>
            <a:chOff x="1008061" y="1876258"/>
            <a:chExt cx="3503351" cy="2161545"/>
          </a:xfrm>
        </p:grpSpPr>
        <p:sp>
          <p:nvSpPr>
            <p:cNvPr id="46" name="Rounded Rectangle 45"/>
            <p:cNvSpPr/>
            <p:nvPr/>
          </p:nvSpPr>
          <p:spPr>
            <a:xfrm>
              <a:off x="1008061" y="2308587"/>
              <a:ext cx="3503351" cy="1729216"/>
            </a:xfrm>
            <a:prstGeom prst="roundRect">
              <a:avLst>
                <a:gd name="adj" fmla="val 6226"/>
              </a:avLst>
            </a:prstGeom>
            <a:solidFill>
              <a:schemeClr val="bg1">
                <a:lumMod val="85000"/>
                <a:alpha val="20000"/>
              </a:schemeClr>
            </a:solidFill>
            <a:effectLst/>
          </p:spPr>
          <p:txBody>
            <a:bodyPr wrap="square" lIns="182880" tIns="365760" rIns="91440" bIns="274320">
              <a:spAutoFit/>
            </a:bodyPr>
            <a:lstStyle/>
            <a:p>
              <a:pPr defTabSz="888978">
                <a:lnSpc>
                  <a:spcPct val="120000"/>
                </a:lnSpc>
                <a:spcBef>
                  <a:spcPct val="0"/>
                </a:spcBef>
                <a:spcAft>
                  <a:spcPts val="267"/>
                </a:spcAft>
              </a:pPr>
              <a:r>
                <a:rPr lang="en-US" sz="1400" dirty="0"/>
                <a:t>Your content to play here, or through paste in this box, and select only the text. Your content to play here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08062" y="1876258"/>
              <a:ext cx="3503350" cy="709851"/>
            </a:xfrm>
            <a:prstGeom prst="round2SameRect">
              <a:avLst/>
            </a:prstGeom>
            <a:solidFill>
              <a:schemeClr val="accent2"/>
            </a:solidFill>
          </p:spPr>
          <p:txBody>
            <a:bodyPr wrap="square" lIns="243840" tIns="121920" rIns="243840" bIns="121920" rtlCol="0">
              <a:spAutoFit/>
            </a:bodyPr>
            <a:lstStyle/>
            <a:p>
              <a:r>
                <a:rPr lang="id-ID" sz="2800">
                  <a:solidFill>
                    <a:srgbClr val="FFFFFF"/>
                  </a:solidFill>
                </a:rPr>
                <a:t>Option 03</a:t>
              </a:r>
              <a:endParaRPr lang="en-US" sz="2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264831" y="3537348"/>
            <a:ext cx="2787712" cy="2161545"/>
            <a:chOff x="1008061" y="1876258"/>
            <a:chExt cx="3503351" cy="2161545"/>
          </a:xfrm>
        </p:grpSpPr>
        <p:sp>
          <p:nvSpPr>
            <p:cNvPr id="49" name="Rounded Rectangle 48"/>
            <p:cNvSpPr/>
            <p:nvPr/>
          </p:nvSpPr>
          <p:spPr>
            <a:xfrm>
              <a:off x="1008061" y="2308587"/>
              <a:ext cx="3503351" cy="1729216"/>
            </a:xfrm>
            <a:prstGeom prst="roundRect">
              <a:avLst>
                <a:gd name="adj" fmla="val 6226"/>
              </a:avLst>
            </a:prstGeom>
            <a:solidFill>
              <a:schemeClr val="bg1">
                <a:lumMod val="85000"/>
                <a:alpha val="20000"/>
              </a:schemeClr>
            </a:solidFill>
            <a:effectLst/>
          </p:spPr>
          <p:txBody>
            <a:bodyPr wrap="square" lIns="182880" tIns="365760" rIns="91440" bIns="274320">
              <a:spAutoFit/>
            </a:bodyPr>
            <a:lstStyle/>
            <a:p>
              <a:pPr defTabSz="888978">
                <a:lnSpc>
                  <a:spcPct val="120000"/>
                </a:lnSpc>
                <a:spcBef>
                  <a:spcPct val="0"/>
                </a:spcBef>
                <a:spcAft>
                  <a:spcPts val="267"/>
                </a:spcAft>
              </a:pPr>
              <a:r>
                <a:rPr lang="en-US" sz="1400" dirty="0"/>
                <a:t>Your content to play here, or through paste in this box, and select only the text. Your content to play here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008062" y="1876258"/>
              <a:ext cx="3503350" cy="709851"/>
            </a:xfrm>
            <a:prstGeom prst="round2SameRect">
              <a:avLst/>
            </a:prstGeom>
            <a:solidFill>
              <a:schemeClr val="accent3"/>
            </a:solidFill>
          </p:spPr>
          <p:txBody>
            <a:bodyPr wrap="square" lIns="243840" tIns="121920" rIns="243840" bIns="121920" rtlCol="0">
              <a:spAutoFit/>
            </a:bodyPr>
            <a:lstStyle/>
            <a:p>
              <a:r>
                <a:rPr lang="id-ID" sz="2800">
                  <a:solidFill>
                    <a:srgbClr val="FFFFFF"/>
                  </a:solidFill>
                </a:rPr>
                <a:t>Option 02</a:t>
              </a:r>
              <a:endParaRPr lang="en-US" sz="2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422654" y="3537348"/>
            <a:ext cx="2787712" cy="2161545"/>
            <a:chOff x="1008061" y="1876258"/>
            <a:chExt cx="3503351" cy="2161545"/>
          </a:xfrm>
        </p:grpSpPr>
        <p:sp>
          <p:nvSpPr>
            <p:cNvPr id="52" name="Rounded Rectangle 51"/>
            <p:cNvSpPr/>
            <p:nvPr/>
          </p:nvSpPr>
          <p:spPr>
            <a:xfrm>
              <a:off x="1008061" y="2308587"/>
              <a:ext cx="3503351" cy="1729216"/>
            </a:xfrm>
            <a:prstGeom prst="roundRect">
              <a:avLst>
                <a:gd name="adj" fmla="val 6226"/>
              </a:avLst>
            </a:prstGeom>
            <a:solidFill>
              <a:schemeClr val="bg1">
                <a:lumMod val="85000"/>
                <a:alpha val="20000"/>
              </a:schemeClr>
            </a:solidFill>
            <a:effectLst/>
          </p:spPr>
          <p:txBody>
            <a:bodyPr wrap="square" lIns="182880" tIns="365760" rIns="91440" bIns="274320">
              <a:spAutoFit/>
            </a:bodyPr>
            <a:lstStyle/>
            <a:p>
              <a:pPr defTabSz="888978">
                <a:lnSpc>
                  <a:spcPct val="120000"/>
                </a:lnSpc>
                <a:spcBef>
                  <a:spcPct val="0"/>
                </a:spcBef>
                <a:spcAft>
                  <a:spcPts val="267"/>
                </a:spcAft>
              </a:pPr>
              <a:r>
                <a:rPr lang="en-US" sz="1400" dirty="0"/>
                <a:t>Your content to play here, or through paste in this box, and select only the text. Your content to play here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008062" y="1876258"/>
              <a:ext cx="3503350" cy="709851"/>
            </a:xfrm>
            <a:prstGeom prst="round2SameRect">
              <a:avLst/>
            </a:prstGeom>
            <a:solidFill>
              <a:schemeClr val="accent4"/>
            </a:solidFill>
          </p:spPr>
          <p:txBody>
            <a:bodyPr wrap="square" lIns="243840" tIns="121920" rIns="243840" bIns="121920" rtlCol="0">
              <a:spAutoFit/>
            </a:bodyPr>
            <a:lstStyle/>
            <a:p>
              <a:r>
                <a:rPr lang="id-ID" sz="2800">
                  <a:solidFill>
                    <a:srgbClr val="FFFFFF"/>
                  </a:solidFill>
                </a:rPr>
                <a:t>Option 04</a:t>
              </a:r>
              <a:endParaRPr lang="en-US" sz="2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54" name="Freeform 122"/>
          <p:cNvSpPr>
            <a:spLocks noEditPoints="1"/>
          </p:cNvSpPr>
          <p:nvPr/>
        </p:nvSpPr>
        <p:spPr bwMode="auto">
          <a:xfrm>
            <a:off x="2556811" y="2326779"/>
            <a:ext cx="818550" cy="520562"/>
          </a:xfrm>
          <a:custGeom>
            <a:avLst/>
            <a:gdLst>
              <a:gd name="T0" fmla="*/ 329 w 794"/>
              <a:gd name="T1" fmla="*/ 0 h 460"/>
              <a:gd name="T2" fmla="*/ 212 w 794"/>
              <a:gd name="T3" fmla="*/ 39 h 460"/>
              <a:gd name="T4" fmla="*/ 3 w 794"/>
              <a:gd name="T5" fmla="*/ 211 h 460"/>
              <a:gd name="T6" fmla="*/ 13 w 794"/>
              <a:gd name="T7" fmla="*/ 212 h 460"/>
              <a:gd name="T8" fmla="*/ 283 w 794"/>
              <a:gd name="T9" fmla="*/ 32 h 460"/>
              <a:gd name="T10" fmla="*/ 280 w 794"/>
              <a:gd name="T11" fmla="*/ 244 h 460"/>
              <a:gd name="T12" fmla="*/ 241 w 794"/>
              <a:gd name="T13" fmla="*/ 270 h 460"/>
              <a:gd name="T14" fmla="*/ 450 w 794"/>
              <a:gd name="T15" fmla="*/ 182 h 460"/>
              <a:gd name="T16" fmla="*/ 492 w 794"/>
              <a:gd name="T17" fmla="*/ 261 h 460"/>
              <a:gd name="T18" fmla="*/ 371 w 794"/>
              <a:gd name="T19" fmla="*/ 324 h 460"/>
              <a:gd name="T20" fmla="*/ 369 w 794"/>
              <a:gd name="T21" fmla="*/ 326 h 460"/>
              <a:gd name="T22" fmla="*/ 274 w 794"/>
              <a:gd name="T23" fmla="*/ 409 h 460"/>
              <a:gd name="T24" fmla="*/ 74 w 794"/>
              <a:gd name="T25" fmla="*/ 431 h 460"/>
              <a:gd name="T26" fmla="*/ 81 w 794"/>
              <a:gd name="T27" fmla="*/ 438 h 460"/>
              <a:gd name="T28" fmla="*/ 310 w 794"/>
              <a:gd name="T29" fmla="*/ 406 h 460"/>
              <a:gd name="T30" fmla="*/ 354 w 794"/>
              <a:gd name="T31" fmla="*/ 436 h 460"/>
              <a:gd name="T32" fmla="*/ 386 w 794"/>
              <a:gd name="T33" fmla="*/ 428 h 460"/>
              <a:gd name="T34" fmla="*/ 431 w 794"/>
              <a:gd name="T35" fmla="*/ 460 h 460"/>
              <a:gd name="T36" fmla="*/ 485 w 794"/>
              <a:gd name="T37" fmla="*/ 410 h 460"/>
              <a:gd name="T38" fmla="*/ 530 w 794"/>
              <a:gd name="T39" fmla="*/ 442 h 460"/>
              <a:gd name="T40" fmla="*/ 611 w 794"/>
              <a:gd name="T41" fmla="*/ 337 h 460"/>
              <a:gd name="T42" fmla="*/ 794 w 794"/>
              <a:gd name="T43" fmla="*/ 288 h 460"/>
              <a:gd name="T44" fmla="*/ 745 w 794"/>
              <a:gd name="T45" fmla="*/ 0 h 460"/>
              <a:gd name="T46" fmla="*/ 780 w 794"/>
              <a:gd name="T47" fmla="*/ 82 h 460"/>
              <a:gd name="T48" fmla="*/ 294 w 794"/>
              <a:gd name="T49" fmla="*/ 134 h 460"/>
              <a:gd name="T50" fmla="*/ 329 w 794"/>
              <a:gd name="T51" fmla="*/ 14 h 460"/>
              <a:gd name="T52" fmla="*/ 780 w 794"/>
              <a:gd name="T53" fmla="*/ 49 h 460"/>
              <a:gd name="T54" fmla="*/ 294 w 794"/>
              <a:gd name="T55" fmla="*/ 68 h 460"/>
              <a:gd name="T56" fmla="*/ 329 w 794"/>
              <a:gd name="T57" fmla="*/ 14 h 460"/>
              <a:gd name="T58" fmla="*/ 321 w 794"/>
              <a:gd name="T59" fmla="*/ 396 h 460"/>
              <a:gd name="T60" fmla="*/ 378 w 794"/>
              <a:gd name="T61" fmla="*/ 337 h 460"/>
              <a:gd name="T62" fmla="*/ 383 w 794"/>
              <a:gd name="T63" fmla="*/ 403 h 460"/>
              <a:gd name="T64" fmla="*/ 461 w 794"/>
              <a:gd name="T65" fmla="*/ 428 h 460"/>
              <a:gd name="T66" fmla="*/ 400 w 794"/>
              <a:gd name="T67" fmla="*/ 424 h 460"/>
              <a:gd name="T68" fmla="*/ 432 w 794"/>
              <a:gd name="T69" fmla="*/ 337 h 460"/>
              <a:gd name="T70" fmla="*/ 488 w 794"/>
              <a:gd name="T71" fmla="*/ 374 h 460"/>
              <a:gd name="T72" fmla="*/ 461 w 794"/>
              <a:gd name="T73" fmla="*/ 428 h 460"/>
              <a:gd name="T74" fmla="*/ 515 w 794"/>
              <a:gd name="T75" fmla="*/ 425 h 460"/>
              <a:gd name="T76" fmla="*/ 522 w 794"/>
              <a:gd name="T77" fmla="*/ 337 h 460"/>
              <a:gd name="T78" fmla="*/ 560 w 794"/>
              <a:gd name="T79" fmla="*/ 410 h 460"/>
              <a:gd name="T80" fmla="*/ 398 w 794"/>
              <a:gd name="T81" fmla="*/ 323 h 460"/>
              <a:gd name="T82" fmla="*/ 500 w 794"/>
              <a:gd name="T83" fmla="*/ 273 h 460"/>
              <a:gd name="T84" fmla="*/ 445 w 794"/>
              <a:gd name="T85" fmla="*/ 169 h 460"/>
              <a:gd name="T86" fmla="*/ 294 w 794"/>
              <a:gd name="T87" fmla="*/ 148 h 460"/>
              <a:gd name="T88" fmla="*/ 780 w 794"/>
              <a:gd name="T89" fmla="*/ 288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94" h="460">
                <a:moveTo>
                  <a:pt x="745" y="0"/>
                </a:moveTo>
                <a:cubicBezTo>
                  <a:pt x="329" y="0"/>
                  <a:pt x="329" y="0"/>
                  <a:pt x="329" y="0"/>
                </a:cubicBezTo>
                <a:cubicBezTo>
                  <a:pt x="313" y="0"/>
                  <a:pt x="299" y="7"/>
                  <a:pt x="290" y="20"/>
                </a:cubicBezTo>
                <a:cubicBezTo>
                  <a:pt x="278" y="14"/>
                  <a:pt x="248" y="8"/>
                  <a:pt x="212" y="39"/>
                </a:cubicBezTo>
                <a:cubicBezTo>
                  <a:pt x="168" y="77"/>
                  <a:pt x="6" y="200"/>
                  <a:pt x="4" y="201"/>
                </a:cubicBezTo>
                <a:cubicBezTo>
                  <a:pt x="1" y="204"/>
                  <a:pt x="0" y="208"/>
                  <a:pt x="3" y="211"/>
                </a:cubicBezTo>
                <a:cubicBezTo>
                  <a:pt x="4" y="213"/>
                  <a:pt x="6" y="214"/>
                  <a:pt x="8" y="214"/>
                </a:cubicBezTo>
                <a:cubicBezTo>
                  <a:pt x="10" y="214"/>
                  <a:pt x="11" y="213"/>
                  <a:pt x="13" y="212"/>
                </a:cubicBezTo>
                <a:cubicBezTo>
                  <a:pt x="14" y="211"/>
                  <a:pt x="177" y="88"/>
                  <a:pt x="221" y="50"/>
                </a:cubicBezTo>
                <a:cubicBezTo>
                  <a:pt x="251" y="24"/>
                  <a:pt x="274" y="28"/>
                  <a:pt x="283" y="32"/>
                </a:cubicBezTo>
                <a:cubicBezTo>
                  <a:pt x="281" y="37"/>
                  <a:pt x="280" y="43"/>
                  <a:pt x="280" y="49"/>
                </a:cubicBezTo>
                <a:cubicBezTo>
                  <a:pt x="280" y="244"/>
                  <a:pt x="280" y="244"/>
                  <a:pt x="280" y="244"/>
                </a:cubicBezTo>
                <a:cubicBezTo>
                  <a:pt x="260" y="253"/>
                  <a:pt x="246" y="259"/>
                  <a:pt x="245" y="260"/>
                </a:cubicBezTo>
                <a:cubicBezTo>
                  <a:pt x="241" y="262"/>
                  <a:pt x="240" y="266"/>
                  <a:pt x="241" y="270"/>
                </a:cubicBezTo>
                <a:cubicBezTo>
                  <a:pt x="243" y="273"/>
                  <a:pt x="247" y="275"/>
                  <a:pt x="251" y="273"/>
                </a:cubicBezTo>
                <a:cubicBezTo>
                  <a:pt x="252" y="272"/>
                  <a:pt x="410" y="198"/>
                  <a:pt x="450" y="182"/>
                </a:cubicBezTo>
                <a:cubicBezTo>
                  <a:pt x="479" y="170"/>
                  <a:pt x="498" y="184"/>
                  <a:pt x="507" y="201"/>
                </a:cubicBezTo>
                <a:cubicBezTo>
                  <a:pt x="516" y="221"/>
                  <a:pt x="514" y="248"/>
                  <a:pt x="492" y="261"/>
                </a:cubicBezTo>
                <a:cubicBezTo>
                  <a:pt x="482" y="267"/>
                  <a:pt x="464" y="275"/>
                  <a:pt x="444" y="285"/>
                </a:cubicBezTo>
                <a:cubicBezTo>
                  <a:pt x="411" y="300"/>
                  <a:pt x="381" y="315"/>
                  <a:pt x="371" y="324"/>
                </a:cubicBezTo>
                <a:cubicBezTo>
                  <a:pt x="371" y="324"/>
                  <a:pt x="370" y="324"/>
                  <a:pt x="370" y="325"/>
                </a:cubicBezTo>
                <a:cubicBezTo>
                  <a:pt x="370" y="325"/>
                  <a:pt x="369" y="325"/>
                  <a:pt x="369" y="326"/>
                </a:cubicBezTo>
                <a:cubicBezTo>
                  <a:pt x="366" y="329"/>
                  <a:pt x="361" y="334"/>
                  <a:pt x="356" y="340"/>
                </a:cubicBezTo>
                <a:cubicBezTo>
                  <a:pt x="336" y="363"/>
                  <a:pt x="303" y="401"/>
                  <a:pt x="274" y="409"/>
                </a:cubicBezTo>
                <a:cubicBezTo>
                  <a:pt x="236" y="419"/>
                  <a:pt x="82" y="424"/>
                  <a:pt x="80" y="424"/>
                </a:cubicBezTo>
                <a:cubicBezTo>
                  <a:pt x="76" y="424"/>
                  <a:pt x="73" y="428"/>
                  <a:pt x="74" y="431"/>
                </a:cubicBezTo>
                <a:cubicBezTo>
                  <a:pt x="74" y="435"/>
                  <a:pt x="77" y="438"/>
                  <a:pt x="81" y="438"/>
                </a:cubicBezTo>
                <a:cubicBezTo>
                  <a:pt x="81" y="438"/>
                  <a:pt x="81" y="438"/>
                  <a:pt x="81" y="438"/>
                </a:cubicBezTo>
                <a:cubicBezTo>
                  <a:pt x="87" y="438"/>
                  <a:pt x="238" y="433"/>
                  <a:pt x="278" y="422"/>
                </a:cubicBezTo>
                <a:cubicBezTo>
                  <a:pt x="289" y="419"/>
                  <a:pt x="299" y="413"/>
                  <a:pt x="310" y="406"/>
                </a:cubicBezTo>
                <a:cubicBezTo>
                  <a:pt x="314" y="416"/>
                  <a:pt x="322" y="425"/>
                  <a:pt x="333" y="431"/>
                </a:cubicBezTo>
                <a:cubicBezTo>
                  <a:pt x="339" y="434"/>
                  <a:pt x="347" y="436"/>
                  <a:pt x="354" y="436"/>
                </a:cubicBezTo>
                <a:cubicBezTo>
                  <a:pt x="365" y="436"/>
                  <a:pt x="376" y="431"/>
                  <a:pt x="385" y="423"/>
                </a:cubicBezTo>
                <a:cubicBezTo>
                  <a:pt x="386" y="425"/>
                  <a:pt x="386" y="426"/>
                  <a:pt x="386" y="428"/>
                </a:cubicBezTo>
                <a:cubicBezTo>
                  <a:pt x="391" y="440"/>
                  <a:pt x="399" y="450"/>
                  <a:pt x="410" y="455"/>
                </a:cubicBezTo>
                <a:cubicBezTo>
                  <a:pt x="417" y="459"/>
                  <a:pt x="424" y="460"/>
                  <a:pt x="431" y="460"/>
                </a:cubicBezTo>
                <a:cubicBezTo>
                  <a:pt x="449" y="460"/>
                  <a:pt x="465" y="451"/>
                  <a:pt x="474" y="434"/>
                </a:cubicBezTo>
                <a:cubicBezTo>
                  <a:pt x="485" y="410"/>
                  <a:pt x="485" y="410"/>
                  <a:pt x="485" y="410"/>
                </a:cubicBezTo>
                <a:cubicBezTo>
                  <a:pt x="489" y="421"/>
                  <a:pt x="497" y="431"/>
                  <a:pt x="509" y="437"/>
                </a:cubicBezTo>
                <a:cubicBezTo>
                  <a:pt x="516" y="440"/>
                  <a:pt x="523" y="442"/>
                  <a:pt x="530" y="442"/>
                </a:cubicBezTo>
                <a:cubicBezTo>
                  <a:pt x="547" y="442"/>
                  <a:pt x="564" y="432"/>
                  <a:pt x="572" y="416"/>
                </a:cubicBezTo>
                <a:cubicBezTo>
                  <a:pt x="611" y="337"/>
                  <a:pt x="611" y="337"/>
                  <a:pt x="611" y="337"/>
                </a:cubicBezTo>
                <a:cubicBezTo>
                  <a:pt x="745" y="337"/>
                  <a:pt x="745" y="337"/>
                  <a:pt x="745" y="337"/>
                </a:cubicBezTo>
                <a:cubicBezTo>
                  <a:pt x="772" y="337"/>
                  <a:pt x="794" y="315"/>
                  <a:pt x="794" y="288"/>
                </a:cubicBezTo>
                <a:cubicBezTo>
                  <a:pt x="794" y="49"/>
                  <a:pt x="794" y="49"/>
                  <a:pt x="794" y="49"/>
                </a:cubicBezTo>
                <a:cubicBezTo>
                  <a:pt x="794" y="22"/>
                  <a:pt x="772" y="0"/>
                  <a:pt x="745" y="0"/>
                </a:cubicBezTo>
                <a:moveTo>
                  <a:pt x="294" y="82"/>
                </a:moveTo>
                <a:cubicBezTo>
                  <a:pt x="780" y="82"/>
                  <a:pt x="780" y="82"/>
                  <a:pt x="780" y="82"/>
                </a:cubicBezTo>
                <a:cubicBezTo>
                  <a:pt x="780" y="134"/>
                  <a:pt x="780" y="134"/>
                  <a:pt x="780" y="134"/>
                </a:cubicBezTo>
                <a:cubicBezTo>
                  <a:pt x="294" y="134"/>
                  <a:pt x="294" y="134"/>
                  <a:pt x="294" y="134"/>
                </a:cubicBezTo>
                <a:lnTo>
                  <a:pt x="294" y="82"/>
                </a:lnTo>
                <a:close/>
                <a:moveTo>
                  <a:pt x="329" y="14"/>
                </a:moveTo>
                <a:cubicBezTo>
                  <a:pt x="745" y="14"/>
                  <a:pt x="745" y="14"/>
                  <a:pt x="745" y="14"/>
                </a:cubicBezTo>
                <a:cubicBezTo>
                  <a:pt x="765" y="14"/>
                  <a:pt x="780" y="29"/>
                  <a:pt x="780" y="49"/>
                </a:cubicBezTo>
                <a:cubicBezTo>
                  <a:pt x="780" y="68"/>
                  <a:pt x="780" y="68"/>
                  <a:pt x="780" y="68"/>
                </a:cubicBezTo>
                <a:cubicBezTo>
                  <a:pt x="294" y="68"/>
                  <a:pt x="294" y="68"/>
                  <a:pt x="294" y="68"/>
                </a:cubicBezTo>
                <a:cubicBezTo>
                  <a:pt x="294" y="49"/>
                  <a:pt x="294" y="49"/>
                  <a:pt x="294" y="49"/>
                </a:cubicBezTo>
                <a:cubicBezTo>
                  <a:pt x="294" y="29"/>
                  <a:pt x="310" y="14"/>
                  <a:pt x="329" y="14"/>
                </a:cubicBezTo>
                <a:moveTo>
                  <a:pt x="339" y="418"/>
                </a:moveTo>
                <a:cubicBezTo>
                  <a:pt x="330" y="414"/>
                  <a:pt x="324" y="406"/>
                  <a:pt x="321" y="396"/>
                </a:cubicBezTo>
                <a:cubicBezTo>
                  <a:pt x="338" y="382"/>
                  <a:pt x="354" y="364"/>
                  <a:pt x="366" y="350"/>
                </a:cubicBezTo>
                <a:cubicBezTo>
                  <a:pt x="371" y="345"/>
                  <a:pt x="375" y="340"/>
                  <a:pt x="378" y="337"/>
                </a:cubicBezTo>
                <a:cubicBezTo>
                  <a:pt x="416" y="337"/>
                  <a:pt x="416" y="337"/>
                  <a:pt x="416" y="337"/>
                </a:cubicBezTo>
                <a:cubicBezTo>
                  <a:pt x="383" y="403"/>
                  <a:pt x="383" y="403"/>
                  <a:pt x="383" y="403"/>
                </a:cubicBezTo>
                <a:cubicBezTo>
                  <a:pt x="375" y="420"/>
                  <a:pt x="355" y="426"/>
                  <a:pt x="339" y="418"/>
                </a:cubicBezTo>
                <a:moveTo>
                  <a:pt x="461" y="428"/>
                </a:moveTo>
                <a:cubicBezTo>
                  <a:pt x="453" y="444"/>
                  <a:pt x="433" y="451"/>
                  <a:pt x="416" y="443"/>
                </a:cubicBezTo>
                <a:cubicBezTo>
                  <a:pt x="409" y="439"/>
                  <a:pt x="403" y="432"/>
                  <a:pt x="400" y="424"/>
                </a:cubicBezTo>
                <a:cubicBezTo>
                  <a:pt x="397" y="415"/>
                  <a:pt x="398" y="406"/>
                  <a:pt x="401" y="398"/>
                </a:cubicBezTo>
                <a:cubicBezTo>
                  <a:pt x="432" y="337"/>
                  <a:pt x="432" y="337"/>
                  <a:pt x="432" y="337"/>
                </a:cubicBezTo>
                <a:cubicBezTo>
                  <a:pt x="506" y="337"/>
                  <a:pt x="506" y="337"/>
                  <a:pt x="506" y="337"/>
                </a:cubicBezTo>
                <a:cubicBezTo>
                  <a:pt x="488" y="374"/>
                  <a:pt x="488" y="374"/>
                  <a:pt x="488" y="374"/>
                </a:cubicBezTo>
                <a:cubicBezTo>
                  <a:pt x="488" y="374"/>
                  <a:pt x="488" y="374"/>
                  <a:pt x="488" y="374"/>
                </a:cubicBezTo>
                <a:lnTo>
                  <a:pt x="461" y="428"/>
                </a:lnTo>
                <a:close/>
                <a:moveTo>
                  <a:pt x="560" y="410"/>
                </a:moveTo>
                <a:cubicBezTo>
                  <a:pt x="552" y="426"/>
                  <a:pt x="532" y="433"/>
                  <a:pt x="515" y="425"/>
                </a:cubicBezTo>
                <a:cubicBezTo>
                  <a:pt x="499" y="416"/>
                  <a:pt x="492" y="397"/>
                  <a:pt x="500" y="380"/>
                </a:cubicBezTo>
                <a:cubicBezTo>
                  <a:pt x="522" y="337"/>
                  <a:pt x="522" y="337"/>
                  <a:pt x="522" y="337"/>
                </a:cubicBezTo>
                <a:cubicBezTo>
                  <a:pt x="596" y="337"/>
                  <a:pt x="596" y="337"/>
                  <a:pt x="596" y="337"/>
                </a:cubicBezTo>
                <a:lnTo>
                  <a:pt x="560" y="410"/>
                </a:lnTo>
                <a:close/>
                <a:moveTo>
                  <a:pt x="745" y="323"/>
                </a:moveTo>
                <a:cubicBezTo>
                  <a:pt x="398" y="323"/>
                  <a:pt x="398" y="323"/>
                  <a:pt x="398" y="323"/>
                </a:cubicBezTo>
                <a:cubicBezTo>
                  <a:pt x="412" y="315"/>
                  <a:pt x="432" y="306"/>
                  <a:pt x="450" y="297"/>
                </a:cubicBezTo>
                <a:cubicBezTo>
                  <a:pt x="470" y="288"/>
                  <a:pt x="489" y="279"/>
                  <a:pt x="500" y="273"/>
                </a:cubicBezTo>
                <a:cubicBezTo>
                  <a:pt x="529" y="255"/>
                  <a:pt x="531" y="220"/>
                  <a:pt x="519" y="195"/>
                </a:cubicBezTo>
                <a:cubicBezTo>
                  <a:pt x="509" y="174"/>
                  <a:pt x="483" y="154"/>
                  <a:pt x="445" y="169"/>
                </a:cubicBezTo>
                <a:cubicBezTo>
                  <a:pt x="419" y="179"/>
                  <a:pt x="345" y="214"/>
                  <a:pt x="294" y="237"/>
                </a:cubicBezTo>
                <a:cubicBezTo>
                  <a:pt x="294" y="148"/>
                  <a:pt x="294" y="148"/>
                  <a:pt x="294" y="148"/>
                </a:cubicBezTo>
                <a:cubicBezTo>
                  <a:pt x="780" y="148"/>
                  <a:pt x="780" y="148"/>
                  <a:pt x="780" y="148"/>
                </a:cubicBezTo>
                <a:cubicBezTo>
                  <a:pt x="780" y="288"/>
                  <a:pt x="780" y="288"/>
                  <a:pt x="780" y="288"/>
                </a:cubicBezTo>
                <a:cubicBezTo>
                  <a:pt x="780" y="307"/>
                  <a:pt x="765" y="323"/>
                  <a:pt x="745" y="3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5" name="Group 54"/>
          <p:cNvGrpSpPr/>
          <p:nvPr/>
        </p:nvGrpSpPr>
        <p:grpSpPr>
          <a:xfrm>
            <a:off x="3556247" y="3716923"/>
            <a:ext cx="285048" cy="294929"/>
            <a:chOff x="3878263" y="706438"/>
            <a:chExt cx="312737" cy="317500"/>
          </a:xfrm>
          <a:solidFill>
            <a:schemeClr val="bg1"/>
          </a:solidFill>
        </p:grpSpPr>
        <p:sp>
          <p:nvSpPr>
            <p:cNvPr id="56" name="Freeform 161"/>
            <p:cNvSpPr>
              <a:spLocks/>
            </p:cNvSpPr>
            <p:nvPr/>
          </p:nvSpPr>
          <p:spPr bwMode="auto">
            <a:xfrm>
              <a:off x="4044950" y="750888"/>
              <a:ext cx="79375" cy="101600"/>
            </a:xfrm>
            <a:custGeom>
              <a:avLst/>
              <a:gdLst>
                <a:gd name="T0" fmla="*/ 138 w 142"/>
                <a:gd name="T1" fmla="*/ 139 h 178"/>
                <a:gd name="T2" fmla="*/ 129 w 142"/>
                <a:gd name="T3" fmla="*/ 141 h 178"/>
                <a:gd name="T4" fmla="*/ 90 w 142"/>
                <a:gd name="T5" fmla="*/ 164 h 178"/>
                <a:gd name="T6" fmla="*/ 40 w 142"/>
                <a:gd name="T7" fmla="*/ 115 h 178"/>
                <a:gd name="T8" fmla="*/ 91 w 142"/>
                <a:gd name="T9" fmla="*/ 115 h 178"/>
                <a:gd name="T10" fmla="*/ 98 w 142"/>
                <a:gd name="T11" fmla="*/ 108 h 178"/>
                <a:gd name="T12" fmla="*/ 91 w 142"/>
                <a:gd name="T13" fmla="*/ 101 h 178"/>
                <a:gd name="T14" fmla="*/ 38 w 142"/>
                <a:gd name="T15" fmla="*/ 101 h 178"/>
                <a:gd name="T16" fmla="*/ 37 w 142"/>
                <a:gd name="T17" fmla="*/ 89 h 178"/>
                <a:gd name="T18" fmla="*/ 37 w 142"/>
                <a:gd name="T19" fmla="*/ 78 h 178"/>
                <a:gd name="T20" fmla="*/ 91 w 142"/>
                <a:gd name="T21" fmla="*/ 78 h 178"/>
                <a:gd name="T22" fmla="*/ 98 w 142"/>
                <a:gd name="T23" fmla="*/ 71 h 178"/>
                <a:gd name="T24" fmla="*/ 91 w 142"/>
                <a:gd name="T25" fmla="*/ 64 h 178"/>
                <a:gd name="T26" fmla="*/ 39 w 142"/>
                <a:gd name="T27" fmla="*/ 64 h 178"/>
                <a:gd name="T28" fmla="*/ 52 w 142"/>
                <a:gd name="T29" fmla="*/ 34 h 178"/>
                <a:gd name="T30" fmla="*/ 90 w 142"/>
                <a:gd name="T31" fmla="*/ 14 h 178"/>
                <a:gd name="T32" fmla="*/ 129 w 142"/>
                <a:gd name="T33" fmla="*/ 37 h 178"/>
                <a:gd name="T34" fmla="*/ 138 w 142"/>
                <a:gd name="T35" fmla="*/ 39 h 178"/>
                <a:gd name="T36" fmla="*/ 140 w 142"/>
                <a:gd name="T37" fmla="*/ 29 h 178"/>
                <a:gd name="T38" fmla="*/ 90 w 142"/>
                <a:gd name="T39" fmla="*/ 0 h 178"/>
                <a:gd name="T40" fmla="*/ 41 w 142"/>
                <a:gd name="T41" fmla="*/ 25 h 178"/>
                <a:gd name="T42" fmla="*/ 25 w 142"/>
                <a:gd name="T43" fmla="*/ 64 h 178"/>
                <a:gd name="T44" fmla="*/ 7 w 142"/>
                <a:gd name="T45" fmla="*/ 64 h 178"/>
                <a:gd name="T46" fmla="*/ 0 w 142"/>
                <a:gd name="T47" fmla="*/ 71 h 178"/>
                <a:gd name="T48" fmla="*/ 7 w 142"/>
                <a:gd name="T49" fmla="*/ 78 h 178"/>
                <a:gd name="T50" fmla="*/ 23 w 142"/>
                <a:gd name="T51" fmla="*/ 78 h 178"/>
                <a:gd name="T52" fmla="*/ 23 w 142"/>
                <a:gd name="T53" fmla="*/ 89 h 178"/>
                <a:gd name="T54" fmla="*/ 24 w 142"/>
                <a:gd name="T55" fmla="*/ 101 h 178"/>
                <a:gd name="T56" fmla="*/ 7 w 142"/>
                <a:gd name="T57" fmla="*/ 101 h 178"/>
                <a:gd name="T58" fmla="*/ 0 w 142"/>
                <a:gd name="T59" fmla="*/ 108 h 178"/>
                <a:gd name="T60" fmla="*/ 7 w 142"/>
                <a:gd name="T61" fmla="*/ 115 h 178"/>
                <a:gd name="T62" fmla="*/ 25 w 142"/>
                <a:gd name="T63" fmla="*/ 115 h 178"/>
                <a:gd name="T64" fmla="*/ 90 w 142"/>
                <a:gd name="T65" fmla="*/ 178 h 178"/>
                <a:gd name="T66" fmla="*/ 140 w 142"/>
                <a:gd name="T67" fmla="*/ 149 h 178"/>
                <a:gd name="T68" fmla="*/ 138 w 142"/>
                <a:gd name="T69" fmla="*/ 1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78">
                  <a:moveTo>
                    <a:pt x="138" y="139"/>
                  </a:moveTo>
                  <a:cubicBezTo>
                    <a:pt x="135" y="137"/>
                    <a:pt x="131" y="138"/>
                    <a:pt x="129" y="141"/>
                  </a:cubicBezTo>
                  <a:cubicBezTo>
                    <a:pt x="118" y="157"/>
                    <a:pt x="106" y="164"/>
                    <a:pt x="90" y="164"/>
                  </a:cubicBezTo>
                  <a:cubicBezTo>
                    <a:pt x="64" y="164"/>
                    <a:pt x="46" y="146"/>
                    <a:pt x="40" y="115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4" y="115"/>
                    <a:pt x="98" y="112"/>
                    <a:pt x="98" y="108"/>
                  </a:cubicBezTo>
                  <a:cubicBezTo>
                    <a:pt x="98" y="104"/>
                    <a:pt x="94" y="101"/>
                    <a:pt x="91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7" y="97"/>
                    <a:pt x="37" y="93"/>
                    <a:pt x="37" y="89"/>
                  </a:cubicBezTo>
                  <a:cubicBezTo>
                    <a:pt x="37" y="85"/>
                    <a:pt x="37" y="82"/>
                    <a:pt x="37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4" y="78"/>
                    <a:pt x="98" y="75"/>
                    <a:pt x="98" y="71"/>
                  </a:cubicBezTo>
                  <a:cubicBezTo>
                    <a:pt x="98" y="67"/>
                    <a:pt x="94" y="64"/>
                    <a:pt x="91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2" y="52"/>
                    <a:pt x="46" y="42"/>
                    <a:pt x="52" y="34"/>
                  </a:cubicBezTo>
                  <a:cubicBezTo>
                    <a:pt x="61" y="21"/>
                    <a:pt x="75" y="14"/>
                    <a:pt x="90" y="14"/>
                  </a:cubicBezTo>
                  <a:cubicBezTo>
                    <a:pt x="106" y="14"/>
                    <a:pt x="118" y="21"/>
                    <a:pt x="129" y="37"/>
                  </a:cubicBezTo>
                  <a:cubicBezTo>
                    <a:pt x="131" y="40"/>
                    <a:pt x="135" y="41"/>
                    <a:pt x="138" y="39"/>
                  </a:cubicBezTo>
                  <a:cubicBezTo>
                    <a:pt x="142" y="36"/>
                    <a:pt x="142" y="32"/>
                    <a:pt x="140" y="29"/>
                  </a:cubicBezTo>
                  <a:cubicBezTo>
                    <a:pt x="127" y="9"/>
                    <a:pt x="110" y="0"/>
                    <a:pt x="90" y="0"/>
                  </a:cubicBezTo>
                  <a:cubicBezTo>
                    <a:pt x="70" y="0"/>
                    <a:pt x="53" y="9"/>
                    <a:pt x="41" y="25"/>
                  </a:cubicBezTo>
                  <a:cubicBezTo>
                    <a:pt x="33" y="36"/>
                    <a:pt x="28" y="49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4" y="64"/>
                    <a:pt x="0" y="67"/>
                    <a:pt x="0" y="71"/>
                  </a:cubicBezTo>
                  <a:cubicBezTo>
                    <a:pt x="0" y="75"/>
                    <a:pt x="4" y="78"/>
                    <a:pt x="7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82"/>
                    <a:pt x="23" y="85"/>
                    <a:pt x="23" y="89"/>
                  </a:cubicBezTo>
                  <a:cubicBezTo>
                    <a:pt x="23" y="93"/>
                    <a:pt x="23" y="97"/>
                    <a:pt x="24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4" y="101"/>
                    <a:pt x="0" y="104"/>
                    <a:pt x="0" y="108"/>
                  </a:cubicBezTo>
                  <a:cubicBezTo>
                    <a:pt x="0" y="112"/>
                    <a:pt x="4" y="115"/>
                    <a:pt x="7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33" y="154"/>
                    <a:pt x="56" y="178"/>
                    <a:pt x="90" y="178"/>
                  </a:cubicBezTo>
                  <a:cubicBezTo>
                    <a:pt x="110" y="178"/>
                    <a:pt x="127" y="168"/>
                    <a:pt x="140" y="149"/>
                  </a:cubicBezTo>
                  <a:cubicBezTo>
                    <a:pt x="142" y="146"/>
                    <a:pt x="142" y="141"/>
                    <a:pt x="138" y="1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62"/>
            <p:cNvSpPr>
              <a:spLocks noEditPoints="1"/>
            </p:cNvSpPr>
            <p:nvPr/>
          </p:nvSpPr>
          <p:spPr bwMode="auto">
            <a:xfrm>
              <a:off x="3948113" y="854075"/>
              <a:ext cx="65087" cy="115888"/>
            </a:xfrm>
            <a:custGeom>
              <a:avLst/>
              <a:gdLst>
                <a:gd name="T0" fmla="*/ 112 w 117"/>
                <a:gd name="T1" fmla="*/ 42 h 205"/>
                <a:gd name="T2" fmla="*/ 70 w 117"/>
                <a:gd name="T3" fmla="*/ 25 h 205"/>
                <a:gd name="T4" fmla="*/ 70 w 117"/>
                <a:gd name="T5" fmla="*/ 7 h 205"/>
                <a:gd name="T6" fmla="*/ 63 w 117"/>
                <a:gd name="T7" fmla="*/ 0 h 205"/>
                <a:gd name="T8" fmla="*/ 56 w 117"/>
                <a:gd name="T9" fmla="*/ 7 h 205"/>
                <a:gd name="T10" fmla="*/ 56 w 117"/>
                <a:gd name="T11" fmla="*/ 25 h 205"/>
                <a:gd name="T12" fmla="*/ 11 w 117"/>
                <a:gd name="T13" fmla="*/ 64 h 205"/>
                <a:gd name="T14" fmla="*/ 56 w 117"/>
                <a:gd name="T15" fmla="*/ 103 h 205"/>
                <a:gd name="T16" fmla="*/ 56 w 117"/>
                <a:gd name="T17" fmla="*/ 158 h 205"/>
                <a:gd name="T18" fmla="*/ 12 w 117"/>
                <a:gd name="T19" fmla="*/ 138 h 205"/>
                <a:gd name="T20" fmla="*/ 2 w 117"/>
                <a:gd name="T21" fmla="*/ 139 h 205"/>
                <a:gd name="T22" fmla="*/ 3 w 117"/>
                <a:gd name="T23" fmla="*/ 149 h 205"/>
                <a:gd name="T24" fmla="*/ 56 w 117"/>
                <a:gd name="T25" fmla="*/ 172 h 205"/>
                <a:gd name="T26" fmla="*/ 56 w 117"/>
                <a:gd name="T27" fmla="*/ 198 h 205"/>
                <a:gd name="T28" fmla="*/ 63 w 117"/>
                <a:gd name="T29" fmla="*/ 205 h 205"/>
                <a:gd name="T30" fmla="*/ 70 w 117"/>
                <a:gd name="T31" fmla="*/ 198 h 205"/>
                <a:gd name="T32" fmla="*/ 70 w 117"/>
                <a:gd name="T33" fmla="*/ 173 h 205"/>
                <a:gd name="T34" fmla="*/ 114 w 117"/>
                <a:gd name="T35" fmla="*/ 135 h 205"/>
                <a:gd name="T36" fmla="*/ 71 w 117"/>
                <a:gd name="T37" fmla="*/ 92 h 205"/>
                <a:gd name="T38" fmla="*/ 70 w 117"/>
                <a:gd name="T39" fmla="*/ 92 h 205"/>
                <a:gd name="T40" fmla="*/ 70 w 117"/>
                <a:gd name="T41" fmla="*/ 39 h 205"/>
                <a:gd name="T42" fmla="*/ 105 w 117"/>
                <a:gd name="T43" fmla="*/ 54 h 205"/>
                <a:gd name="T44" fmla="*/ 114 w 117"/>
                <a:gd name="T45" fmla="*/ 52 h 205"/>
                <a:gd name="T46" fmla="*/ 112 w 117"/>
                <a:gd name="T47" fmla="*/ 42 h 205"/>
                <a:gd name="T48" fmla="*/ 25 w 117"/>
                <a:gd name="T49" fmla="*/ 64 h 205"/>
                <a:gd name="T50" fmla="*/ 56 w 117"/>
                <a:gd name="T51" fmla="*/ 39 h 205"/>
                <a:gd name="T52" fmla="*/ 56 w 117"/>
                <a:gd name="T53" fmla="*/ 89 h 205"/>
                <a:gd name="T54" fmla="*/ 25 w 117"/>
                <a:gd name="T55" fmla="*/ 64 h 205"/>
                <a:gd name="T56" fmla="*/ 100 w 117"/>
                <a:gd name="T57" fmla="*/ 135 h 205"/>
                <a:gd name="T58" fmla="*/ 70 w 117"/>
                <a:gd name="T59" fmla="*/ 158 h 205"/>
                <a:gd name="T60" fmla="*/ 70 w 117"/>
                <a:gd name="T61" fmla="*/ 106 h 205"/>
                <a:gd name="T62" fmla="*/ 100 w 117"/>
                <a:gd name="T63" fmla="*/ 13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205">
                  <a:moveTo>
                    <a:pt x="112" y="42"/>
                  </a:moveTo>
                  <a:cubicBezTo>
                    <a:pt x="99" y="33"/>
                    <a:pt x="83" y="27"/>
                    <a:pt x="70" y="25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4"/>
                    <a:pt x="67" y="0"/>
                    <a:pt x="63" y="0"/>
                  </a:cubicBezTo>
                  <a:cubicBezTo>
                    <a:pt x="59" y="0"/>
                    <a:pt x="56" y="4"/>
                    <a:pt x="56" y="7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7"/>
                    <a:pt x="11" y="38"/>
                    <a:pt x="11" y="64"/>
                  </a:cubicBezTo>
                  <a:cubicBezTo>
                    <a:pt x="11" y="92"/>
                    <a:pt x="40" y="99"/>
                    <a:pt x="56" y="103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42" y="155"/>
                    <a:pt x="24" y="148"/>
                    <a:pt x="12" y="138"/>
                  </a:cubicBezTo>
                  <a:cubicBezTo>
                    <a:pt x="9" y="136"/>
                    <a:pt x="5" y="136"/>
                    <a:pt x="2" y="139"/>
                  </a:cubicBezTo>
                  <a:cubicBezTo>
                    <a:pt x="0" y="142"/>
                    <a:pt x="0" y="147"/>
                    <a:pt x="3" y="149"/>
                  </a:cubicBezTo>
                  <a:cubicBezTo>
                    <a:pt x="17" y="160"/>
                    <a:pt x="39" y="170"/>
                    <a:pt x="56" y="172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56" y="202"/>
                    <a:pt x="59" y="205"/>
                    <a:pt x="63" y="205"/>
                  </a:cubicBezTo>
                  <a:cubicBezTo>
                    <a:pt x="67" y="205"/>
                    <a:pt x="70" y="202"/>
                    <a:pt x="70" y="198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92" y="171"/>
                    <a:pt x="114" y="161"/>
                    <a:pt x="114" y="135"/>
                  </a:cubicBezTo>
                  <a:cubicBezTo>
                    <a:pt x="114" y="102"/>
                    <a:pt x="85" y="95"/>
                    <a:pt x="71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81" y="41"/>
                    <a:pt x="93" y="46"/>
                    <a:pt x="105" y="54"/>
                  </a:cubicBezTo>
                  <a:cubicBezTo>
                    <a:pt x="108" y="56"/>
                    <a:pt x="112" y="55"/>
                    <a:pt x="114" y="52"/>
                  </a:cubicBezTo>
                  <a:cubicBezTo>
                    <a:pt x="117" y="48"/>
                    <a:pt x="116" y="44"/>
                    <a:pt x="112" y="42"/>
                  </a:cubicBezTo>
                  <a:moveTo>
                    <a:pt x="25" y="64"/>
                  </a:moveTo>
                  <a:cubicBezTo>
                    <a:pt x="25" y="45"/>
                    <a:pt x="44" y="40"/>
                    <a:pt x="56" y="3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40" y="85"/>
                    <a:pt x="25" y="79"/>
                    <a:pt x="25" y="64"/>
                  </a:cubicBezTo>
                  <a:moveTo>
                    <a:pt x="100" y="135"/>
                  </a:moveTo>
                  <a:cubicBezTo>
                    <a:pt x="100" y="153"/>
                    <a:pt x="82" y="158"/>
                    <a:pt x="70" y="158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86" y="110"/>
                    <a:pt x="100" y="116"/>
                    <a:pt x="100" y="1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63"/>
            <p:cNvSpPr>
              <a:spLocks noEditPoints="1"/>
            </p:cNvSpPr>
            <p:nvPr/>
          </p:nvSpPr>
          <p:spPr bwMode="auto">
            <a:xfrm>
              <a:off x="3878263" y="706438"/>
              <a:ext cx="312737" cy="317500"/>
            </a:xfrm>
            <a:custGeom>
              <a:avLst/>
              <a:gdLst>
                <a:gd name="T0" fmla="*/ 387 w 557"/>
                <a:gd name="T1" fmla="*/ 1 h 564"/>
                <a:gd name="T2" fmla="*/ 220 w 557"/>
                <a:gd name="T3" fmla="*/ 202 h 564"/>
                <a:gd name="T4" fmla="*/ 49 w 557"/>
                <a:gd name="T5" fmla="*/ 276 h 564"/>
                <a:gd name="T6" fmla="*/ 108 w 557"/>
                <a:gd name="T7" fmla="*/ 74 h 564"/>
                <a:gd name="T8" fmla="*/ 137 w 557"/>
                <a:gd name="T9" fmla="*/ 97 h 564"/>
                <a:gd name="T10" fmla="*/ 140 w 557"/>
                <a:gd name="T11" fmla="*/ 110 h 564"/>
                <a:gd name="T12" fmla="*/ 215 w 557"/>
                <a:gd name="T13" fmla="*/ 76 h 564"/>
                <a:gd name="T14" fmla="*/ 216 w 557"/>
                <a:gd name="T15" fmla="*/ 75 h 564"/>
                <a:gd name="T16" fmla="*/ 217 w 557"/>
                <a:gd name="T17" fmla="*/ 74 h 564"/>
                <a:gd name="T18" fmla="*/ 218 w 557"/>
                <a:gd name="T19" fmla="*/ 73 h 564"/>
                <a:gd name="T20" fmla="*/ 219 w 557"/>
                <a:gd name="T21" fmla="*/ 72 h 564"/>
                <a:gd name="T22" fmla="*/ 219 w 557"/>
                <a:gd name="T23" fmla="*/ 71 h 564"/>
                <a:gd name="T24" fmla="*/ 219 w 557"/>
                <a:gd name="T25" fmla="*/ 68 h 564"/>
                <a:gd name="T26" fmla="*/ 219 w 557"/>
                <a:gd name="T27" fmla="*/ 67 h 564"/>
                <a:gd name="T28" fmla="*/ 218 w 557"/>
                <a:gd name="T29" fmla="*/ 65 h 564"/>
                <a:gd name="T30" fmla="*/ 169 w 557"/>
                <a:gd name="T31" fmla="*/ 3 h 564"/>
                <a:gd name="T32" fmla="*/ 158 w 557"/>
                <a:gd name="T33" fmla="*/ 12 h 564"/>
                <a:gd name="T34" fmla="*/ 102 w 557"/>
                <a:gd name="T35" fmla="*/ 61 h 564"/>
                <a:gd name="T36" fmla="*/ 41 w 557"/>
                <a:gd name="T37" fmla="*/ 289 h 564"/>
                <a:gd name="T38" fmla="*/ 190 w 557"/>
                <a:gd name="T39" fmla="*/ 539 h 564"/>
                <a:gd name="T40" fmla="*/ 356 w 557"/>
                <a:gd name="T41" fmla="*/ 337 h 564"/>
                <a:gd name="T42" fmla="*/ 508 w 557"/>
                <a:gd name="T43" fmla="*/ 288 h 564"/>
                <a:gd name="T44" fmla="*/ 450 w 557"/>
                <a:gd name="T45" fmla="*/ 490 h 564"/>
                <a:gd name="T46" fmla="*/ 420 w 557"/>
                <a:gd name="T47" fmla="*/ 468 h 564"/>
                <a:gd name="T48" fmla="*/ 414 w 557"/>
                <a:gd name="T49" fmla="*/ 456 h 564"/>
                <a:gd name="T50" fmla="*/ 342 w 557"/>
                <a:gd name="T51" fmla="*/ 489 h 564"/>
                <a:gd name="T52" fmla="*/ 341 w 557"/>
                <a:gd name="T53" fmla="*/ 490 h 564"/>
                <a:gd name="T54" fmla="*/ 339 w 557"/>
                <a:gd name="T55" fmla="*/ 491 h 564"/>
                <a:gd name="T56" fmla="*/ 339 w 557"/>
                <a:gd name="T57" fmla="*/ 492 h 564"/>
                <a:gd name="T58" fmla="*/ 338 w 557"/>
                <a:gd name="T59" fmla="*/ 493 h 564"/>
                <a:gd name="T60" fmla="*/ 338 w 557"/>
                <a:gd name="T61" fmla="*/ 494 h 564"/>
                <a:gd name="T62" fmla="*/ 338 w 557"/>
                <a:gd name="T63" fmla="*/ 497 h 564"/>
                <a:gd name="T64" fmla="*/ 339 w 557"/>
                <a:gd name="T65" fmla="*/ 499 h 564"/>
                <a:gd name="T66" fmla="*/ 340 w 557"/>
                <a:gd name="T67" fmla="*/ 500 h 564"/>
                <a:gd name="T68" fmla="*/ 394 w 557"/>
                <a:gd name="T69" fmla="*/ 564 h 564"/>
                <a:gd name="T70" fmla="*/ 399 w 557"/>
                <a:gd name="T71" fmla="*/ 553 h 564"/>
                <a:gd name="T72" fmla="*/ 400 w 557"/>
                <a:gd name="T73" fmla="*/ 514 h 564"/>
                <a:gd name="T74" fmla="*/ 535 w 557"/>
                <a:gd name="T75" fmla="*/ 425 h 564"/>
                <a:gd name="T76" fmla="*/ 556 w 557"/>
                <a:gd name="T77" fmla="*/ 170 h 564"/>
                <a:gd name="T78" fmla="*/ 190 w 557"/>
                <a:gd name="T79" fmla="*/ 525 h 564"/>
                <a:gd name="T80" fmla="*/ 190 w 557"/>
                <a:gd name="T81" fmla="*/ 214 h 564"/>
                <a:gd name="T82" fmla="*/ 341 w 557"/>
                <a:gd name="T83" fmla="*/ 333 h 564"/>
                <a:gd name="T84" fmla="*/ 387 w 557"/>
                <a:gd name="T85" fmla="*/ 325 h 564"/>
                <a:gd name="T86" fmla="*/ 387 w 557"/>
                <a:gd name="T87" fmla="*/ 15 h 564"/>
                <a:gd name="T88" fmla="*/ 505 w 557"/>
                <a:gd name="T89" fmla="*/ 271 h 564"/>
                <a:gd name="T90" fmla="*/ 501 w 557"/>
                <a:gd name="T91" fmla="*/ 275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57" h="564">
                  <a:moveTo>
                    <a:pt x="556" y="170"/>
                  </a:moveTo>
                  <a:cubicBezTo>
                    <a:pt x="556" y="77"/>
                    <a:pt x="480" y="1"/>
                    <a:pt x="387" y="1"/>
                  </a:cubicBezTo>
                  <a:cubicBezTo>
                    <a:pt x="293" y="1"/>
                    <a:pt x="217" y="77"/>
                    <a:pt x="217" y="170"/>
                  </a:cubicBezTo>
                  <a:cubicBezTo>
                    <a:pt x="217" y="181"/>
                    <a:pt x="218" y="192"/>
                    <a:pt x="220" y="202"/>
                  </a:cubicBezTo>
                  <a:cubicBezTo>
                    <a:pt x="210" y="201"/>
                    <a:pt x="200" y="200"/>
                    <a:pt x="190" y="200"/>
                  </a:cubicBezTo>
                  <a:cubicBezTo>
                    <a:pt x="131" y="200"/>
                    <a:pt x="79" y="230"/>
                    <a:pt x="49" y="276"/>
                  </a:cubicBezTo>
                  <a:cubicBezTo>
                    <a:pt x="21" y="238"/>
                    <a:pt x="16" y="189"/>
                    <a:pt x="35" y="145"/>
                  </a:cubicBezTo>
                  <a:cubicBezTo>
                    <a:pt x="49" y="113"/>
                    <a:pt x="75" y="88"/>
                    <a:pt x="108" y="74"/>
                  </a:cubicBezTo>
                  <a:cubicBezTo>
                    <a:pt x="135" y="63"/>
                    <a:pt x="166" y="62"/>
                    <a:pt x="194" y="70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4" y="98"/>
                    <a:pt x="132" y="102"/>
                    <a:pt x="134" y="106"/>
                  </a:cubicBezTo>
                  <a:cubicBezTo>
                    <a:pt x="135" y="108"/>
                    <a:pt x="138" y="110"/>
                    <a:pt x="140" y="110"/>
                  </a:cubicBezTo>
                  <a:cubicBezTo>
                    <a:pt x="141" y="110"/>
                    <a:pt x="142" y="110"/>
                    <a:pt x="143" y="109"/>
                  </a:cubicBezTo>
                  <a:cubicBezTo>
                    <a:pt x="215" y="76"/>
                    <a:pt x="215" y="76"/>
                    <a:pt x="215" y="76"/>
                  </a:cubicBezTo>
                  <a:cubicBezTo>
                    <a:pt x="215" y="76"/>
                    <a:pt x="215" y="76"/>
                    <a:pt x="216" y="76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7" y="75"/>
                    <a:pt x="217" y="75"/>
                  </a:cubicBezTo>
                  <a:cubicBezTo>
                    <a:pt x="217" y="75"/>
                    <a:pt x="217" y="74"/>
                    <a:pt x="217" y="74"/>
                  </a:cubicBezTo>
                  <a:cubicBezTo>
                    <a:pt x="218" y="74"/>
                    <a:pt x="218" y="74"/>
                    <a:pt x="218" y="74"/>
                  </a:cubicBezTo>
                  <a:cubicBezTo>
                    <a:pt x="218" y="73"/>
                    <a:pt x="218" y="73"/>
                    <a:pt x="218" y="73"/>
                  </a:cubicBezTo>
                  <a:cubicBezTo>
                    <a:pt x="218" y="73"/>
                    <a:pt x="218" y="73"/>
                    <a:pt x="219" y="72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19" y="72"/>
                    <a:pt x="219" y="72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0"/>
                    <a:pt x="219" y="69"/>
                    <a:pt x="219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19" y="66"/>
                    <a:pt x="218" y="66"/>
                    <a:pt x="218" y="66"/>
                  </a:cubicBezTo>
                  <a:cubicBezTo>
                    <a:pt x="218" y="66"/>
                    <a:pt x="218" y="66"/>
                    <a:pt x="218" y="65"/>
                  </a:cubicBezTo>
                  <a:cubicBezTo>
                    <a:pt x="218" y="65"/>
                    <a:pt x="218" y="65"/>
                    <a:pt x="218" y="65"/>
                  </a:cubicBezTo>
                  <a:cubicBezTo>
                    <a:pt x="169" y="3"/>
                    <a:pt x="169" y="3"/>
                    <a:pt x="169" y="3"/>
                  </a:cubicBezTo>
                  <a:cubicBezTo>
                    <a:pt x="167" y="0"/>
                    <a:pt x="162" y="0"/>
                    <a:pt x="159" y="2"/>
                  </a:cubicBezTo>
                  <a:cubicBezTo>
                    <a:pt x="156" y="4"/>
                    <a:pt x="156" y="9"/>
                    <a:pt x="158" y="12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63" y="48"/>
                    <a:pt x="131" y="50"/>
                    <a:pt x="102" y="61"/>
                  </a:cubicBezTo>
                  <a:cubicBezTo>
                    <a:pt x="66" y="76"/>
                    <a:pt x="37" y="104"/>
                    <a:pt x="22" y="140"/>
                  </a:cubicBezTo>
                  <a:cubicBezTo>
                    <a:pt x="0" y="190"/>
                    <a:pt x="8" y="246"/>
                    <a:pt x="41" y="289"/>
                  </a:cubicBezTo>
                  <a:cubicBezTo>
                    <a:pt x="28" y="313"/>
                    <a:pt x="21" y="340"/>
                    <a:pt x="21" y="369"/>
                  </a:cubicBezTo>
                  <a:cubicBezTo>
                    <a:pt x="21" y="462"/>
                    <a:pt x="97" y="539"/>
                    <a:pt x="190" y="539"/>
                  </a:cubicBezTo>
                  <a:cubicBezTo>
                    <a:pt x="283" y="539"/>
                    <a:pt x="359" y="462"/>
                    <a:pt x="359" y="369"/>
                  </a:cubicBezTo>
                  <a:cubicBezTo>
                    <a:pt x="359" y="358"/>
                    <a:pt x="358" y="347"/>
                    <a:pt x="356" y="337"/>
                  </a:cubicBezTo>
                  <a:cubicBezTo>
                    <a:pt x="366" y="338"/>
                    <a:pt x="376" y="339"/>
                    <a:pt x="387" y="339"/>
                  </a:cubicBezTo>
                  <a:cubicBezTo>
                    <a:pt x="434" y="339"/>
                    <a:pt x="477" y="320"/>
                    <a:pt x="508" y="288"/>
                  </a:cubicBezTo>
                  <a:cubicBezTo>
                    <a:pt x="536" y="326"/>
                    <a:pt x="541" y="376"/>
                    <a:pt x="523" y="419"/>
                  </a:cubicBezTo>
                  <a:cubicBezTo>
                    <a:pt x="509" y="452"/>
                    <a:pt x="483" y="477"/>
                    <a:pt x="450" y="490"/>
                  </a:cubicBezTo>
                  <a:cubicBezTo>
                    <a:pt x="422" y="501"/>
                    <a:pt x="392" y="503"/>
                    <a:pt x="363" y="495"/>
                  </a:cubicBezTo>
                  <a:cubicBezTo>
                    <a:pt x="420" y="468"/>
                    <a:pt x="420" y="468"/>
                    <a:pt x="420" y="468"/>
                  </a:cubicBezTo>
                  <a:cubicBezTo>
                    <a:pt x="423" y="467"/>
                    <a:pt x="425" y="463"/>
                    <a:pt x="423" y="459"/>
                  </a:cubicBezTo>
                  <a:cubicBezTo>
                    <a:pt x="422" y="456"/>
                    <a:pt x="418" y="454"/>
                    <a:pt x="414" y="456"/>
                  </a:cubicBezTo>
                  <a:cubicBezTo>
                    <a:pt x="342" y="489"/>
                    <a:pt x="342" y="489"/>
                    <a:pt x="342" y="489"/>
                  </a:cubicBezTo>
                  <a:cubicBezTo>
                    <a:pt x="342" y="489"/>
                    <a:pt x="342" y="489"/>
                    <a:pt x="342" y="489"/>
                  </a:cubicBezTo>
                  <a:cubicBezTo>
                    <a:pt x="341" y="489"/>
                    <a:pt x="341" y="490"/>
                    <a:pt x="341" y="490"/>
                  </a:cubicBezTo>
                  <a:cubicBezTo>
                    <a:pt x="341" y="490"/>
                    <a:pt x="341" y="490"/>
                    <a:pt x="341" y="490"/>
                  </a:cubicBezTo>
                  <a:cubicBezTo>
                    <a:pt x="340" y="490"/>
                    <a:pt x="340" y="491"/>
                    <a:pt x="340" y="491"/>
                  </a:cubicBezTo>
                  <a:cubicBezTo>
                    <a:pt x="340" y="491"/>
                    <a:pt x="340" y="491"/>
                    <a:pt x="339" y="491"/>
                  </a:cubicBezTo>
                  <a:cubicBezTo>
                    <a:pt x="339" y="491"/>
                    <a:pt x="339" y="492"/>
                    <a:pt x="339" y="492"/>
                  </a:cubicBezTo>
                  <a:cubicBezTo>
                    <a:pt x="339" y="492"/>
                    <a:pt x="339" y="492"/>
                    <a:pt x="339" y="492"/>
                  </a:cubicBezTo>
                  <a:cubicBezTo>
                    <a:pt x="339" y="493"/>
                    <a:pt x="339" y="493"/>
                    <a:pt x="339" y="493"/>
                  </a:cubicBezTo>
                  <a:cubicBezTo>
                    <a:pt x="338" y="493"/>
                    <a:pt x="338" y="493"/>
                    <a:pt x="338" y="493"/>
                  </a:cubicBezTo>
                  <a:cubicBezTo>
                    <a:pt x="338" y="494"/>
                    <a:pt x="338" y="494"/>
                    <a:pt x="338" y="494"/>
                  </a:cubicBezTo>
                  <a:cubicBezTo>
                    <a:pt x="338" y="494"/>
                    <a:pt x="338" y="494"/>
                    <a:pt x="338" y="494"/>
                  </a:cubicBezTo>
                  <a:cubicBezTo>
                    <a:pt x="338" y="495"/>
                    <a:pt x="338" y="496"/>
                    <a:pt x="338" y="497"/>
                  </a:cubicBezTo>
                  <a:cubicBezTo>
                    <a:pt x="338" y="497"/>
                    <a:pt x="338" y="497"/>
                    <a:pt x="338" y="497"/>
                  </a:cubicBezTo>
                  <a:cubicBezTo>
                    <a:pt x="338" y="498"/>
                    <a:pt x="338" y="498"/>
                    <a:pt x="339" y="498"/>
                  </a:cubicBezTo>
                  <a:cubicBezTo>
                    <a:pt x="339" y="498"/>
                    <a:pt x="339" y="499"/>
                    <a:pt x="339" y="499"/>
                  </a:cubicBezTo>
                  <a:cubicBezTo>
                    <a:pt x="339" y="499"/>
                    <a:pt x="339" y="499"/>
                    <a:pt x="339" y="500"/>
                  </a:cubicBezTo>
                  <a:cubicBezTo>
                    <a:pt x="339" y="500"/>
                    <a:pt x="339" y="500"/>
                    <a:pt x="340" y="500"/>
                  </a:cubicBezTo>
                  <a:cubicBezTo>
                    <a:pt x="388" y="562"/>
                    <a:pt x="388" y="562"/>
                    <a:pt x="388" y="562"/>
                  </a:cubicBezTo>
                  <a:cubicBezTo>
                    <a:pt x="390" y="563"/>
                    <a:pt x="392" y="564"/>
                    <a:pt x="394" y="564"/>
                  </a:cubicBezTo>
                  <a:cubicBezTo>
                    <a:pt x="395" y="564"/>
                    <a:pt x="397" y="564"/>
                    <a:pt x="398" y="563"/>
                  </a:cubicBezTo>
                  <a:cubicBezTo>
                    <a:pt x="401" y="560"/>
                    <a:pt x="402" y="556"/>
                    <a:pt x="399" y="553"/>
                  </a:cubicBezTo>
                  <a:cubicBezTo>
                    <a:pt x="365" y="510"/>
                    <a:pt x="365" y="510"/>
                    <a:pt x="365" y="510"/>
                  </a:cubicBezTo>
                  <a:cubicBezTo>
                    <a:pt x="377" y="512"/>
                    <a:pt x="389" y="514"/>
                    <a:pt x="400" y="514"/>
                  </a:cubicBezTo>
                  <a:cubicBezTo>
                    <a:pt x="419" y="514"/>
                    <a:pt x="437" y="510"/>
                    <a:pt x="455" y="503"/>
                  </a:cubicBezTo>
                  <a:cubicBezTo>
                    <a:pt x="491" y="489"/>
                    <a:pt x="520" y="461"/>
                    <a:pt x="535" y="425"/>
                  </a:cubicBezTo>
                  <a:cubicBezTo>
                    <a:pt x="557" y="376"/>
                    <a:pt x="550" y="320"/>
                    <a:pt x="517" y="278"/>
                  </a:cubicBezTo>
                  <a:cubicBezTo>
                    <a:pt x="542" y="248"/>
                    <a:pt x="556" y="211"/>
                    <a:pt x="556" y="170"/>
                  </a:cubicBezTo>
                  <a:moveTo>
                    <a:pt x="345" y="369"/>
                  </a:moveTo>
                  <a:cubicBezTo>
                    <a:pt x="345" y="455"/>
                    <a:pt x="276" y="525"/>
                    <a:pt x="190" y="525"/>
                  </a:cubicBezTo>
                  <a:cubicBezTo>
                    <a:pt x="104" y="525"/>
                    <a:pt x="35" y="455"/>
                    <a:pt x="35" y="369"/>
                  </a:cubicBezTo>
                  <a:cubicBezTo>
                    <a:pt x="35" y="283"/>
                    <a:pt x="104" y="214"/>
                    <a:pt x="190" y="214"/>
                  </a:cubicBezTo>
                  <a:cubicBezTo>
                    <a:pt x="201" y="214"/>
                    <a:pt x="213" y="215"/>
                    <a:pt x="224" y="217"/>
                  </a:cubicBezTo>
                  <a:cubicBezTo>
                    <a:pt x="240" y="273"/>
                    <a:pt x="285" y="317"/>
                    <a:pt x="341" y="333"/>
                  </a:cubicBezTo>
                  <a:cubicBezTo>
                    <a:pt x="344" y="345"/>
                    <a:pt x="345" y="357"/>
                    <a:pt x="345" y="369"/>
                  </a:cubicBezTo>
                  <a:moveTo>
                    <a:pt x="387" y="325"/>
                  </a:moveTo>
                  <a:cubicBezTo>
                    <a:pt x="301" y="325"/>
                    <a:pt x="231" y="256"/>
                    <a:pt x="231" y="170"/>
                  </a:cubicBezTo>
                  <a:cubicBezTo>
                    <a:pt x="231" y="84"/>
                    <a:pt x="301" y="15"/>
                    <a:pt x="387" y="15"/>
                  </a:cubicBezTo>
                  <a:cubicBezTo>
                    <a:pt x="472" y="15"/>
                    <a:pt x="542" y="84"/>
                    <a:pt x="542" y="170"/>
                  </a:cubicBezTo>
                  <a:cubicBezTo>
                    <a:pt x="542" y="208"/>
                    <a:pt x="528" y="244"/>
                    <a:pt x="505" y="271"/>
                  </a:cubicBezTo>
                  <a:cubicBezTo>
                    <a:pt x="504" y="271"/>
                    <a:pt x="504" y="271"/>
                    <a:pt x="503" y="272"/>
                  </a:cubicBezTo>
                  <a:cubicBezTo>
                    <a:pt x="502" y="272"/>
                    <a:pt x="502" y="274"/>
                    <a:pt x="501" y="275"/>
                  </a:cubicBezTo>
                  <a:cubicBezTo>
                    <a:pt x="473" y="306"/>
                    <a:pt x="432" y="325"/>
                    <a:pt x="387" y="3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957088" y="3852950"/>
            <a:ext cx="704344" cy="647567"/>
            <a:chOff x="8328025" y="1355725"/>
            <a:chExt cx="404812" cy="379413"/>
          </a:xfrm>
          <a:solidFill>
            <a:schemeClr val="bg1"/>
          </a:solidFill>
        </p:grpSpPr>
        <p:sp>
          <p:nvSpPr>
            <p:cNvPr id="60" name="Freeform 131"/>
            <p:cNvSpPr>
              <a:spLocks noEditPoints="1"/>
            </p:cNvSpPr>
            <p:nvPr/>
          </p:nvSpPr>
          <p:spPr bwMode="auto">
            <a:xfrm>
              <a:off x="8504238" y="1355725"/>
              <a:ext cx="71437" cy="71438"/>
            </a:xfrm>
            <a:custGeom>
              <a:avLst/>
              <a:gdLst>
                <a:gd name="T0" fmla="*/ 63 w 127"/>
                <a:gd name="T1" fmla="*/ 127 h 127"/>
                <a:gd name="T2" fmla="*/ 127 w 127"/>
                <a:gd name="T3" fmla="*/ 63 h 127"/>
                <a:gd name="T4" fmla="*/ 63 w 127"/>
                <a:gd name="T5" fmla="*/ 0 h 127"/>
                <a:gd name="T6" fmla="*/ 0 w 127"/>
                <a:gd name="T7" fmla="*/ 63 h 127"/>
                <a:gd name="T8" fmla="*/ 63 w 127"/>
                <a:gd name="T9" fmla="*/ 127 h 127"/>
                <a:gd name="T10" fmla="*/ 63 w 127"/>
                <a:gd name="T11" fmla="*/ 14 h 127"/>
                <a:gd name="T12" fmla="*/ 113 w 127"/>
                <a:gd name="T13" fmla="*/ 63 h 127"/>
                <a:gd name="T14" fmla="*/ 63 w 127"/>
                <a:gd name="T15" fmla="*/ 113 h 127"/>
                <a:gd name="T16" fmla="*/ 14 w 127"/>
                <a:gd name="T17" fmla="*/ 63 h 127"/>
                <a:gd name="T18" fmla="*/ 63 w 127"/>
                <a:gd name="T19" fmla="*/ 1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7">
                  <a:moveTo>
                    <a:pt x="63" y="127"/>
                  </a:moveTo>
                  <a:cubicBezTo>
                    <a:pt x="98" y="127"/>
                    <a:pt x="127" y="98"/>
                    <a:pt x="127" y="63"/>
                  </a:cubicBezTo>
                  <a:cubicBezTo>
                    <a:pt x="127" y="28"/>
                    <a:pt x="98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98"/>
                    <a:pt x="28" y="127"/>
                    <a:pt x="63" y="127"/>
                  </a:cubicBezTo>
                  <a:moveTo>
                    <a:pt x="63" y="14"/>
                  </a:moveTo>
                  <a:cubicBezTo>
                    <a:pt x="91" y="14"/>
                    <a:pt x="113" y="36"/>
                    <a:pt x="113" y="63"/>
                  </a:cubicBezTo>
                  <a:cubicBezTo>
                    <a:pt x="113" y="90"/>
                    <a:pt x="91" y="113"/>
                    <a:pt x="63" y="113"/>
                  </a:cubicBezTo>
                  <a:cubicBezTo>
                    <a:pt x="36" y="113"/>
                    <a:pt x="14" y="90"/>
                    <a:pt x="14" y="63"/>
                  </a:cubicBezTo>
                  <a:cubicBezTo>
                    <a:pt x="14" y="36"/>
                    <a:pt x="36" y="14"/>
                    <a:pt x="6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132"/>
            <p:cNvSpPr>
              <a:spLocks noEditPoints="1"/>
            </p:cNvSpPr>
            <p:nvPr/>
          </p:nvSpPr>
          <p:spPr bwMode="auto">
            <a:xfrm>
              <a:off x="8328025" y="1435100"/>
              <a:ext cx="404812" cy="300038"/>
            </a:xfrm>
            <a:custGeom>
              <a:avLst/>
              <a:gdLst>
                <a:gd name="T0" fmla="*/ 614 w 719"/>
                <a:gd name="T1" fmla="*/ 152 h 533"/>
                <a:gd name="T2" fmla="*/ 519 w 719"/>
                <a:gd name="T3" fmla="*/ 2 h 533"/>
                <a:gd name="T4" fmla="*/ 375 w 719"/>
                <a:gd name="T5" fmla="*/ 25 h 533"/>
                <a:gd name="T6" fmla="*/ 111 w 719"/>
                <a:gd name="T7" fmla="*/ 244 h 533"/>
                <a:gd name="T8" fmla="*/ 14 w 719"/>
                <a:gd name="T9" fmla="*/ 162 h 533"/>
                <a:gd name="T10" fmla="*/ 103 w 719"/>
                <a:gd name="T11" fmla="*/ 73 h 533"/>
                <a:gd name="T12" fmla="*/ 0 w 719"/>
                <a:gd name="T13" fmla="*/ 162 h 533"/>
                <a:gd name="T14" fmla="*/ 110 w 719"/>
                <a:gd name="T15" fmla="*/ 258 h 533"/>
                <a:gd name="T16" fmla="*/ 176 w 719"/>
                <a:gd name="T17" fmla="*/ 408 h 533"/>
                <a:gd name="T18" fmla="*/ 225 w 719"/>
                <a:gd name="T19" fmla="*/ 528 h 533"/>
                <a:gd name="T20" fmla="*/ 330 w 719"/>
                <a:gd name="T21" fmla="*/ 482 h 533"/>
                <a:gd name="T22" fmla="*/ 499 w 719"/>
                <a:gd name="T23" fmla="*/ 533 h 533"/>
                <a:gd name="T24" fmla="*/ 527 w 719"/>
                <a:gd name="T25" fmla="*/ 528 h 533"/>
                <a:gd name="T26" fmla="*/ 575 w 719"/>
                <a:gd name="T27" fmla="*/ 407 h 533"/>
                <a:gd name="T28" fmla="*/ 648 w 719"/>
                <a:gd name="T29" fmla="*/ 358 h 533"/>
                <a:gd name="T30" fmla="*/ 648 w 719"/>
                <a:gd name="T31" fmla="*/ 152 h 533"/>
                <a:gd name="T32" fmla="*/ 610 w 719"/>
                <a:gd name="T33" fmla="*/ 344 h 533"/>
                <a:gd name="T34" fmla="*/ 562 w 719"/>
                <a:gd name="T35" fmla="*/ 400 h 533"/>
                <a:gd name="T36" fmla="*/ 566 w 719"/>
                <a:gd name="T37" fmla="*/ 425 h 533"/>
                <a:gd name="T38" fmla="*/ 499 w 719"/>
                <a:gd name="T39" fmla="*/ 519 h 533"/>
                <a:gd name="T40" fmla="*/ 499 w 719"/>
                <a:gd name="T41" fmla="*/ 519 h 533"/>
                <a:gd name="T42" fmla="*/ 426 w 719"/>
                <a:gd name="T43" fmla="*/ 467 h 533"/>
                <a:gd name="T44" fmla="*/ 327 w 719"/>
                <a:gd name="T45" fmla="*/ 467 h 533"/>
                <a:gd name="T46" fmla="*/ 252 w 719"/>
                <a:gd name="T47" fmla="*/ 519 h 533"/>
                <a:gd name="T48" fmla="*/ 185 w 719"/>
                <a:gd name="T49" fmla="*/ 425 h 533"/>
                <a:gd name="T50" fmla="*/ 189 w 719"/>
                <a:gd name="T51" fmla="*/ 401 h 533"/>
                <a:gd name="T52" fmla="*/ 177 w 719"/>
                <a:gd name="T53" fmla="*/ 115 h 533"/>
                <a:gd name="T54" fmla="*/ 459 w 719"/>
                <a:gd name="T55" fmla="*/ 51 h 533"/>
                <a:gd name="T56" fmla="*/ 514 w 719"/>
                <a:gd name="T57" fmla="*/ 16 h 533"/>
                <a:gd name="T58" fmla="*/ 547 w 719"/>
                <a:gd name="T59" fmla="*/ 92 h 533"/>
                <a:gd name="T60" fmla="*/ 604 w 719"/>
                <a:gd name="T61" fmla="*/ 163 h 533"/>
                <a:gd name="T62" fmla="*/ 648 w 719"/>
                <a:gd name="T63" fmla="*/ 166 h 533"/>
                <a:gd name="T64" fmla="*/ 648 w 719"/>
                <a:gd name="T65" fmla="*/ 344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9" h="533">
                  <a:moveTo>
                    <a:pt x="648" y="152"/>
                  </a:moveTo>
                  <a:cubicBezTo>
                    <a:pt x="614" y="152"/>
                    <a:pt x="614" y="152"/>
                    <a:pt x="614" y="152"/>
                  </a:cubicBezTo>
                  <a:cubicBezTo>
                    <a:pt x="601" y="129"/>
                    <a:pt x="583" y="108"/>
                    <a:pt x="561" y="89"/>
                  </a:cubicBezTo>
                  <a:cubicBezTo>
                    <a:pt x="562" y="53"/>
                    <a:pt x="558" y="7"/>
                    <a:pt x="519" y="2"/>
                  </a:cubicBezTo>
                  <a:cubicBezTo>
                    <a:pt x="499" y="0"/>
                    <a:pt x="478" y="11"/>
                    <a:pt x="458" y="36"/>
                  </a:cubicBezTo>
                  <a:cubicBezTo>
                    <a:pt x="431" y="28"/>
                    <a:pt x="404" y="25"/>
                    <a:pt x="375" y="25"/>
                  </a:cubicBezTo>
                  <a:cubicBezTo>
                    <a:pt x="290" y="25"/>
                    <a:pt x="214" y="54"/>
                    <a:pt x="167" y="105"/>
                  </a:cubicBezTo>
                  <a:cubicBezTo>
                    <a:pt x="133" y="142"/>
                    <a:pt x="114" y="189"/>
                    <a:pt x="111" y="244"/>
                  </a:cubicBezTo>
                  <a:cubicBezTo>
                    <a:pt x="96" y="244"/>
                    <a:pt x="96" y="244"/>
                    <a:pt x="96" y="244"/>
                  </a:cubicBezTo>
                  <a:cubicBezTo>
                    <a:pt x="51" y="244"/>
                    <a:pt x="14" y="207"/>
                    <a:pt x="14" y="162"/>
                  </a:cubicBezTo>
                  <a:cubicBezTo>
                    <a:pt x="14" y="117"/>
                    <a:pt x="51" y="80"/>
                    <a:pt x="96" y="80"/>
                  </a:cubicBezTo>
                  <a:cubicBezTo>
                    <a:pt x="100" y="80"/>
                    <a:pt x="103" y="77"/>
                    <a:pt x="103" y="73"/>
                  </a:cubicBezTo>
                  <a:cubicBezTo>
                    <a:pt x="103" y="69"/>
                    <a:pt x="100" y="66"/>
                    <a:pt x="96" y="66"/>
                  </a:cubicBezTo>
                  <a:cubicBezTo>
                    <a:pt x="43" y="66"/>
                    <a:pt x="0" y="109"/>
                    <a:pt x="0" y="162"/>
                  </a:cubicBezTo>
                  <a:cubicBezTo>
                    <a:pt x="0" y="215"/>
                    <a:pt x="43" y="258"/>
                    <a:pt x="96" y="258"/>
                  </a:cubicBezTo>
                  <a:cubicBezTo>
                    <a:pt x="110" y="258"/>
                    <a:pt x="110" y="258"/>
                    <a:pt x="110" y="258"/>
                  </a:cubicBezTo>
                  <a:cubicBezTo>
                    <a:pt x="110" y="268"/>
                    <a:pt x="111" y="278"/>
                    <a:pt x="111" y="288"/>
                  </a:cubicBezTo>
                  <a:cubicBezTo>
                    <a:pt x="115" y="329"/>
                    <a:pt x="137" y="370"/>
                    <a:pt x="176" y="408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57" y="464"/>
                    <a:pt x="181" y="513"/>
                    <a:pt x="225" y="528"/>
                  </a:cubicBezTo>
                  <a:cubicBezTo>
                    <a:pt x="234" y="531"/>
                    <a:pt x="243" y="533"/>
                    <a:pt x="252" y="533"/>
                  </a:cubicBezTo>
                  <a:cubicBezTo>
                    <a:pt x="286" y="533"/>
                    <a:pt x="317" y="512"/>
                    <a:pt x="330" y="482"/>
                  </a:cubicBezTo>
                  <a:cubicBezTo>
                    <a:pt x="361" y="486"/>
                    <a:pt x="391" y="486"/>
                    <a:pt x="421" y="481"/>
                  </a:cubicBezTo>
                  <a:cubicBezTo>
                    <a:pt x="435" y="512"/>
                    <a:pt x="465" y="533"/>
                    <a:pt x="499" y="533"/>
                  </a:cubicBezTo>
                  <a:cubicBezTo>
                    <a:pt x="499" y="533"/>
                    <a:pt x="499" y="533"/>
                    <a:pt x="499" y="533"/>
                  </a:cubicBezTo>
                  <a:cubicBezTo>
                    <a:pt x="509" y="533"/>
                    <a:pt x="518" y="531"/>
                    <a:pt x="527" y="528"/>
                  </a:cubicBezTo>
                  <a:cubicBezTo>
                    <a:pt x="571" y="513"/>
                    <a:pt x="595" y="464"/>
                    <a:pt x="580" y="420"/>
                  </a:cubicBezTo>
                  <a:cubicBezTo>
                    <a:pt x="575" y="407"/>
                    <a:pt x="575" y="407"/>
                    <a:pt x="575" y="407"/>
                  </a:cubicBezTo>
                  <a:cubicBezTo>
                    <a:pt x="590" y="392"/>
                    <a:pt x="603" y="376"/>
                    <a:pt x="614" y="358"/>
                  </a:cubicBezTo>
                  <a:cubicBezTo>
                    <a:pt x="648" y="358"/>
                    <a:pt x="648" y="358"/>
                    <a:pt x="648" y="358"/>
                  </a:cubicBezTo>
                  <a:cubicBezTo>
                    <a:pt x="688" y="358"/>
                    <a:pt x="719" y="314"/>
                    <a:pt x="719" y="255"/>
                  </a:cubicBezTo>
                  <a:cubicBezTo>
                    <a:pt x="719" y="197"/>
                    <a:pt x="688" y="152"/>
                    <a:pt x="648" y="152"/>
                  </a:cubicBezTo>
                  <a:moveTo>
                    <a:pt x="648" y="344"/>
                  </a:moveTo>
                  <a:cubicBezTo>
                    <a:pt x="610" y="344"/>
                    <a:pt x="610" y="344"/>
                    <a:pt x="610" y="344"/>
                  </a:cubicBezTo>
                  <a:cubicBezTo>
                    <a:pt x="607" y="344"/>
                    <a:pt x="605" y="345"/>
                    <a:pt x="603" y="348"/>
                  </a:cubicBezTo>
                  <a:cubicBezTo>
                    <a:pt x="593" y="367"/>
                    <a:pt x="579" y="384"/>
                    <a:pt x="562" y="400"/>
                  </a:cubicBezTo>
                  <a:cubicBezTo>
                    <a:pt x="560" y="402"/>
                    <a:pt x="559" y="405"/>
                    <a:pt x="560" y="407"/>
                  </a:cubicBezTo>
                  <a:cubicBezTo>
                    <a:pt x="566" y="425"/>
                    <a:pt x="566" y="425"/>
                    <a:pt x="566" y="425"/>
                  </a:cubicBezTo>
                  <a:cubicBezTo>
                    <a:pt x="579" y="462"/>
                    <a:pt x="559" y="502"/>
                    <a:pt x="522" y="515"/>
                  </a:cubicBezTo>
                  <a:cubicBezTo>
                    <a:pt x="515" y="517"/>
                    <a:pt x="507" y="519"/>
                    <a:pt x="499" y="519"/>
                  </a:cubicBezTo>
                  <a:cubicBezTo>
                    <a:pt x="499" y="526"/>
                    <a:pt x="499" y="526"/>
                    <a:pt x="499" y="526"/>
                  </a:cubicBezTo>
                  <a:cubicBezTo>
                    <a:pt x="499" y="519"/>
                    <a:pt x="499" y="519"/>
                    <a:pt x="499" y="519"/>
                  </a:cubicBezTo>
                  <a:cubicBezTo>
                    <a:pt x="469" y="519"/>
                    <a:pt x="442" y="500"/>
                    <a:pt x="432" y="471"/>
                  </a:cubicBezTo>
                  <a:cubicBezTo>
                    <a:pt x="431" y="468"/>
                    <a:pt x="429" y="467"/>
                    <a:pt x="426" y="467"/>
                  </a:cubicBezTo>
                  <a:cubicBezTo>
                    <a:pt x="425" y="467"/>
                    <a:pt x="425" y="467"/>
                    <a:pt x="425" y="467"/>
                  </a:cubicBezTo>
                  <a:cubicBezTo>
                    <a:pt x="393" y="472"/>
                    <a:pt x="360" y="472"/>
                    <a:pt x="327" y="467"/>
                  </a:cubicBezTo>
                  <a:cubicBezTo>
                    <a:pt x="324" y="466"/>
                    <a:pt x="320" y="468"/>
                    <a:pt x="319" y="471"/>
                  </a:cubicBezTo>
                  <a:cubicBezTo>
                    <a:pt x="309" y="500"/>
                    <a:pt x="282" y="519"/>
                    <a:pt x="252" y="519"/>
                  </a:cubicBezTo>
                  <a:cubicBezTo>
                    <a:pt x="245" y="519"/>
                    <a:pt x="237" y="517"/>
                    <a:pt x="230" y="515"/>
                  </a:cubicBezTo>
                  <a:cubicBezTo>
                    <a:pt x="193" y="502"/>
                    <a:pt x="173" y="462"/>
                    <a:pt x="185" y="425"/>
                  </a:cubicBezTo>
                  <a:cubicBezTo>
                    <a:pt x="191" y="408"/>
                    <a:pt x="191" y="408"/>
                    <a:pt x="191" y="408"/>
                  </a:cubicBezTo>
                  <a:cubicBezTo>
                    <a:pt x="192" y="406"/>
                    <a:pt x="191" y="403"/>
                    <a:pt x="189" y="401"/>
                  </a:cubicBezTo>
                  <a:cubicBezTo>
                    <a:pt x="162" y="376"/>
                    <a:pt x="130" y="336"/>
                    <a:pt x="125" y="287"/>
                  </a:cubicBezTo>
                  <a:cubicBezTo>
                    <a:pt x="119" y="216"/>
                    <a:pt x="137" y="159"/>
                    <a:pt x="177" y="115"/>
                  </a:cubicBezTo>
                  <a:cubicBezTo>
                    <a:pt x="221" y="66"/>
                    <a:pt x="294" y="39"/>
                    <a:pt x="375" y="39"/>
                  </a:cubicBezTo>
                  <a:cubicBezTo>
                    <a:pt x="404" y="39"/>
                    <a:pt x="432" y="43"/>
                    <a:pt x="459" y="51"/>
                  </a:cubicBezTo>
                  <a:cubicBezTo>
                    <a:pt x="462" y="52"/>
                    <a:pt x="465" y="51"/>
                    <a:pt x="467" y="48"/>
                  </a:cubicBezTo>
                  <a:cubicBezTo>
                    <a:pt x="477" y="34"/>
                    <a:pt x="494" y="16"/>
                    <a:pt x="514" y="16"/>
                  </a:cubicBezTo>
                  <a:cubicBezTo>
                    <a:pt x="515" y="16"/>
                    <a:pt x="516" y="16"/>
                    <a:pt x="518" y="16"/>
                  </a:cubicBezTo>
                  <a:cubicBezTo>
                    <a:pt x="539" y="19"/>
                    <a:pt x="548" y="43"/>
                    <a:pt x="547" y="92"/>
                  </a:cubicBezTo>
                  <a:cubicBezTo>
                    <a:pt x="547" y="95"/>
                    <a:pt x="548" y="97"/>
                    <a:pt x="549" y="98"/>
                  </a:cubicBezTo>
                  <a:cubicBezTo>
                    <a:pt x="572" y="117"/>
                    <a:pt x="591" y="139"/>
                    <a:pt x="604" y="163"/>
                  </a:cubicBezTo>
                  <a:cubicBezTo>
                    <a:pt x="605" y="165"/>
                    <a:pt x="608" y="166"/>
                    <a:pt x="610" y="166"/>
                  </a:cubicBezTo>
                  <a:cubicBezTo>
                    <a:pt x="648" y="166"/>
                    <a:pt x="648" y="166"/>
                    <a:pt x="648" y="166"/>
                  </a:cubicBezTo>
                  <a:cubicBezTo>
                    <a:pt x="680" y="166"/>
                    <a:pt x="705" y="205"/>
                    <a:pt x="705" y="255"/>
                  </a:cubicBezTo>
                  <a:cubicBezTo>
                    <a:pt x="705" y="306"/>
                    <a:pt x="680" y="344"/>
                    <a:pt x="648" y="3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33"/>
            <p:cNvSpPr>
              <a:spLocks/>
            </p:cNvSpPr>
            <p:nvPr/>
          </p:nvSpPr>
          <p:spPr bwMode="auto">
            <a:xfrm>
              <a:off x="8477250" y="1484313"/>
              <a:ext cx="123825" cy="23813"/>
            </a:xfrm>
            <a:custGeom>
              <a:avLst/>
              <a:gdLst>
                <a:gd name="T0" fmla="*/ 216 w 220"/>
                <a:gd name="T1" fmla="*/ 30 h 44"/>
                <a:gd name="T2" fmla="*/ 110 w 220"/>
                <a:gd name="T3" fmla="*/ 0 h 44"/>
                <a:gd name="T4" fmla="*/ 5 w 220"/>
                <a:gd name="T5" fmla="*/ 30 h 44"/>
                <a:gd name="T6" fmla="*/ 2 w 220"/>
                <a:gd name="T7" fmla="*/ 39 h 44"/>
                <a:gd name="T8" fmla="*/ 12 w 220"/>
                <a:gd name="T9" fmla="*/ 42 h 44"/>
                <a:gd name="T10" fmla="*/ 110 w 220"/>
                <a:gd name="T11" fmla="*/ 14 h 44"/>
                <a:gd name="T12" fmla="*/ 209 w 220"/>
                <a:gd name="T13" fmla="*/ 42 h 44"/>
                <a:gd name="T14" fmla="*/ 212 w 220"/>
                <a:gd name="T15" fmla="*/ 43 h 44"/>
                <a:gd name="T16" fmla="*/ 218 w 220"/>
                <a:gd name="T17" fmla="*/ 39 h 44"/>
                <a:gd name="T18" fmla="*/ 216 w 220"/>
                <a:gd name="T1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44">
                  <a:moveTo>
                    <a:pt x="216" y="30"/>
                  </a:moveTo>
                  <a:cubicBezTo>
                    <a:pt x="185" y="10"/>
                    <a:pt x="149" y="0"/>
                    <a:pt x="110" y="0"/>
                  </a:cubicBezTo>
                  <a:cubicBezTo>
                    <a:pt x="72" y="0"/>
                    <a:pt x="36" y="10"/>
                    <a:pt x="5" y="30"/>
                  </a:cubicBezTo>
                  <a:cubicBezTo>
                    <a:pt x="1" y="32"/>
                    <a:pt x="0" y="36"/>
                    <a:pt x="2" y="39"/>
                  </a:cubicBezTo>
                  <a:cubicBezTo>
                    <a:pt x="4" y="43"/>
                    <a:pt x="9" y="44"/>
                    <a:pt x="12" y="42"/>
                  </a:cubicBezTo>
                  <a:cubicBezTo>
                    <a:pt x="41" y="24"/>
                    <a:pt x="75" y="14"/>
                    <a:pt x="110" y="14"/>
                  </a:cubicBezTo>
                  <a:cubicBezTo>
                    <a:pt x="146" y="14"/>
                    <a:pt x="180" y="24"/>
                    <a:pt x="209" y="42"/>
                  </a:cubicBezTo>
                  <a:cubicBezTo>
                    <a:pt x="210" y="42"/>
                    <a:pt x="211" y="43"/>
                    <a:pt x="212" y="43"/>
                  </a:cubicBezTo>
                  <a:cubicBezTo>
                    <a:pt x="215" y="43"/>
                    <a:pt x="217" y="42"/>
                    <a:pt x="218" y="39"/>
                  </a:cubicBezTo>
                  <a:cubicBezTo>
                    <a:pt x="220" y="36"/>
                    <a:pt x="219" y="32"/>
                    <a:pt x="216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053316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D957E27-1735-EF4B-9560-B9F702A7ADC3}"/>
              </a:ext>
            </a:extLst>
          </p:cNvPr>
          <p:cNvGrpSpPr/>
          <p:nvPr/>
        </p:nvGrpSpPr>
        <p:grpSpPr>
          <a:xfrm>
            <a:off x="7088733" y="1475067"/>
            <a:ext cx="5103267" cy="4232216"/>
            <a:chOff x="7088733" y="1741767"/>
            <a:chExt cx="5103267" cy="423221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CC4B2F3-5812-1C4B-ABAA-4CBC6948E5F6}"/>
                </a:ext>
              </a:extLst>
            </p:cNvPr>
            <p:cNvGrpSpPr/>
            <p:nvPr/>
          </p:nvGrpSpPr>
          <p:grpSpPr>
            <a:xfrm>
              <a:off x="7088733" y="1741767"/>
              <a:ext cx="5103267" cy="4232216"/>
              <a:chOff x="7088733" y="1741767"/>
              <a:chExt cx="5103267" cy="4232216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E8375538-2AF1-0C45-A322-35E6B85D4108}"/>
                  </a:ext>
                </a:extLst>
              </p:cNvPr>
              <p:cNvGrpSpPr/>
              <p:nvPr/>
            </p:nvGrpSpPr>
            <p:grpSpPr>
              <a:xfrm>
                <a:off x="7088733" y="2430081"/>
                <a:ext cx="1065973" cy="1346171"/>
                <a:chOff x="7088733" y="2430081"/>
                <a:chExt cx="1065973" cy="1346171"/>
              </a:xfrm>
            </p:grpSpPr>
            <p:sp>
              <p:nvSpPr>
                <p:cNvPr id="63" name="Freeform 436">
                  <a:extLst>
                    <a:ext uri="{FF2B5EF4-FFF2-40B4-BE49-F238E27FC236}">
                      <a16:creationId xmlns:a16="http://schemas.microsoft.com/office/drawing/2014/main" id="{0F444200-E471-964E-B084-B678ACFB959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753900" y="3063573"/>
                  <a:ext cx="400806" cy="402024"/>
                </a:xfrm>
                <a:custGeom>
                  <a:avLst/>
                  <a:gdLst>
                    <a:gd name="T0" fmla="*/ 122 w 244"/>
                    <a:gd name="T1" fmla="*/ 228 h 244"/>
                    <a:gd name="T2" fmla="*/ 142 w 244"/>
                    <a:gd name="T3" fmla="*/ 226 h 244"/>
                    <a:gd name="T4" fmla="*/ 149 w 244"/>
                    <a:gd name="T5" fmla="*/ 243 h 244"/>
                    <a:gd name="T6" fmla="*/ 191 w 244"/>
                    <a:gd name="T7" fmla="*/ 225 h 244"/>
                    <a:gd name="T8" fmla="*/ 184 w 244"/>
                    <a:gd name="T9" fmla="*/ 208 h 244"/>
                    <a:gd name="T10" fmla="*/ 210 w 244"/>
                    <a:gd name="T11" fmla="*/ 182 h 244"/>
                    <a:gd name="T12" fmla="*/ 227 w 244"/>
                    <a:gd name="T13" fmla="*/ 189 h 244"/>
                    <a:gd name="T14" fmla="*/ 244 w 244"/>
                    <a:gd name="T15" fmla="*/ 146 h 244"/>
                    <a:gd name="T16" fmla="*/ 227 w 244"/>
                    <a:gd name="T17" fmla="*/ 139 h 244"/>
                    <a:gd name="T18" fmla="*/ 227 w 244"/>
                    <a:gd name="T19" fmla="*/ 102 h 244"/>
                    <a:gd name="T20" fmla="*/ 244 w 244"/>
                    <a:gd name="T21" fmla="*/ 95 h 244"/>
                    <a:gd name="T22" fmla="*/ 226 w 244"/>
                    <a:gd name="T23" fmla="*/ 53 h 244"/>
                    <a:gd name="T24" fmla="*/ 209 w 244"/>
                    <a:gd name="T25" fmla="*/ 60 h 244"/>
                    <a:gd name="T26" fmla="*/ 182 w 244"/>
                    <a:gd name="T27" fmla="*/ 34 h 244"/>
                    <a:gd name="T28" fmla="*/ 189 w 244"/>
                    <a:gd name="T29" fmla="*/ 17 h 244"/>
                    <a:gd name="T30" fmla="*/ 147 w 244"/>
                    <a:gd name="T31" fmla="*/ 0 h 244"/>
                    <a:gd name="T32" fmla="*/ 140 w 244"/>
                    <a:gd name="T33" fmla="*/ 17 h 244"/>
                    <a:gd name="T34" fmla="*/ 122 w 244"/>
                    <a:gd name="T35" fmla="*/ 15 h 244"/>
                    <a:gd name="T36" fmla="*/ 122 w 244"/>
                    <a:gd name="T37" fmla="*/ 31 h 244"/>
                    <a:gd name="T38" fmla="*/ 205 w 244"/>
                    <a:gd name="T39" fmla="*/ 86 h 244"/>
                    <a:gd name="T40" fmla="*/ 158 w 244"/>
                    <a:gd name="T41" fmla="*/ 205 h 244"/>
                    <a:gd name="T42" fmla="*/ 122 w 244"/>
                    <a:gd name="T43" fmla="*/ 212 h 244"/>
                    <a:gd name="T44" fmla="*/ 122 w 244"/>
                    <a:gd name="T45" fmla="*/ 212 h 244"/>
                    <a:gd name="T46" fmla="*/ 122 w 244"/>
                    <a:gd name="T47" fmla="*/ 228 h 244"/>
                    <a:gd name="T48" fmla="*/ 18 w 244"/>
                    <a:gd name="T49" fmla="*/ 142 h 244"/>
                    <a:gd name="T50" fmla="*/ 1 w 244"/>
                    <a:gd name="T51" fmla="*/ 149 h 244"/>
                    <a:gd name="T52" fmla="*/ 18 w 244"/>
                    <a:gd name="T53" fmla="*/ 191 h 244"/>
                    <a:gd name="T54" fmla="*/ 35 w 244"/>
                    <a:gd name="T55" fmla="*/ 184 h 244"/>
                    <a:gd name="T56" fmla="*/ 62 w 244"/>
                    <a:gd name="T57" fmla="*/ 210 h 244"/>
                    <a:gd name="T58" fmla="*/ 55 w 244"/>
                    <a:gd name="T59" fmla="*/ 227 h 244"/>
                    <a:gd name="T60" fmla="*/ 98 w 244"/>
                    <a:gd name="T61" fmla="*/ 244 h 244"/>
                    <a:gd name="T62" fmla="*/ 105 w 244"/>
                    <a:gd name="T63" fmla="*/ 227 h 244"/>
                    <a:gd name="T64" fmla="*/ 122 w 244"/>
                    <a:gd name="T65" fmla="*/ 228 h 244"/>
                    <a:gd name="T66" fmla="*/ 122 w 244"/>
                    <a:gd name="T67" fmla="*/ 212 h 244"/>
                    <a:gd name="T68" fmla="*/ 39 w 244"/>
                    <a:gd name="T69" fmla="*/ 157 h 244"/>
                    <a:gd name="T70" fmla="*/ 87 w 244"/>
                    <a:gd name="T71" fmla="*/ 39 h 244"/>
                    <a:gd name="T72" fmla="*/ 87 w 244"/>
                    <a:gd name="T73" fmla="*/ 39 h 244"/>
                    <a:gd name="T74" fmla="*/ 122 w 244"/>
                    <a:gd name="T75" fmla="*/ 31 h 244"/>
                    <a:gd name="T76" fmla="*/ 122 w 244"/>
                    <a:gd name="T77" fmla="*/ 31 h 244"/>
                    <a:gd name="T78" fmla="*/ 122 w 244"/>
                    <a:gd name="T79" fmla="*/ 15 h 244"/>
                    <a:gd name="T80" fmla="*/ 102 w 244"/>
                    <a:gd name="T81" fmla="*/ 17 h 244"/>
                    <a:gd name="T82" fmla="*/ 95 w 244"/>
                    <a:gd name="T83" fmla="*/ 0 h 244"/>
                    <a:gd name="T84" fmla="*/ 53 w 244"/>
                    <a:gd name="T85" fmla="*/ 18 h 244"/>
                    <a:gd name="T86" fmla="*/ 60 w 244"/>
                    <a:gd name="T87" fmla="*/ 35 h 244"/>
                    <a:gd name="T88" fmla="*/ 34 w 244"/>
                    <a:gd name="T89" fmla="*/ 62 h 244"/>
                    <a:gd name="T90" fmla="*/ 17 w 244"/>
                    <a:gd name="T91" fmla="*/ 55 h 244"/>
                    <a:gd name="T92" fmla="*/ 0 w 244"/>
                    <a:gd name="T93" fmla="*/ 97 h 244"/>
                    <a:gd name="T94" fmla="*/ 17 w 244"/>
                    <a:gd name="T95" fmla="*/ 104 h 244"/>
                    <a:gd name="T96" fmla="*/ 18 w 244"/>
                    <a:gd name="T97" fmla="*/ 142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4" h="244">
                      <a:moveTo>
                        <a:pt x="122" y="228"/>
                      </a:moveTo>
                      <a:cubicBezTo>
                        <a:pt x="129" y="228"/>
                        <a:pt x="136" y="228"/>
                        <a:pt x="142" y="226"/>
                      </a:cubicBezTo>
                      <a:cubicBezTo>
                        <a:pt x="149" y="243"/>
                        <a:pt x="149" y="243"/>
                        <a:pt x="149" y="243"/>
                      </a:cubicBezTo>
                      <a:cubicBezTo>
                        <a:pt x="191" y="225"/>
                        <a:pt x="191" y="225"/>
                        <a:pt x="191" y="225"/>
                      </a:cubicBezTo>
                      <a:cubicBezTo>
                        <a:pt x="184" y="208"/>
                        <a:pt x="184" y="208"/>
                        <a:pt x="184" y="208"/>
                      </a:cubicBezTo>
                      <a:cubicBezTo>
                        <a:pt x="194" y="201"/>
                        <a:pt x="203" y="192"/>
                        <a:pt x="210" y="182"/>
                      </a:cubicBezTo>
                      <a:cubicBezTo>
                        <a:pt x="227" y="189"/>
                        <a:pt x="227" y="189"/>
                        <a:pt x="227" y="189"/>
                      </a:cubicBezTo>
                      <a:cubicBezTo>
                        <a:pt x="244" y="146"/>
                        <a:pt x="244" y="146"/>
                        <a:pt x="244" y="146"/>
                      </a:cubicBezTo>
                      <a:cubicBezTo>
                        <a:pt x="227" y="139"/>
                        <a:pt x="227" y="139"/>
                        <a:pt x="227" y="139"/>
                      </a:cubicBezTo>
                      <a:cubicBezTo>
                        <a:pt x="229" y="127"/>
                        <a:pt x="229" y="114"/>
                        <a:pt x="227" y="102"/>
                      </a:cubicBezTo>
                      <a:cubicBezTo>
                        <a:pt x="244" y="95"/>
                        <a:pt x="244" y="95"/>
                        <a:pt x="244" y="95"/>
                      </a:cubicBezTo>
                      <a:cubicBezTo>
                        <a:pt x="226" y="53"/>
                        <a:pt x="226" y="53"/>
                        <a:pt x="226" y="53"/>
                      </a:cubicBezTo>
                      <a:cubicBezTo>
                        <a:pt x="209" y="60"/>
                        <a:pt x="209" y="60"/>
                        <a:pt x="209" y="60"/>
                      </a:cubicBezTo>
                      <a:cubicBezTo>
                        <a:pt x="202" y="50"/>
                        <a:pt x="193" y="41"/>
                        <a:pt x="182" y="34"/>
                      </a:cubicBezTo>
                      <a:cubicBezTo>
                        <a:pt x="189" y="17"/>
                        <a:pt x="189" y="17"/>
                        <a:pt x="189" y="17"/>
                      </a:cubicBez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40" y="17"/>
                        <a:pt x="140" y="17"/>
                        <a:pt x="140" y="17"/>
                      </a:cubicBezTo>
                      <a:cubicBezTo>
                        <a:pt x="134" y="16"/>
                        <a:pt x="128" y="15"/>
                        <a:pt x="122" y="15"/>
                      </a:cubicBezTo>
                      <a:cubicBezTo>
                        <a:pt x="122" y="31"/>
                        <a:pt x="122" y="31"/>
                        <a:pt x="122" y="31"/>
                      </a:cubicBezTo>
                      <a:cubicBezTo>
                        <a:pt x="159" y="31"/>
                        <a:pt x="191" y="53"/>
                        <a:pt x="205" y="86"/>
                      </a:cubicBezTo>
                      <a:cubicBezTo>
                        <a:pt x="225" y="132"/>
                        <a:pt x="204" y="185"/>
                        <a:pt x="158" y="205"/>
                      </a:cubicBezTo>
                      <a:cubicBezTo>
                        <a:pt x="146" y="210"/>
                        <a:pt x="134" y="212"/>
                        <a:pt x="122" y="212"/>
                      </a:cubicBezTo>
                      <a:cubicBezTo>
                        <a:pt x="122" y="212"/>
                        <a:pt x="122" y="212"/>
                        <a:pt x="122" y="212"/>
                      </a:cubicBezTo>
                      <a:lnTo>
                        <a:pt x="122" y="228"/>
                      </a:lnTo>
                      <a:close/>
                      <a:moveTo>
                        <a:pt x="18" y="142"/>
                      </a:moveTo>
                      <a:cubicBezTo>
                        <a:pt x="1" y="149"/>
                        <a:pt x="1" y="149"/>
                        <a:pt x="1" y="149"/>
                      </a:cubicBezTo>
                      <a:cubicBezTo>
                        <a:pt x="18" y="191"/>
                        <a:pt x="18" y="191"/>
                        <a:pt x="18" y="191"/>
                      </a:cubicBezTo>
                      <a:cubicBezTo>
                        <a:pt x="35" y="184"/>
                        <a:pt x="35" y="184"/>
                        <a:pt x="35" y="184"/>
                      </a:cubicBezTo>
                      <a:cubicBezTo>
                        <a:pt x="43" y="194"/>
                        <a:pt x="52" y="203"/>
                        <a:pt x="62" y="210"/>
                      </a:cubicBezTo>
                      <a:cubicBezTo>
                        <a:pt x="55" y="227"/>
                        <a:pt x="55" y="227"/>
                        <a:pt x="55" y="227"/>
                      </a:cubicBezTo>
                      <a:cubicBezTo>
                        <a:pt x="98" y="244"/>
                        <a:pt x="98" y="244"/>
                        <a:pt x="98" y="244"/>
                      </a:cubicBezTo>
                      <a:cubicBezTo>
                        <a:pt x="105" y="227"/>
                        <a:pt x="105" y="227"/>
                        <a:pt x="105" y="227"/>
                      </a:cubicBezTo>
                      <a:cubicBezTo>
                        <a:pt x="110" y="228"/>
                        <a:pt x="116" y="228"/>
                        <a:pt x="122" y="228"/>
                      </a:cubicBezTo>
                      <a:cubicBezTo>
                        <a:pt x="122" y="212"/>
                        <a:pt x="122" y="212"/>
                        <a:pt x="122" y="212"/>
                      </a:cubicBezTo>
                      <a:cubicBezTo>
                        <a:pt x="86" y="212"/>
                        <a:pt x="53" y="191"/>
                        <a:pt x="39" y="157"/>
                      </a:cubicBezTo>
                      <a:cubicBezTo>
                        <a:pt x="19" y="111"/>
                        <a:pt x="41" y="58"/>
                        <a:pt x="87" y="39"/>
                      </a:cubicBezTo>
                      <a:cubicBezTo>
                        <a:pt x="87" y="39"/>
                        <a:pt x="87" y="39"/>
                        <a:pt x="87" y="39"/>
                      </a:cubicBezTo>
                      <a:cubicBezTo>
                        <a:pt x="98" y="34"/>
                        <a:pt x="110" y="31"/>
                        <a:pt x="122" y="31"/>
                      </a:cubicBezTo>
                      <a:cubicBezTo>
                        <a:pt x="122" y="31"/>
                        <a:pt x="122" y="31"/>
                        <a:pt x="122" y="31"/>
                      </a:cubicBezTo>
                      <a:cubicBezTo>
                        <a:pt x="122" y="15"/>
                        <a:pt x="122" y="15"/>
                        <a:pt x="122" y="15"/>
                      </a:cubicBezTo>
                      <a:cubicBezTo>
                        <a:pt x="116" y="15"/>
                        <a:pt x="109" y="16"/>
                        <a:pt x="102" y="17"/>
                      </a:cubicBez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53" y="18"/>
                        <a:pt x="53" y="18"/>
                        <a:pt x="53" y="18"/>
                      </a:cubicBezTo>
                      <a:cubicBezTo>
                        <a:pt x="60" y="35"/>
                        <a:pt x="60" y="35"/>
                        <a:pt x="60" y="35"/>
                      </a:cubicBezTo>
                      <a:cubicBezTo>
                        <a:pt x="50" y="42"/>
                        <a:pt x="41" y="51"/>
                        <a:pt x="34" y="62"/>
                      </a:cubicBezTo>
                      <a:cubicBezTo>
                        <a:pt x="17" y="55"/>
                        <a:pt x="17" y="55"/>
                        <a:pt x="17" y="55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5" y="117"/>
                        <a:pt x="15" y="129"/>
                        <a:pt x="18" y="14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" name="Freeform 437">
                  <a:extLst>
                    <a:ext uri="{FF2B5EF4-FFF2-40B4-BE49-F238E27FC236}">
                      <a16:creationId xmlns:a16="http://schemas.microsoft.com/office/drawing/2014/main" id="{2161D78B-0725-304A-9783-48F0B18A8A7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394514" y="2430081"/>
                  <a:ext cx="570143" cy="567706"/>
                </a:xfrm>
                <a:custGeom>
                  <a:avLst/>
                  <a:gdLst>
                    <a:gd name="T0" fmla="*/ 173 w 346"/>
                    <a:gd name="T1" fmla="*/ 324 h 346"/>
                    <a:gd name="T2" fmla="*/ 201 w 346"/>
                    <a:gd name="T3" fmla="*/ 321 h 346"/>
                    <a:gd name="T4" fmla="*/ 211 w 346"/>
                    <a:gd name="T5" fmla="*/ 345 h 346"/>
                    <a:gd name="T6" fmla="*/ 271 w 346"/>
                    <a:gd name="T7" fmla="*/ 320 h 346"/>
                    <a:gd name="T8" fmla="*/ 260 w 346"/>
                    <a:gd name="T9" fmla="*/ 296 h 346"/>
                    <a:gd name="T10" fmla="*/ 298 w 346"/>
                    <a:gd name="T11" fmla="*/ 258 h 346"/>
                    <a:gd name="T12" fmla="*/ 322 w 346"/>
                    <a:gd name="T13" fmla="*/ 268 h 346"/>
                    <a:gd name="T14" fmla="*/ 346 w 346"/>
                    <a:gd name="T15" fmla="*/ 208 h 346"/>
                    <a:gd name="T16" fmla="*/ 322 w 346"/>
                    <a:gd name="T17" fmla="*/ 198 h 346"/>
                    <a:gd name="T18" fmla="*/ 321 w 346"/>
                    <a:gd name="T19" fmla="*/ 145 h 346"/>
                    <a:gd name="T20" fmla="*/ 345 w 346"/>
                    <a:gd name="T21" fmla="*/ 135 h 346"/>
                    <a:gd name="T22" fmla="*/ 320 w 346"/>
                    <a:gd name="T23" fmla="*/ 75 h 346"/>
                    <a:gd name="T24" fmla="*/ 296 w 346"/>
                    <a:gd name="T25" fmla="*/ 85 h 346"/>
                    <a:gd name="T26" fmla="*/ 258 w 346"/>
                    <a:gd name="T27" fmla="*/ 48 h 346"/>
                    <a:gd name="T28" fmla="*/ 268 w 346"/>
                    <a:gd name="T29" fmla="*/ 24 h 346"/>
                    <a:gd name="T30" fmla="*/ 208 w 346"/>
                    <a:gd name="T31" fmla="*/ 0 h 346"/>
                    <a:gd name="T32" fmla="*/ 198 w 346"/>
                    <a:gd name="T33" fmla="*/ 24 h 346"/>
                    <a:gd name="T34" fmla="*/ 173 w 346"/>
                    <a:gd name="T35" fmla="*/ 22 h 346"/>
                    <a:gd name="T36" fmla="*/ 173 w 346"/>
                    <a:gd name="T37" fmla="*/ 45 h 346"/>
                    <a:gd name="T38" fmla="*/ 291 w 346"/>
                    <a:gd name="T39" fmla="*/ 123 h 346"/>
                    <a:gd name="T40" fmla="*/ 223 w 346"/>
                    <a:gd name="T41" fmla="*/ 291 h 346"/>
                    <a:gd name="T42" fmla="*/ 173 w 346"/>
                    <a:gd name="T43" fmla="*/ 301 h 346"/>
                    <a:gd name="T44" fmla="*/ 173 w 346"/>
                    <a:gd name="T45" fmla="*/ 301 h 346"/>
                    <a:gd name="T46" fmla="*/ 173 w 346"/>
                    <a:gd name="T47" fmla="*/ 324 h 346"/>
                    <a:gd name="T48" fmla="*/ 25 w 346"/>
                    <a:gd name="T49" fmla="*/ 201 h 346"/>
                    <a:gd name="T50" fmla="*/ 0 w 346"/>
                    <a:gd name="T51" fmla="*/ 211 h 346"/>
                    <a:gd name="T52" fmla="*/ 26 w 346"/>
                    <a:gd name="T53" fmla="*/ 271 h 346"/>
                    <a:gd name="T54" fmla="*/ 50 w 346"/>
                    <a:gd name="T55" fmla="*/ 261 h 346"/>
                    <a:gd name="T56" fmla="*/ 88 w 346"/>
                    <a:gd name="T57" fmla="*/ 298 h 346"/>
                    <a:gd name="T58" fmla="*/ 78 w 346"/>
                    <a:gd name="T59" fmla="*/ 322 h 346"/>
                    <a:gd name="T60" fmla="*/ 138 w 346"/>
                    <a:gd name="T61" fmla="*/ 346 h 346"/>
                    <a:gd name="T62" fmla="*/ 148 w 346"/>
                    <a:gd name="T63" fmla="*/ 322 h 346"/>
                    <a:gd name="T64" fmla="*/ 173 w 346"/>
                    <a:gd name="T65" fmla="*/ 324 h 346"/>
                    <a:gd name="T66" fmla="*/ 173 w 346"/>
                    <a:gd name="T67" fmla="*/ 301 h 346"/>
                    <a:gd name="T68" fmla="*/ 55 w 346"/>
                    <a:gd name="T69" fmla="*/ 223 h 346"/>
                    <a:gd name="T70" fmla="*/ 123 w 346"/>
                    <a:gd name="T71" fmla="*/ 55 h 346"/>
                    <a:gd name="T72" fmla="*/ 123 w 346"/>
                    <a:gd name="T73" fmla="*/ 55 h 346"/>
                    <a:gd name="T74" fmla="*/ 173 w 346"/>
                    <a:gd name="T75" fmla="*/ 45 h 346"/>
                    <a:gd name="T76" fmla="*/ 173 w 346"/>
                    <a:gd name="T77" fmla="*/ 45 h 346"/>
                    <a:gd name="T78" fmla="*/ 173 w 346"/>
                    <a:gd name="T79" fmla="*/ 22 h 346"/>
                    <a:gd name="T80" fmla="*/ 145 w 346"/>
                    <a:gd name="T81" fmla="*/ 25 h 346"/>
                    <a:gd name="T82" fmla="*/ 135 w 346"/>
                    <a:gd name="T83" fmla="*/ 1 h 346"/>
                    <a:gd name="T84" fmla="*/ 75 w 346"/>
                    <a:gd name="T85" fmla="*/ 26 h 346"/>
                    <a:gd name="T86" fmla="*/ 85 w 346"/>
                    <a:gd name="T87" fmla="*/ 50 h 346"/>
                    <a:gd name="T88" fmla="*/ 48 w 346"/>
                    <a:gd name="T89" fmla="*/ 88 h 346"/>
                    <a:gd name="T90" fmla="*/ 24 w 346"/>
                    <a:gd name="T91" fmla="*/ 78 h 346"/>
                    <a:gd name="T92" fmla="*/ 0 w 346"/>
                    <a:gd name="T93" fmla="*/ 138 h 346"/>
                    <a:gd name="T94" fmla="*/ 24 w 346"/>
                    <a:gd name="T95" fmla="*/ 148 h 346"/>
                    <a:gd name="T96" fmla="*/ 25 w 346"/>
                    <a:gd name="T97" fmla="*/ 201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46" h="346">
                      <a:moveTo>
                        <a:pt x="173" y="324"/>
                      </a:moveTo>
                      <a:cubicBezTo>
                        <a:pt x="182" y="324"/>
                        <a:pt x="192" y="323"/>
                        <a:pt x="201" y="321"/>
                      </a:cubicBezTo>
                      <a:cubicBezTo>
                        <a:pt x="211" y="345"/>
                        <a:pt x="211" y="345"/>
                        <a:pt x="211" y="345"/>
                      </a:cubicBezTo>
                      <a:cubicBezTo>
                        <a:pt x="271" y="320"/>
                        <a:pt x="271" y="320"/>
                        <a:pt x="271" y="320"/>
                      </a:cubicBezTo>
                      <a:cubicBezTo>
                        <a:pt x="260" y="296"/>
                        <a:pt x="260" y="296"/>
                        <a:pt x="260" y="296"/>
                      </a:cubicBezTo>
                      <a:cubicBezTo>
                        <a:pt x="275" y="286"/>
                        <a:pt x="287" y="273"/>
                        <a:pt x="298" y="258"/>
                      </a:cubicBezTo>
                      <a:cubicBezTo>
                        <a:pt x="322" y="268"/>
                        <a:pt x="322" y="268"/>
                        <a:pt x="322" y="268"/>
                      </a:cubicBezTo>
                      <a:cubicBezTo>
                        <a:pt x="346" y="208"/>
                        <a:pt x="346" y="208"/>
                        <a:pt x="346" y="208"/>
                      </a:cubicBezTo>
                      <a:cubicBezTo>
                        <a:pt x="322" y="198"/>
                        <a:pt x="322" y="198"/>
                        <a:pt x="322" y="198"/>
                      </a:cubicBezTo>
                      <a:cubicBezTo>
                        <a:pt x="325" y="180"/>
                        <a:pt x="324" y="163"/>
                        <a:pt x="321" y="145"/>
                      </a:cubicBezTo>
                      <a:cubicBezTo>
                        <a:pt x="345" y="135"/>
                        <a:pt x="345" y="135"/>
                        <a:pt x="345" y="135"/>
                      </a:cubicBezTo>
                      <a:cubicBezTo>
                        <a:pt x="320" y="75"/>
                        <a:pt x="320" y="75"/>
                        <a:pt x="320" y="75"/>
                      </a:cubicBezTo>
                      <a:cubicBezTo>
                        <a:pt x="296" y="85"/>
                        <a:pt x="296" y="85"/>
                        <a:pt x="296" y="85"/>
                      </a:cubicBezTo>
                      <a:cubicBezTo>
                        <a:pt x="285" y="71"/>
                        <a:pt x="273" y="58"/>
                        <a:pt x="258" y="48"/>
                      </a:cubicBezTo>
                      <a:cubicBezTo>
                        <a:pt x="268" y="24"/>
                        <a:pt x="268" y="24"/>
                        <a:pt x="268" y="24"/>
                      </a:cubicBezTo>
                      <a:cubicBezTo>
                        <a:pt x="208" y="0"/>
                        <a:pt x="208" y="0"/>
                        <a:pt x="208" y="0"/>
                      </a:cubicBezTo>
                      <a:cubicBezTo>
                        <a:pt x="198" y="24"/>
                        <a:pt x="198" y="24"/>
                        <a:pt x="198" y="24"/>
                      </a:cubicBezTo>
                      <a:cubicBezTo>
                        <a:pt x="190" y="23"/>
                        <a:pt x="181" y="22"/>
                        <a:pt x="173" y="22"/>
                      </a:cubicBezTo>
                      <a:cubicBezTo>
                        <a:pt x="173" y="45"/>
                        <a:pt x="173" y="45"/>
                        <a:pt x="173" y="45"/>
                      </a:cubicBezTo>
                      <a:cubicBezTo>
                        <a:pt x="224" y="45"/>
                        <a:pt x="271" y="75"/>
                        <a:pt x="291" y="123"/>
                      </a:cubicBezTo>
                      <a:cubicBezTo>
                        <a:pt x="318" y="188"/>
                        <a:pt x="288" y="263"/>
                        <a:pt x="223" y="291"/>
                      </a:cubicBezTo>
                      <a:cubicBezTo>
                        <a:pt x="207" y="298"/>
                        <a:pt x="190" y="301"/>
                        <a:pt x="173" y="301"/>
                      </a:cubicBezTo>
                      <a:cubicBezTo>
                        <a:pt x="173" y="301"/>
                        <a:pt x="173" y="301"/>
                        <a:pt x="173" y="301"/>
                      </a:cubicBezTo>
                      <a:lnTo>
                        <a:pt x="173" y="324"/>
                      </a:lnTo>
                      <a:close/>
                      <a:moveTo>
                        <a:pt x="25" y="201"/>
                      </a:moveTo>
                      <a:cubicBezTo>
                        <a:pt x="0" y="211"/>
                        <a:pt x="0" y="211"/>
                        <a:pt x="0" y="211"/>
                      </a:cubicBezTo>
                      <a:cubicBezTo>
                        <a:pt x="26" y="271"/>
                        <a:pt x="26" y="271"/>
                        <a:pt x="26" y="271"/>
                      </a:cubicBezTo>
                      <a:cubicBezTo>
                        <a:pt x="50" y="261"/>
                        <a:pt x="50" y="261"/>
                        <a:pt x="50" y="261"/>
                      </a:cubicBezTo>
                      <a:cubicBezTo>
                        <a:pt x="60" y="275"/>
                        <a:pt x="73" y="288"/>
                        <a:pt x="88" y="298"/>
                      </a:cubicBezTo>
                      <a:cubicBezTo>
                        <a:pt x="78" y="322"/>
                        <a:pt x="78" y="322"/>
                        <a:pt x="78" y="322"/>
                      </a:cubicBezTo>
                      <a:cubicBezTo>
                        <a:pt x="138" y="346"/>
                        <a:pt x="138" y="346"/>
                        <a:pt x="138" y="346"/>
                      </a:cubicBezTo>
                      <a:cubicBezTo>
                        <a:pt x="148" y="322"/>
                        <a:pt x="148" y="322"/>
                        <a:pt x="148" y="322"/>
                      </a:cubicBezTo>
                      <a:cubicBezTo>
                        <a:pt x="156" y="323"/>
                        <a:pt x="164" y="324"/>
                        <a:pt x="173" y="324"/>
                      </a:cubicBezTo>
                      <a:cubicBezTo>
                        <a:pt x="173" y="301"/>
                        <a:pt x="173" y="301"/>
                        <a:pt x="173" y="301"/>
                      </a:cubicBezTo>
                      <a:cubicBezTo>
                        <a:pt x="121" y="301"/>
                        <a:pt x="75" y="271"/>
                        <a:pt x="55" y="223"/>
                      </a:cubicBezTo>
                      <a:cubicBezTo>
                        <a:pt x="27" y="158"/>
                        <a:pt x="58" y="83"/>
                        <a:pt x="123" y="55"/>
                      </a:cubicBezTo>
                      <a:cubicBezTo>
                        <a:pt x="123" y="55"/>
                        <a:pt x="123" y="55"/>
                        <a:pt x="123" y="55"/>
                      </a:cubicBezTo>
                      <a:cubicBezTo>
                        <a:pt x="139" y="48"/>
                        <a:pt x="155" y="45"/>
                        <a:pt x="173" y="45"/>
                      </a:cubicBezTo>
                      <a:cubicBezTo>
                        <a:pt x="173" y="45"/>
                        <a:pt x="173" y="45"/>
                        <a:pt x="173" y="45"/>
                      </a:cubicBezTo>
                      <a:cubicBezTo>
                        <a:pt x="173" y="22"/>
                        <a:pt x="173" y="22"/>
                        <a:pt x="173" y="22"/>
                      </a:cubicBezTo>
                      <a:cubicBezTo>
                        <a:pt x="163" y="22"/>
                        <a:pt x="154" y="23"/>
                        <a:pt x="145" y="25"/>
                      </a:cubicBezTo>
                      <a:cubicBezTo>
                        <a:pt x="135" y="1"/>
                        <a:pt x="135" y="1"/>
                        <a:pt x="135" y="1"/>
                      </a:cubicBezTo>
                      <a:cubicBezTo>
                        <a:pt x="75" y="26"/>
                        <a:pt x="75" y="26"/>
                        <a:pt x="75" y="26"/>
                      </a:cubicBezTo>
                      <a:cubicBezTo>
                        <a:pt x="85" y="50"/>
                        <a:pt x="85" y="50"/>
                        <a:pt x="85" y="50"/>
                      </a:cubicBezTo>
                      <a:cubicBezTo>
                        <a:pt x="71" y="60"/>
                        <a:pt x="58" y="73"/>
                        <a:pt x="48" y="8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24" y="148"/>
                        <a:pt x="24" y="148"/>
                        <a:pt x="24" y="148"/>
                      </a:cubicBezTo>
                      <a:cubicBezTo>
                        <a:pt x="21" y="166"/>
                        <a:pt x="21" y="183"/>
                        <a:pt x="25" y="201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" name="Freeform 438">
                  <a:extLst>
                    <a:ext uri="{FF2B5EF4-FFF2-40B4-BE49-F238E27FC236}">
                      <a16:creationId xmlns:a16="http://schemas.microsoft.com/office/drawing/2014/main" id="{A6D67765-A4A9-D946-9327-EB2599669D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316546" y="3096466"/>
                  <a:ext cx="335020" cy="333802"/>
                </a:xfrm>
                <a:custGeom>
                  <a:avLst/>
                  <a:gdLst>
                    <a:gd name="T0" fmla="*/ 102 w 203"/>
                    <a:gd name="T1" fmla="*/ 190 h 203"/>
                    <a:gd name="T2" fmla="*/ 118 w 203"/>
                    <a:gd name="T3" fmla="*/ 188 h 203"/>
                    <a:gd name="T4" fmla="*/ 124 w 203"/>
                    <a:gd name="T5" fmla="*/ 202 h 203"/>
                    <a:gd name="T6" fmla="*/ 159 w 203"/>
                    <a:gd name="T7" fmla="*/ 188 h 203"/>
                    <a:gd name="T8" fmla="*/ 153 w 203"/>
                    <a:gd name="T9" fmla="*/ 173 h 203"/>
                    <a:gd name="T10" fmla="*/ 175 w 203"/>
                    <a:gd name="T11" fmla="*/ 151 h 203"/>
                    <a:gd name="T12" fmla="*/ 189 w 203"/>
                    <a:gd name="T13" fmla="*/ 157 h 203"/>
                    <a:gd name="T14" fmla="*/ 203 w 203"/>
                    <a:gd name="T15" fmla="*/ 122 h 203"/>
                    <a:gd name="T16" fmla="*/ 189 w 203"/>
                    <a:gd name="T17" fmla="*/ 116 h 203"/>
                    <a:gd name="T18" fmla="*/ 189 w 203"/>
                    <a:gd name="T19" fmla="*/ 85 h 203"/>
                    <a:gd name="T20" fmla="*/ 203 w 203"/>
                    <a:gd name="T21" fmla="*/ 79 h 203"/>
                    <a:gd name="T22" fmla="*/ 188 w 203"/>
                    <a:gd name="T23" fmla="*/ 44 h 203"/>
                    <a:gd name="T24" fmla="*/ 174 w 203"/>
                    <a:gd name="T25" fmla="*/ 50 h 203"/>
                    <a:gd name="T26" fmla="*/ 152 w 203"/>
                    <a:gd name="T27" fmla="*/ 28 h 203"/>
                    <a:gd name="T28" fmla="*/ 157 w 203"/>
                    <a:gd name="T29" fmla="*/ 14 h 203"/>
                    <a:gd name="T30" fmla="*/ 122 w 203"/>
                    <a:gd name="T31" fmla="*/ 0 h 203"/>
                    <a:gd name="T32" fmla="*/ 116 w 203"/>
                    <a:gd name="T33" fmla="*/ 14 h 203"/>
                    <a:gd name="T34" fmla="*/ 102 w 203"/>
                    <a:gd name="T35" fmla="*/ 13 h 203"/>
                    <a:gd name="T36" fmla="*/ 102 w 203"/>
                    <a:gd name="T37" fmla="*/ 26 h 203"/>
                    <a:gd name="T38" fmla="*/ 171 w 203"/>
                    <a:gd name="T39" fmla="*/ 72 h 203"/>
                    <a:gd name="T40" fmla="*/ 131 w 203"/>
                    <a:gd name="T41" fmla="*/ 171 h 203"/>
                    <a:gd name="T42" fmla="*/ 102 w 203"/>
                    <a:gd name="T43" fmla="*/ 177 h 203"/>
                    <a:gd name="T44" fmla="*/ 102 w 203"/>
                    <a:gd name="T45" fmla="*/ 177 h 203"/>
                    <a:gd name="T46" fmla="*/ 102 w 203"/>
                    <a:gd name="T47" fmla="*/ 190 h 203"/>
                    <a:gd name="T48" fmla="*/ 15 w 203"/>
                    <a:gd name="T49" fmla="*/ 118 h 203"/>
                    <a:gd name="T50" fmla="*/ 0 w 203"/>
                    <a:gd name="T51" fmla="*/ 124 h 203"/>
                    <a:gd name="T52" fmla="*/ 15 w 203"/>
                    <a:gd name="T53" fmla="*/ 159 h 203"/>
                    <a:gd name="T54" fmla="*/ 30 w 203"/>
                    <a:gd name="T55" fmla="*/ 153 h 203"/>
                    <a:gd name="T56" fmla="*/ 52 w 203"/>
                    <a:gd name="T57" fmla="*/ 174 h 203"/>
                    <a:gd name="T58" fmla="*/ 46 w 203"/>
                    <a:gd name="T59" fmla="*/ 189 h 203"/>
                    <a:gd name="T60" fmla="*/ 81 w 203"/>
                    <a:gd name="T61" fmla="*/ 203 h 203"/>
                    <a:gd name="T62" fmla="*/ 87 w 203"/>
                    <a:gd name="T63" fmla="*/ 189 h 203"/>
                    <a:gd name="T64" fmla="*/ 102 w 203"/>
                    <a:gd name="T65" fmla="*/ 190 h 203"/>
                    <a:gd name="T66" fmla="*/ 102 w 203"/>
                    <a:gd name="T67" fmla="*/ 177 h 203"/>
                    <a:gd name="T68" fmla="*/ 32 w 203"/>
                    <a:gd name="T69" fmla="*/ 131 h 203"/>
                    <a:gd name="T70" fmla="*/ 72 w 203"/>
                    <a:gd name="T71" fmla="*/ 32 h 203"/>
                    <a:gd name="T72" fmla="*/ 72 w 203"/>
                    <a:gd name="T73" fmla="*/ 32 h 203"/>
                    <a:gd name="T74" fmla="*/ 102 w 203"/>
                    <a:gd name="T75" fmla="*/ 26 h 203"/>
                    <a:gd name="T76" fmla="*/ 102 w 203"/>
                    <a:gd name="T77" fmla="*/ 26 h 203"/>
                    <a:gd name="T78" fmla="*/ 102 w 203"/>
                    <a:gd name="T79" fmla="*/ 13 h 203"/>
                    <a:gd name="T80" fmla="*/ 85 w 203"/>
                    <a:gd name="T81" fmla="*/ 14 h 203"/>
                    <a:gd name="T82" fmla="*/ 79 w 203"/>
                    <a:gd name="T83" fmla="*/ 0 h 203"/>
                    <a:gd name="T84" fmla="*/ 44 w 203"/>
                    <a:gd name="T85" fmla="*/ 15 h 203"/>
                    <a:gd name="T86" fmla="*/ 50 w 203"/>
                    <a:gd name="T87" fmla="*/ 29 h 203"/>
                    <a:gd name="T88" fmla="*/ 28 w 203"/>
                    <a:gd name="T89" fmla="*/ 51 h 203"/>
                    <a:gd name="T90" fmla="*/ 14 w 203"/>
                    <a:gd name="T91" fmla="*/ 46 h 203"/>
                    <a:gd name="T92" fmla="*/ 0 w 203"/>
                    <a:gd name="T93" fmla="*/ 81 h 203"/>
                    <a:gd name="T94" fmla="*/ 14 w 203"/>
                    <a:gd name="T95" fmla="*/ 87 h 203"/>
                    <a:gd name="T96" fmla="*/ 15 w 203"/>
                    <a:gd name="T97" fmla="*/ 118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03" h="203">
                      <a:moveTo>
                        <a:pt x="102" y="190"/>
                      </a:moveTo>
                      <a:cubicBezTo>
                        <a:pt x="107" y="190"/>
                        <a:pt x="113" y="189"/>
                        <a:pt x="118" y="188"/>
                      </a:cubicBezTo>
                      <a:cubicBezTo>
                        <a:pt x="124" y="202"/>
                        <a:pt x="124" y="202"/>
                        <a:pt x="124" y="202"/>
                      </a:cubicBezTo>
                      <a:cubicBezTo>
                        <a:pt x="159" y="188"/>
                        <a:pt x="159" y="188"/>
                        <a:pt x="159" y="188"/>
                      </a:cubicBezTo>
                      <a:cubicBezTo>
                        <a:pt x="153" y="173"/>
                        <a:pt x="153" y="173"/>
                        <a:pt x="153" y="173"/>
                      </a:cubicBezTo>
                      <a:cubicBezTo>
                        <a:pt x="162" y="167"/>
                        <a:pt x="169" y="160"/>
                        <a:pt x="175" y="151"/>
                      </a:cubicBezTo>
                      <a:cubicBezTo>
                        <a:pt x="189" y="157"/>
                        <a:pt x="189" y="157"/>
                        <a:pt x="189" y="157"/>
                      </a:cubicBezTo>
                      <a:cubicBezTo>
                        <a:pt x="203" y="122"/>
                        <a:pt x="203" y="122"/>
                        <a:pt x="203" y="122"/>
                      </a:cubicBezTo>
                      <a:cubicBezTo>
                        <a:pt x="189" y="116"/>
                        <a:pt x="189" y="116"/>
                        <a:pt x="189" y="116"/>
                      </a:cubicBezTo>
                      <a:cubicBezTo>
                        <a:pt x="191" y="106"/>
                        <a:pt x="191" y="95"/>
                        <a:pt x="189" y="85"/>
                      </a:cubicBezTo>
                      <a:cubicBezTo>
                        <a:pt x="203" y="79"/>
                        <a:pt x="203" y="79"/>
                        <a:pt x="203" y="79"/>
                      </a:cubicBez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74" y="50"/>
                        <a:pt x="174" y="50"/>
                        <a:pt x="174" y="50"/>
                      </a:cubicBezTo>
                      <a:cubicBezTo>
                        <a:pt x="168" y="41"/>
                        <a:pt x="160" y="34"/>
                        <a:pt x="152" y="28"/>
                      </a:cubicBezTo>
                      <a:cubicBezTo>
                        <a:pt x="157" y="14"/>
                        <a:pt x="157" y="14"/>
                        <a:pt x="157" y="14"/>
                      </a:cubicBezTo>
                      <a:cubicBezTo>
                        <a:pt x="122" y="0"/>
                        <a:pt x="122" y="0"/>
                        <a:pt x="122" y="0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1" y="13"/>
                        <a:pt x="107" y="13"/>
                        <a:pt x="102" y="13"/>
                      </a:cubicBezTo>
                      <a:cubicBezTo>
                        <a:pt x="102" y="26"/>
                        <a:pt x="102" y="26"/>
                        <a:pt x="102" y="26"/>
                      </a:cubicBezTo>
                      <a:cubicBezTo>
                        <a:pt x="132" y="26"/>
                        <a:pt x="159" y="44"/>
                        <a:pt x="171" y="72"/>
                      </a:cubicBezTo>
                      <a:cubicBezTo>
                        <a:pt x="187" y="110"/>
                        <a:pt x="169" y="154"/>
                        <a:pt x="131" y="171"/>
                      </a:cubicBezTo>
                      <a:cubicBezTo>
                        <a:pt x="122" y="175"/>
                        <a:pt x="112" y="177"/>
                        <a:pt x="102" y="177"/>
                      </a:cubicBezTo>
                      <a:cubicBezTo>
                        <a:pt x="102" y="177"/>
                        <a:pt x="102" y="177"/>
                        <a:pt x="102" y="177"/>
                      </a:cubicBezTo>
                      <a:lnTo>
                        <a:pt x="102" y="190"/>
                      </a:lnTo>
                      <a:close/>
                      <a:moveTo>
                        <a:pt x="15" y="118"/>
                      </a:move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15" y="159"/>
                        <a:pt x="15" y="159"/>
                        <a:pt x="15" y="159"/>
                      </a:cubicBezTo>
                      <a:cubicBezTo>
                        <a:pt x="30" y="153"/>
                        <a:pt x="30" y="153"/>
                        <a:pt x="30" y="153"/>
                      </a:cubicBezTo>
                      <a:cubicBezTo>
                        <a:pt x="36" y="161"/>
                        <a:pt x="43" y="169"/>
                        <a:pt x="52" y="174"/>
                      </a:cubicBezTo>
                      <a:cubicBezTo>
                        <a:pt x="46" y="189"/>
                        <a:pt x="46" y="189"/>
                        <a:pt x="46" y="189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7" y="189"/>
                        <a:pt x="87" y="189"/>
                        <a:pt x="87" y="189"/>
                      </a:cubicBezTo>
                      <a:cubicBezTo>
                        <a:pt x="92" y="189"/>
                        <a:pt x="97" y="190"/>
                        <a:pt x="102" y="190"/>
                      </a:cubicBezTo>
                      <a:cubicBezTo>
                        <a:pt x="102" y="177"/>
                        <a:pt x="102" y="177"/>
                        <a:pt x="102" y="177"/>
                      </a:cubicBezTo>
                      <a:cubicBezTo>
                        <a:pt x="71" y="177"/>
                        <a:pt x="44" y="159"/>
                        <a:pt x="32" y="131"/>
                      </a:cubicBezTo>
                      <a:cubicBezTo>
                        <a:pt x="16" y="93"/>
                        <a:pt x="34" y="48"/>
                        <a:pt x="72" y="32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82" y="28"/>
                        <a:pt x="91" y="26"/>
                        <a:pt x="102" y="26"/>
                      </a:cubicBezTo>
                      <a:cubicBezTo>
                        <a:pt x="102" y="26"/>
                        <a:pt x="102" y="26"/>
                        <a:pt x="102" y="26"/>
                      </a:cubicBezTo>
                      <a:cubicBezTo>
                        <a:pt x="102" y="13"/>
                        <a:pt x="102" y="13"/>
                        <a:pt x="102" y="13"/>
                      </a:cubicBezTo>
                      <a:cubicBezTo>
                        <a:pt x="96" y="13"/>
                        <a:pt x="91" y="13"/>
                        <a:pt x="85" y="14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44" y="15"/>
                        <a:pt x="44" y="15"/>
                        <a:pt x="44" y="15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42" y="35"/>
                        <a:pt x="34" y="43"/>
                        <a:pt x="28" y="51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4" y="87"/>
                        <a:pt x="14" y="87"/>
                        <a:pt x="14" y="87"/>
                      </a:cubicBezTo>
                      <a:cubicBezTo>
                        <a:pt x="13" y="97"/>
                        <a:pt x="13" y="107"/>
                        <a:pt x="15" y="11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6" name="Freeform 439">
                  <a:extLst>
                    <a:ext uri="{FF2B5EF4-FFF2-40B4-BE49-F238E27FC236}">
                      <a16:creationId xmlns:a16="http://schemas.microsoft.com/office/drawing/2014/main" id="{1AC4C8FA-5390-2741-A3E9-84E73242A4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576035" y="3478998"/>
                  <a:ext cx="299691" cy="297254"/>
                </a:xfrm>
                <a:custGeom>
                  <a:avLst/>
                  <a:gdLst>
                    <a:gd name="T0" fmla="*/ 91 w 182"/>
                    <a:gd name="T1" fmla="*/ 169 h 181"/>
                    <a:gd name="T2" fmla="*/ 106 w 182"/>
                    <a:gd name="T3" fmla="*/ 168 h 181"/>
                    <a:gd name="T4" fmla="*/ 111 w 182"/>
                    <a:gd name="T5" fmla="*/ 181 h 181"/>
                    <a:gd name="T6" fmla="*/ 142 w 182"/>
                    <a:gd name="T7" fmla="*/ 167 h 181"/>
                    <a:gd name="T8" fmla="*/ 137 w 182"/>
                    <a:gd name="T9" fmla="*/ 155 h 181"/>
                    <a:gd name="T10" fmla="*/ 156 w 182"/>
                    <a:gd name="T11" fmla="*/ 135 h 181"/>
                    <a:gd name="T12" fmla="*/ 169 w 182"/>
                    <a:gd name="T13" fmla="*/ 140 h 181"/>
                    <a:gd name="T14" fmla="*/ 182 w 182"/>
                    <a:gd name="T15" fmla="*/ 108 h 181"/>
                    <a:gd name="T16" fmla="*/ 169 w 182"/>
                    <a:gd name="T17" fmla="*/ 103 h 181"/>
                    <a:gd name="T18" fmla="*/ 169 w 182"/>
                    <a:gd name="T19" fmla="*/ 76 h 181"/>
                    <a:gd name="T20" fmla="*/ 181 w 182"/>
                    <a:gd name="T21" fmla="*/ 70 h 181"/>
                    <a:gd name="T22" fmla="*/ 168 w 182"/>
                    <a:gd name="T23" fmla="*/ 39 h 181"/>
                    <a:gd name="T24" fmla="*/ 155 w 182"/>
                    <a:gd name="T25" fmla="*/ 44 h 181"/>
                    <a:gd name="T26" fmla="*/ 136 w 182"/>
                    <a:gd name="T27" fmla="*/ 25 h 181"/>
                    <a:gd name="T28" fmla="*/ 141 w 182"/>
                    <a:gd name="T29" fmla="*/ 12 h 181"/>
                    <a:gd name="T30" fmla="*/ 109 w 182"/>
                    <a:gd name="T31" fmla="*/ 0 h 181"/>
                    <a:gd name="T32" fmla="*/ 104 w 182"/>
                    <a:gd name="T33" fmla="*/ 12 h 181"/>
                    <a:gd name="T34" fmla="*/ 91 w 182"/>
                    <a:gd name="T35" fmla="*/ 11 h 181"/>
                    <a:gd name="T36" fmla="*/ 91 w 182"/>
                    <a:gd name="T37" fmla="*/ 23 h 181"/>
                    <a:gd name="T38" fmla="*/ 153 w 182"/>
                    <a:gd name="T39" fmla="*/ 64 h 181"/>
                    <a:gd name="T40" fmla="*/ 117 w 182"/>
                    <a:gd name="T41" fmla="*/ 152 h 181"/>
                    <a:gd name="T42" fmla="*/ 91 w 182"/>
                    <a:gd name="T43" fmla="*/ 157 h 181"/>
                    <a:gd name="T44" fmla="*/ 91 w 182"/>
                    <a:gd name="T45" fmla="*/ 157 h 181"/>
                    <a:gd name="T46" fmla="*/ 91 w 182"/>
                    <a:gd name="T47" fmla="*/ 169 h 181"/>
                    <a:gd name="T48" fmla="*/ 13 w 182"/>
                    <a:gd name="T49" fmla="*/ 105 h 181"/>
                    <a:gd name="T50" fmla="*/ 1 w 182"/>
                    <a:gd name="T51" fmla="*/ 110 h 181"/>
                    <a:gd name="T52" fmla="*/ 14 w 182"/>
                    <a:gd name="T53" fmla="*/ 142 h 181"/>
                    <a:gd name="T54" fmla="*/ 27 w 182"/>
                    <a:gd name="T55" fmla="*/ 136 h 181"/>
                    <a:gd name="T56" fmla="*/ 46 w 182"/>
                    <a:gd name="T57" fmla="*/ 156 h 181"/>
                    <a:gd name="T58" fmla="*/ 41 w 182"/>
                    <a:gd name="T59" fmla="*/ 168 h 181"/>
                    <a:gd name="T60" fmla="*/ 73 w 182"/>
                    <a:gd name="T61" fmla="*/ 181 h 181"/>
                    <a:gd name="T62" fmla="*/ 78 w 182"/>
                    <a:gd name="T63" fmla="*/ 168 h 181"/>
                    <a:gd name="T64" fmla="*/ 91 w 182"/>
                    <a:gd name="T65" fmla="*/ 169 h 181"/>
                    <a:gd name="T66" fmla="*/ 91 w 182"/>
                    <a:gd name="T67" fmla="*/ 157 h 181"/>
                    <a:gd name="T68" fmla="*/ 29 w 182"/>
                    <a:gd name="T69" fmla="*/ 117 h 181"/>
                    <a:gd name="T70" fmla="*/ 65 w 182"/>
                    <a:gd name="T71" fmla="*/ 28 h 181"/>
                    <a:gd name="T72" fmla="*/ 65 w 182"/>
                    <a:gd name="T73" fmla="*/ 28 h 181"/>
                    <a:gd name="T74" fmla="*/ 91 w 182"/>
                    <a:gd name="T75" fmla="*/ 23 h 181"/>
                    <a:gd name="T76" fmla="*/ 91 w 182"/>
                    <a:gd name="T77" fmla="*/ 23 h 181"/>
                    <a:gd name="T78" fmla="*/ 91 w 182"/>
                    <a:gd name="T79" fmla="*/ 11 h 181"/>
                    <a:gd name="T80" fmla="*/ 76 w 182"/>
                    <a:gd name="T81" fmla="*/ 13 h 181"/>
                    <a:gd name="T82" fmla="*/ 71 w 182"/>
                    <a:gd name="T83" fmla="*/ 0 h 181"/>
                    <a:gd name="T84" fmla="*/ 40 w 182"/>
                    <a:gd name="T85" fmla="*/ 13 h 181"/>
                    <a:gd name="T86" fmla="*/ 45 w 182"/>
                    <a:gd name="T87" fmla="*/ 26 h 181"/>
                    <a:gd name="T88" fmla="*/ 26 w 182"/>
                    <a:gd name="T89" fmla="*/ 46 h 181"/>
                    <a:gd name="T90" fmla="*/ 13 w 182"/>
                    <a:gd name="T91" fmla="*/ 41 h 181"/>
                    <a:gd name="T92" fmla="*/ 0 w 182"/>
                    <a:gd name="T93" fmla="*/ 72 h 181"/>
                    <a:gd name="T94" fmla="*/ 13 w 182"/>
                    <a:gd name="T95" fmla="*/ 77 h 181"/>
                    <a:gd name="T96" fmla="*/ 13 w 182"/>
                    <a:gd name="T97" fmla="*/ 105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82" h="181">
                      <a:moveTo>
                        <a:pt x="91" y="169"/>
                      </a:moveTo>
                      <a:cubicBezTo>
                        <a:pt x="96" y="169"/>
                        <a:pt x="101" y="169"/>
                        <a:pt x="106" y="168"/>
                      </a:cubicBezTo>
                      <a:cubicBezTo>
                        <a:pt x="111" y="181"/>
                        <a:pt x="111" y="181"/>
                        <a:pt x="111" y="181"/>
                      </a:cubicBezTo>
                      <a:cubicBezTo>
                        <a:pt x="142" y="167"/>
                        <a:pt x="142" y="167"/>
                        <a:pt x="142" y="167"/>
                      </a:cubicBezTo>
                      <a:cubicBezTo>
                        <a:pt x="137" y="155"/>
                        <a:pt x="137" y="155"/>
                        <a:pt x="137" y="155"/>
                      </a:cubicBezTo>
                      <a:cubicBezTo>
                        <a:pt x="145" y="149"/>
                        <a:pt x="151" y="143"/>
                        <a:pt x="156" y="135"/>
                      </a:cubicBezTo>
                      <a:cubicBezTo>
                        <a:pt x="169" y="140"/>
                        <a:pt x="169" y="140"/>
                        <a:pt x="169" y="140"/>
                      </a:cubicBezTo>
                      <a:cubicBezTo>
                        <a:pt x="182" y="108"/>
                        <a:pt x="182" y="108"/>
                        <a:pt x="182" y="108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71" y="94"/>
                        <a:pt x="170" y="85"/>
                        <a:pt x="169" y="76"/>
                      </a:cubicBezTo>
                      <a:cubicBezTo>
                        <a:pt x="181" y="70"/>
                        <a:pt x="181" y="70"/>
                        <a:pt x="181" y="70"/>
                      </a:cubicBezTo>
                      <a:cubicBezTo>
                        <a:pt x="168" y="39"/>
                        <a:pt x="168" y="39"/>
                        <a:pt x="168" y="39"/>
                      </a:cubicBezTo>
                      <a:cubicBezTo>
                        <a:pt x="155" y="44"/>
                        <a:pt x="155" y="44"/>
                        <a:pt x="155" y="44"/>
                      </a:cubicBezTo>
                      <a:cubicBezTo>
                        <a:pt x="150" y="37"/>
                        <a:pt x="143" y="30"/>
                        <a:pt x="136" y="25"/>
                      </a:cubicBezTo>
                      <a:cubicBezTo>
                        <a:pt x="141" y="12"/>
                        <a:pt x="141" y="12"/>
                        <a:pt x="141" y="12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0" y="12"/>
                        <a:pt x="95" y="11"/>
                        <a:pt x="91" y="11"/>
                      </a:cubicBezTo>
                      <a:cubicBezTo>
                        <a:pt x="91" y="23"/>
                        <a:pt x="91" y="23"/>
                        <a:pt x="91" y="23"/>
                      </a:cubicBezTo>
                      <a:cubicBezTo>
                        <a:pt x="118" y="23"/>
                        <a:pt x="142" y="39"/>
                        <a:pt x="153" y="64"/>
                      </a:cubicBezTo>
                      <a:cubicBezTo>
                        <a:pt x="167" y="98"/>
                        <a:pt x="151" y="138"/>
                        <a:pt x="117" y="152"/>
                      </a:cubicBezTo>
                      <a:cubicBezTo>
                        <a:pt x="109" y="156"/>
                        <a:pt x="100" y="157"/>
                        <a:pt x="91" y="157"/>
                      </a:cubicBezTo>
                      <a:cubicBezTo>
                        <a:pt x="91" y="157"/>
                        <a:pt x="91" y="157"/>
                        <a:pt x="91" y="157"/>
                      </a:cubicBezTo>
                      <a:lnTo>
                        <a:pt x="91" y="169"/>
                      </a:lnTo>
                      <a:close/>
                      <a:moveTo>
                        <a:pt x="13" y="105"/>
                      </a:moveTo>
                      <a:cubicBezTo>
                        <a:pt x="1" y="110"/>
                        <a:pt x="1" y="110"/>
                        <a:pt x="1" y="110"/>
                      </a:cubicBezTo>
                      <a:cubicBezTo>
                        <a:pt x="14" y="142"/>
                        <a:pt x="14" y="142"/>
                        <a:pt x="14" y="142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32" y="144"/>
                        <a:pt x="39" y="150"/>
                        <a:pt x="46" y="156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73" y="181"/>
                        <a:pt x="73" y="181"/>
                        <a:pt x="73" y="181"/>
                      </a:cubicBezTo>
                      <a:cubicBezTo>
                        <a:pt x="78" y="168"/>
                        <a:pt x="78" y="168"/>
                        <a:pt x="78" y="168"/>
                      </a:cubicBezTo>
                      <a:cubicBezTo>
                        <a:pt x="82" y="169"/>
                        <a:pt x="87" y="169"/>
                        <a:pt x="91" y="169"/>
                      </a:cubicBezTo>
                      <a:cubicBezTo>
                        <a:pt x="91" y="157"/>
                        <a:pt x="91" y="157"/>
                        <a:pt x="91" y="157"/>
                      </a:cubicBezTo>
                      <a:cubicBezTo>
                        <a:pt x="64" y="157"/>
                        <a:pt x="40" y="141"/>
                        <a:pt x="29" y="117"/>
                      </a:cubicBezTo>
                      <a:cubicBezTo>
                        <a:pt x="15" y="83"/>
                        <a:pt x="31" y="43"/>
                        <a:pt x="65" y="28"/>
                      </a:cubicBezTo>
                      <a:cubicBezTo>
                        <a:pt x="65" y="28"/>
                        <a:pt x="65" y="28"/>
                        <a:pt x="65" y="28"/>
                      </a:cubicBezTo>
                      <a:cubicBezTo>
                        <a:pt x="73" y="25"/>
                        <a:pt x="82" y="23"/>
                        <a:pt x="91" y="23"/>
                      </a:cubicBezTo>
                      <a:cubicBezTo>
                        <a:pt x="91" y="23"/>
                        <a:pt x="91" y="23"/>
                        <a:pt x="91" y="23"/>
                      </a:cubicBezTo>
                      <a:cubicBezTo>
                        <a:pt x="91" y="11"/>
                        <a:pt x="91" y="11"/>
                        <a:pt x="91" y="11"/>
                      </a:cubicBezTo>
                      <a:cubicBezTo>
                        <a:pt x="86" y="11"/>
                        <a:pt x="81" y="12"/>
                        <a:pt x="76" y="13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37" y="31"/>
                        <a:pt x="31" y="38"/>
                        <a:pt x="26" y="46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13" y="77"/>
                        <a:pt x="13" y="77"/>
                        <a:pt x="13" y="77"/>
                      </a:cubicBezTo>
                      <a:cubicBezTo>
                        <a:pt x="11" y="86"/>
                        <a:pt x="11" y="96"/>
                        <a:pt x="13" y="10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7" name="Freeform 443">
                  <a:extLst>
                    <a:ext uri="{FF2B5EF4-FFF2-40B4-BE49-F238E27FC236}">
                      <a16:creationId xmlns:a16="http://schemas.microsoft.com/office/drawing/2014/main" id="{3758DBED-6754-FB46-8C7F-A67B297F35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215431" y="3468034"/>
                  <a:ext cx="249742" cy="250960"/>
                </a:xfrm>
                <a:custGeom>
                  <a:avLst/>
                  <a:gdLst>
                    <a:gd name="T0" fmla="*/ 76 w 152"/>
                    <a:gd name="T1" fmla="*/ 142 h 152"/>
                    <a:gd name="T2" fmla="*/ 88 w 152"/>
                    <a:gd name="T3" fmla="*/ 141 h 152"/>
                    <a:gd name="T4" fmla="*/ 93 w 152"/>
                    <a:gd name="T5" fmla="*/ 151 h 152"/>
                    <a:gd name="T6" fmla="*/ 119 w 152"/>
                    <a:gd name="T7" fmla="*/ 140 h 152"/>
                    <a:gd name="T8" fmla="*/ 114 w 152"/>
                    <a:gd name="T9" fmla="*/ 130 h 152"/>
                    <a:gd name="T10" fmla="*/ 131 w 152"/>
                    <a:gd name="T11" fmla="*/ 113 h 152"/>
                    <a:gd name="T12" fmla="*/ 141 w 152"/>
                    <a:gd name="T13" fmla="*/ 117 h 152"/>
                    <a:gd name="T14" fmla="*/ 152 w 152"/>
                    <a:gd name="T15" fmla="*/ 91 h 152"/>
                    <a:gd name="T16" fmla="*/ 141 w 152"/>
                    <a:gd name="T17" fmla="*/ 87 h 152"/>
                    <a:gd name="T18" fmla="*/ 141 w 152"/>
                    <a:gd name="T19" fmla="*/ 64 h 152"/>
                    <a:gd name="T20" fmla="*/ 151 w 152"/>
                    <a:gd name="T21" fmla="*/ 59 h 152"/>
                    <a:gd name="T22" fmla="*/ 140 w 152"/>
                    <a:gd name="T23" fmla="*/ 33 h 152"/>
                    <a:gd name="T24" fmla="*/ 130 w 152"/>
                    <a:gd name="T25" fmla="*/ 37 h 152"/>
                    <a:gd name="T26" fmla="*/ 113 w 152"/>
                    <a:gd name="T27" fmla="*/ 21 h 152"/>
                    <a:gd name="T28" fmla="*/ 118 w 152"/>
                    <a:gd name="T29" fmla="*/ 11 h 152"/>
                    <a:gd name="T30" fmla="*/ 91 w 152"/>
                    <a:gd name="T31" fmla="*/ 0 h 152"/>
                    <a:gd name="T32" fmla="*/ 87 w 152"/>
                    <a:gd name="T33" fmla="*/ 11 h 152"/>
                    <a:gd name="T34" fmla="*/ 76 w 152"/>
                    <a:gd name="T35" fmla="*/ 10 h 152"/>
                    <a:gd name="T36" fmla="*/ 76 w 152"/>
                    <a:gd name="T37" fmla="*/ 20 h 152"/>
                    <a:gd name="T38" fmla="*/ 128 w 152"/>
                    <a:gd name="T39" fmla="*/ 54 h 152"/>
                    <a:gd name="T40" fmla="*/ 98 w 152"/>
                    <a:gd name="T41" fmla="*/ 127 h 152"/>
                    <a:gd name="T42" fmla="*/ 76 w 152"/>
                    <a:gd name="T43" fmla="*/ 132 h 152"/>
                    <a:gd name="T44" fmla="*/ 76 w 152"/>
                    <a:gd name="T45" fmla="*/ 132 h 152"/>
                    <a:gd name="T46" fmla="*/ 76 w 152"/>
                    <a:gd name="T47" fmla="*/ 142 h 152"/>
                    <a:gd name="T48" fmla="*/ 11 w 152"/>
                    <a:gd name="T49" fmla="*/ 88 h 152"/>
                    <a:gd name="T50" fmla="*/ 1 w 152"/>
                    <a:gd name="T51" fmla="*/ 93 h 152"/>
                    <a:gd name="T52" fmla="*/ 12 w 152"/>
                    <a:gd name="T53" fmla="*/ 119 h 152"/>
                    <a:gd name="T54" fmla="*/ 22 w 152"/>
                    <a:gd name="T55" fmla="*/ 114 h 152"/>
                    <a:gd name="T56" fmla="*/ 39 w 152"/>
                    <a:gd name="T57" fmla="*/ 130 h 152"/>
                    <a:gd name="T58" fmla="*/ 35 w 152"/>
                    <a:gd name="T59" fmla="*/ 141 h 152"/>
                    <a:gd name="T60" fmla="*/ 61 w 152"/>
                    <a:gd name="T61" fmla="*/ 152 h 152"/>
                    <a:gd name="T62" fmla="*/ 65 w 152"/>
                    <a:gd name="T63" fmla="*/ 141 h 152"/>
                    <a:gd name="T64" fmla="*/ 76 w 152"/>
                    <a:gd name="T65" fmla="*/ 142 h 152"/>
                    <a:gd name="T66" fmla="*/ 76 w 152"/>
                    <a:gd name="T67" fmla="*/ 132 h 152"/>
                    <a:gd name="T68" fmla="*/ 24 w 152"/>
                    <a:gd name="T69" fmla="*/ 98 h 152"/>
                    <a:gd name="T70" fmla="*/ 54 w 152"/>
                    <a:gd name="T71" fmla="*/ 24 h 152"/>
                    <a:gd name="T72" fmla="*/ 54 w 152"/>
                    <a:gd name="T73" fmla="*/ 24 h 152"/>
                    <a:gd name="T74" fmla="*/ 76 w 152"/>
                    <a:gd name="T75" fmla="*/ 20 h 152"/>
                    <a:gd name="T76" fmla="*/ 76 w 152"/>
                    <a:gd name="T77" fmla="*/ 20 h 152"/>
                    <a:gd name="T78" fmla="*/ 76 w 152"/>
                    <a:gd name="T79" fmla="*/ 10 h 152"/>
                    <a:gd name="T80" fmla="*/ 64 w 152"/>
                    <a:gd name="T81" fmla="*/ 11 h 152"/>
                    <a:gd name="T82" fmla="*/ 59 w 152"/>
                    <a:gd name="T83" fmla="*/ 0 h 152"/>
                    <a:gd name="T84" fmla="*/ 33 w 152"/>
                    <a:gd name="T85" fmla="*/ 11 h 152"/>
                    <a:gd name="T86" fmla="*/ 38 w 152"/>
                    <a:gd name="T87" fmla="*/ 22 h 152"/>
                    <a:gd name="T88" fmla="*/ 21 w 152"/>
                    <a:gd name="T89" fmla="*/ 39 h 152"/>
                    <a:gd name="T90" fmla="*/ 11 w 152"/>
                    <a:gd name="T91" fmla="*/ 34 h 152"/>
                    <a:gd name="T92" fmla="*/ 0 w 152"/>
                    <a:gd name="T93" fmla="*/ 61 h 152"/>
                    <a:gd name="T94" fmla="*/ 11 w 152"/>
                    <a:gd name="T95" fmla="*/ 65 h 152"/>
                    <a:gd name="T96" fmla="*/ 11 w 152"/>
                    <a:gd name="T97" fmla="*/ 8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2" h="152">
                      <a:moveTo>
                        <a:pt x="76" y="142"/>
                      </a:moveTo>
                      <a:cubicBezTo>
                        <a:pt x="80" y="142"/>
                        <a:pt x="84" y="141"/>
                        <a:pt x="88" y="141"/>
                      </a:cubicBezTo>
                      <a:cubicBezTo>
                        <a:pt x="93" y="151"/>
                        <a:pt x="93" y="151"/>
                        <a:pt x="93" y="151"/>
                      </a:cubicBezTo>
                      <a:cubicBezTo>
                        <a:pt x="119" y="140"/>
                        <a:pt x="119" y="140"/>
                        <a:pt x="119" y="140"/>
                      </a:cubicBezTo>
                      <a:cubicBezTo>
                        <a:pt x="114" y="130"/>
                        <a:pt x="114" y="130"/>
                        <a:pt x="114" y="130"/>
                      </a:cubicBezTo>
                      <a:cubicBezTo>
                        <a:pt x="121" y="125"/>
                        <a:pt x="126" y="119"/>
                        <a:pt x="131" y="113"/>
                      </a:cubicBezTo>
                      <a:cubicBezTo>
                        <a:pt x="141" y="117"/>
                        <a:pt x="141" y="117"/>
                        <a:pt x="141" y="117"/>
                      </a:cubicBezTo>
                      <a:cubicBezTo>
                        <a:pt x="152" y="91"/>
                        <a:pt x="152" y="91"/>
                        <a:pt x="152" y="91"/>
                      </a:cubicBezTo>
                      <a:cubicBezTo>
                        <a:pt x="141" y="87"/>
                        <a:pt x="141" y="87"/>
                        <a:pt x="141" y="87"/>
                      </a:cubicBezTo>
                      <a:cubicBezTo>
                        <a:pt x="143" y="79"/>
                        <a:pt x="142" y="71"/>
                        <a:pt x="141" y="64"/>
                      </a:cubicBezTo>
                      <a:cubicBezTo>
                        <a:pt x="151" y="59"/>
                        <a:pt x="151" y="59"/>
                        <a:pt x="151" y="59"/>
                      </a:cubicBezTo>
                      <a:cubicBezTo>
                        <a:pt x="140" y="33"/>
                        <a:pt x="140" y="33"/>
                        <a:pt x="140" y="33"/>
                      </a:cubicBezTo>
                      <a:cubicBezTo>
                        <a:pt x="130" y="37"/>
                        <a:pt x="130" y="37"/>
                        <a:pt x="130" y="37"/>
                      </a:cubicBezTo>
                      <a:cubicBezTo>
                        <a:pt x="125" y="31"/>
                        <a:pt x="120" y="26"/>
                        <a:pt x="113" y="21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7" y="11"/>
                        <a:pt x="87" y="11"/>
                        <a:pt x="87" y="11"/>
                      </a:cubicBezTo>
                      <a:cubicBezTo>
                        <a:pt x="83" y="10"/>
                        <a:pt x="80" y="10"/>
                        <a:pt x="76" y="10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99" y="20"/>
                        <a:pt x="119" y="33"/>
                        <a:pt x="128" y="54"/>
                      </a:cubicBezTo>
                      <a:cubicBezTo>
                        <a:pt x="140" y="82"/>
                        <a:pt x="127" y="115"/>
                        <a:pt x="98" y="127"/>
                      </a:cubicBezTo>
                      <a:cubicBezTo>
                        <a:pt x="91" y="130"/>
                        <a:pt x="84" y="132"/>
                        <a:pt x="76" y="132"/>
                      </a:cubicBezTo>
                      <a:cubicBezTo>
                        <a:pt x="76" y="132"/>
                        <a:pt x="76" y="132"/>
                        <a:pt x="76" y="132"/>
                      </a:cubicBezTo>
                      <a:lnTo>
                        <a:pt x="76" y="142"/>
                      </a:lnTo>
                      <a:close/>
                      <a:moveTo>
                        <a:pt x="11" y="88"/>
                      </a:moveTo>
                      <a:cubicBezTo>
                        <a:pt x="1" y="93"/>
                        <a:pt x="1" y="93"/>
                        <a:pt x="1" y="93"/>
                      </a:cubicBezTo>
                      <a:cubicBezTo>
                        <a:pt x="12" y="119"/>
                        <a:pt x="12" y="119"/>
                        <a:pt x="12" y="119"/>
                      </a:cubicBez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27" y="120"/>
                        <a:pt x="32" y="126"/>
                        <a:pt x="39" y="130"/>
                      </a:cubicBezTo>
                      <a:cubicBezTo>
                        <a:pt x="35" y="141"/>
                        <a:pt x="35" y="141"/>
                        <a:pt x="35" y="141"/>
                      </a:cubicBezTo>
                      <a:cubicBezTo>
                        <a:pt x="61" y="152"/>
                        <a:pt x="61" y="152"/>
                        <a:pt x="61" y="152"/>
                      </a:cubicBezTo>
                      <a:cubicBezTo>
                        <a:pt x="65" y="141"/>
                        <a:pt x="65" y="141"/>
                        <a:pt x="65" y="141"/>
                      </a:cubicBezTo>
                      <a:cubicBezTo>
                        <a:pt x="69" y="142"/>
                        <a:pt x="72" y="142"/>
                        <a:pt x="76" y="142"/>
                      </a:cubicBezTo>
                      <a:cubicBezTo>
                        <a:pt x="76" y="132"/>
                        <a:pt x="76" y="132"/>
                        <a:pt x="76" y="132"/>
                      </a:cubicBezTo>
                      <a:cubicBezTo>
                        <a:pt x="54" y="132"/>
                        <a:pt x="33" y="118"/>
                        <a:pt x="24" y="98"/>
                      </a:cubicBezTo>
                      <a:cubicBezTo>
                        <a:pt x="12" y="69"/>
                        <a:pt x="26" y="36"/>
                        <a:pt x="54" y="24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61" y="21"/>
                        <a:pt x="68" y="20"/>
                        <a:pt x="76" y="20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2" y="10"/>
                        <a:pt x="68" y="10"/>
                        <a:pt x="64" y="11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1" y="27"/>
                        <a:pt x="26" y="32"/>
                        <a:pt x="21" y="39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11" y="65"/>
                        <a:pt x="11" y="65"/>
                        <a:pt x="11" y="65"/>
                      </a:cubicBezTo>
                      <a:cubicBezTo>
                        <a:pt x="10" y="73"/>
                        <a:pt x="10" y="80"/>
                        <a:pt x="11" y="8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8" name="Freeform 444">
                  <a:extLst>
                    <a:ext uri="{FF2B5EF4-FFF2-40B4-BE49-F238E27FC236}">
                      <a16:creationId xmlns:a16="http://schemas.microsoft.com/office/drawing/2014/main" id="{94167A04-AA7D-A646-B8EE-9175090365A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88733" y="2896672"/>
                  <a:ext cx="246087" cy="246087"/>
                </a:xfrm>
                <a:custGeom>
                  <a:avLst/>
                  <a:gdLst>
                    <a:gd name="T0" fmla="*/ 75 w 150"/>
                    <a:gd name="T1" fmla="*/ 140 h 150"/>
                    <a:gd name="T2" fmla="*/ 87 w 150"/>
                    <a:gd name="T3" fmla="*/ 139 h 150"/>
                    <a:gd name="T4" fmla="*/ 92 w 150"/>
                    <a:gd name="T5" fmla="*/ 149 h 150"/>
                    <a:gd name="T6" fmla="*/ 118 w 150"/>
                    <a:gd name="T7" fmla="*/ 138 h 150"/>
                    <a:gd name="T8" fmla="*/ 113 w 150"/>
                    <a:gd name="T9" fmla="*/ 128 h 150"/>
                    <a:gd name="T10" fmla="*/ 129 w 150"/>
                    <a:gd name="T11" fmla="*/ 112 h 150"/>
                    <a:gd name="T12" fmla="*/ 140 w 150"/>
                    <a:gd name="T13" fmla="*/ 116 h 150"/>
                    <a:gd name="T14" fmla="*/ 150 w 150"/>
                    <a:gd name="T15" fmla="*/ 90 h 150"/>
                    <a:gd name="T16" fmla="*/ 140 w 150"/>
                    <a:gd name="T17" fmla="*/ 86 h 150"/>
                    <a:gd name="T18" fmla="*/ 140 w 150"/>
                    <a:gd name="T19" fmla="*/ 63 h 150"/>
                    <a:gd name="T20" fmla="*/ 150 w 150"/>
                    <a:gd name="T21" fmla="*/ 58 h 150"/>
                    <a:gd name="T22" fmla="*/ 139 w 150"/>
                    <a:gd name="T23" fmla="*/ 33 h 150"/>
                    <a:gd name="T24" fmla="*/ 129 w 150"/>
                    <a:gd name="T25" fmla="*/ 37 h 150"/>
                    <a:gd name="T26" fmla="*/ 112 w 150"/>
                    <a:gd name="T27" fmla="*/ 21 h 150"/>
                    <a:gd name="T28" fmla="*/ 116 w 150"/>
                    <a:gd name="T29" fmla="*/ 10 h 150"/>
                    <a:gd name="T30" fmla="*/ 90 w 150"/>
                    <a:gd name="T31" fmla="*/ 0 h 150"/>
                    <a:gd name="T32" fmla="*/ 86 w 150"/>
                    <a:gd name="T33" fmla="*/ 10 h 150"/>
                    <a:gd name="T34" fmla="*/ 75 w 150"/>
                    <a:gd name="T35" fmla="*/ 10 h 150"/>
                    <a:gd name="T36" fmla="*/ 75 w 150"/>
                    <a:gd name="T37" fmla="*/ 19 h 150"/>
                    <a:gd name="T38" fmla="*/ 126 w 150"/>
                    <a:gd name="T39" fmla="*/ 53 h 150"/>
                    <a:gd name="T40" fmla="*/ 97 w 150"/>
                    <a:gd name="T41" fmla="*/ 126 h 150"/>
                    <a:gd name="T42" fmla="*/ 75 w 150"/>
                    <a:gd name="T43" fmla="*/ 130 h 150"/>
                    <a:gd name="T44" fmla="*/ 75 w 150"/>
                    <a:gd name="T45" fmla="*/ 130 h 150"/>
                    <a:gd name="T46" fmla="*/ 75 w 150"/>
                    <a:gd name="T47" fmla="*/ 140 h 150"/>
                    <a:gd name="T48" fmla="*/ 11 w 150"/>
                    <a:gd name="T49" fmla="*/ 87 h 150"/>
                    <a:gd name="T50" fmla="*/ 1 w 150"/>
                    <a:gd name="T51" fmla="*/ 91 h 150"/>
                    <a:gd name="T52" fmla="*/ 12 w 150"/>
                    <a:gd name="T53" fmla="*/ 117 h 150"/>
                    <a:gd name="T54" fmla="*/ 22 w 150"/>
                    <a:gd name="T55" fmla="*/ 113 h 150"/>
                    <a:gd name="T56" fmla="*/ 39 w 150"/>
                    <a:gd name="T57" fmla="*/ 129 h 150"/>
                    <a:gd name="T58" fmla="*/ 34 w 150"/>
                    <a:gd name="T59" fmla="*/ 139 h 150"/>
                    <a:gd name="T60" fmla="*/ 60 w 150"/>
                    <a:gd name="T61" fmla="*/ 150 h 150"/>
                    <a:gd name="T62" fmla="*/ 65 w 150"/>
                    <a:gd name="T63" fmla="*/ 139 h 150"/>
                    <a:gd name="T64" fmla="*/ 75 w 150"/>
                    <a:gd name="T65" fmla="*/ 140 h 150"/>
                    <a:gd name="T66" fmla="*/ 75 w 150"/>
                    <a:gd name="T67" fmla="*/ 130 h 150"/>
                    <a:gd name="T68" fmla="*/ 24 w 150"/>
                    <a:gd name="T69" fmla="*/ 97 h 150"/>
                    <a:gd name="T70" fmla="*/ 54 w 150"/>
                    <a:gd name="T71" fmla="*/ 24 h 150"/>
                    <a:gd name="T72" fmla="*/ 54 w 150"/>
                    <a:gd name="T73" fmla="*/ 24 h 150"/>
                    <a:gd name="T74" fmla="*/ 75 w 150"/>
                    <a:gd name="T75" fmla="*/ 19 h 150"/>
                    <a:gd name="T76" fmla="*/ 75 w 150"/>
                    <a:gd name="T77" fmla="*/ 19 h 150"/>
                    <a:gd name="T78" fmla="*/ 75 w 150"/>
                    <a:gd name="T79" fmla="*/ 10 h 150"/>
                    <a:gd name="T80" fmla="*/ 63 w 150"/>
                    <a:gd name="T81" fmla="*/ 11 h 150"/>
                    <a:gd name="T82" fmla="*/ 59 w 150"/>
                    <a:gd name="T83" fmla="*/ 0 h 150"/>
                    <a:gd name="T84" fmla="*/ 33 w 150"/>
                    <a:gd name="T85" fmla="*/ 11 h 150"/>
                    <a:gd name="T86" fmla="*/ 37 w 150"/>
                    <a:gd name="T87" fmla="*/ 22 h 150"/>
                    <a:gd name="T88" fmla="*/ 21 w 150"/>
                    <a:gd name="T89" fmla="*/ 38 h 150"/>
                    <a:gd name="T90" fmla="*/ 11 w 150"/>
                    <a:gd name="T91" fmla="*/ 34 h 150"/>
                    <a:gd name="T92" fmla="*/ 0 w 150"/>
                    <a:gd name="T93" fmla="*/ 60 h 150"/>
                    <a:gd name="T94" fmla="*/ 11 w 150"/>
                    <a:gd name="T95" fmla="*/ 64 h 150"/>
                    <a:gd name="T96" fmla="*/ 11 w 150"/>
                    <a:gd name="T97" fmla="*/ 8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0" h="150">
                      <a:moveTo>
                        <a:pt x="75" y="140"/>
                      </a:moveTo>
                      <a:cubicBezTo>
                        <a:pt x="79" y="140"/>
                        <a:pt x="83" y="140"/>
                        <a:pt x="87" y="139"/>
                      </a:cubicBezTo>
                      <a:cubicBezTo>
                        <a:pt x="92" y="149"/>
                        <a:pt x="92" y="149"/>
                        <a:pt x="92" y="149"/>
                      </a:cubicBezTo>
                      <a:cubicBezTo>
                        <a:pt x="118" y="138"/>
                        <a:pt x="118" y="138"/>
                        <a:pt x="118" y="138"/>
                      </a:cubicBezTo>
                      <a:cubicBezTo>
                        <a:pt x="113" y="128"/>
                        <a:pt x="113" y="128"/>
                        <a:pt x="113" y="128"/>
                      </a:cubicBezTo>
                      <a:cubicBezTo>
                        <a:pt x="120" y="124"/>
                        <a:pt x="125" y="118"/>
                        <a:pt x="129" y="112"/>
                      </a:cubicBezTo>
                      <a:cubicBezTo>
                        <a:pt x="140" y="116"/>
                        <a:pt x="140" y="116"/>
                        <a:pt x="140" y="116"/>
                      </a:cubicBezTo>
                      <a:cubicBezTo>
                        <a:pt x="150" y="90"/>
                        <a:pt x="150" y="90"/>
                        <a:pt x="150" y="90"/>
                      </a:cubicBezTo>
                      <a:cubicBezTo>
                        <a:pt x="140" y="86"/>
                        <a:pt x="140" y="86"/>
                        <a:pt x="140" y="86"/>
                      </a:cubicBezTo>
                      <a:cubicBezTo>
                        <a:pt x="141" y="78"/>
                        <a:pt x="141" y="70"/>
                        <a:pt x="140" y="63"/>
                      </a:cubicBezTo>
                      <a:cubicBezTo>
                        <a:pt x="150" y="58"/>
                        <a:pt x="150" y="58"/>
                        <a:pt x="150" y="58"/>
                      </a:cubicBezTo>
                      <a:cubicBezTo>
                        <a:pt x="139" y="33"/>
                        <a:pt x="139" y="33"/>
                        <a:pt x="139" y="33"/>
                      </a:cubicBezTo>
                      <a:cubicBezTo>
                        <a:pt x="129" y="37"/>
                        <a:pt x="129" y="37"/>
                        <a:pt x="129" y="37"/>
                      </a:cubicBezTo>
                      <a:cubicBezTo>
                        <a:pt x="124" y="31"/>
                        <a:pt x="119" y="25"/>
                        <a:pt x="112" y="21"/>
                      </a:cubicBezTo>
                      <a:cubicBezTo>
                        <a:pt x="116" y="10"/>
                        <a:pt x="116" y="10"/>
                        <a:pt x="116" y="10"/>
                      </a:cubicBezTo>
                      <a:cubicBezTo>
                        <a:pt x="90" y="0"/>
                        <a:pt x="90" y="0"/>
                        <a:pt x="90" y="0"/>
                      </a:cubicBezTo>
                      <a:cubicBezTo>
                        <a:pt x="86" y="10"/>
                        <a:pt x="86" y="10"/>
                        <a:pt x="86" y="10"/>
                      </a:cubicBezTo>
                      <a:cubicBezTo>
                        <a:pt x="83" y="10"/>
                        <a:pt x="79" y="10"/>
                        <a:pt x="75" y="10"/>
                      </a:cubicBezTo>
                      <a:cubicBezTo>
                        <a:pt x="75" y="19"/>
                        <a:pt x="75" y="19"/>
                        <a:pt x="75" y="19"/>
                      </a:cubicBezTo>
                      <a:cubicBezTo>
                        <a:pt x="98" y="19"/>
                        <a:pt x="118" y="33"/>
                        <a:pt x="126" y="53"/>
                      </a:cubicBezTo>
                      <a:cubicBezTo>
                        <a:pt x="138" y="81"/>
                        <a:pt x="125" y="114"/>
                        <a:pt x="97" y="126"/>
                      </a:cubicBezTo>
                      <a:cubicBezTo>
                        <a:pt x="90" y="129"/>
                        <a:pt x="83" y="130"/>
                        <a:pt x="75" y="130"/>
                      </a:cubicBezTo>
                      <a:cubicBezTo>
                        <a:pt x="75" y="130"/>
                        <a:pt x="75" y="130"/>
                        <a:pt x="75" y="130"/>
                      </a:cubicBezTo>
                      <a:lnTo>
                        <a:pt x="75" y="140"/>
                      </a:lnTo>
                      <a:close/>
                      <a:moveTo>
                        <a:pt x="11" y="87"/>
                      </a:moveTo>
                      <a:cubicBezTo>
                        <a:pt x="1" y="91"/>
                        <a:pt x="1" y="91"/>
                        <a:pt x="1" y="91"/>
                      </a:cubicBezTo>
                      <a:cubicBezTo>
                        <a:pt x="12" y="117"/>
                        <a:pt x="12" y="117"/>
                        <a:pt x="12" y="117"/>
                      </a:cubicBezTo>
                      <a:cubicBezTo>
                        <a:pt x="22" y="113"/>
                        <a:pt x="22" y="113"/>
                        <a:pt x="22" y="113"/>
                      </a:cubicBezTo>
                      <a:cubicBezTo>
                        <a:pt x="27" y="119"/>
                        <a:pt x="32" y="124"/>
                        <a:pt x="39" y="129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60" y="150"/>
                        <a:pt x="60" y="150"/>
                        <a:pt x="60" y="150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8" y="140"/>
                        <a:pt x="72" y="140"/>
                        <a:pt x="75" y="140"/>
                      </a:cubicBezTo>
                      <a:cubicBezTo>
                        <a:pt x="75" y="130"/>
                        <a:pt x="75" y="130"/>
                        <a:pt x="75" y="130"/>
                      </a:cubicBezTo>
                      <a:cubicBezTo>
                        <a:pt x="53" y="130"/>
                        <a:pt x="33" y="117"/>
                        <a:pt x="24" y="97"/>
                      </a:cubicBezTo>
                      <a:cubicBezTo>
                        <a:pt x="12" y="69"/>
                        <a:pt x="25" y="36"/>
                        <a:pt x="54" y="24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61" y="21"/>
                        <a:pt x="68" y="19"/>
                        <a:pt x="75" y="19"/>
                      </a:cubicBezTo>
                      <a:cubicBezTo>
                        <a:pt x="75" y="19"/>
                        <a:pt x="75" y="19"/>
                        <a:pt x="75" y="19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1" y="10"/>
                        <a:pt x="67" y="10"/>
                        <a:pt x="63" y="11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7" y="22"/>
                        <a:pt x="37" y="22"/>
                        <a:pt x="37" y="22"/>
                      </a:cubicBezTo>
                      <a:cubicBezTo>
                        <a:pt x="31" y="26"/>
                        <a:pt x="26" y="32"/>
                        <a:pt x="21" y="38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1" y="64"/>
                        <a:pt x="11" y="64"/>
                        <a:pt x="11" y="64"/>
                      </a:cubicBezTo>
                      <a:cubicBezTo>
                        <a:pt x="10" y="72"/>
                        <a:pt x="10" y="79"/>
                        <a:pt x="11" y="8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Freeform 445">
                  <a:extLst>
                    <a:ext uri="{FF2B5EF4-FFF2-40B4-BE49-F238E27FC236}">
                      <a16:creationId xmlns:a16="http://schemas.microsoft.com/office/drawing/2014/main" id="{61523977-51EE-1D4F-8880-85CF577F13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55221" y="3608132"/>
                  <a:ext cx="141317" cy="79187"/>
                </a:xfrm>
                <a:custGeom>
                  <a:avLst/>
                  <a:gdLst>
                    <a:gd name="T0" fmla="*/ 3 w 86"/>
                    <a:gd name="T1" fmla="*/ 48 h 48"/>
                    <a:gd name="T2" fmla="*/ 0 w 86"/>
                    <a:gd name="T3" fmla="*/ 40 h 48"/>
                    <a:gd name="T4" fmla="*/ 24 w 86"/>
                    <a:gd name="T5" fmla="*/ 23 h 48"/>
                    <a:gd name="T6" fmla="*/ 30 w 86"/>
                    <a:gd name="T7" fmla="*/ 0 h 48"/>
                    <a:gd name="T8" fmla="*/ 56 w 86"/>
                    <a:gd name="T9" fmla="*/ 0 h 48"/>
                    <a:gd name="T10" fmla="*/ 61 w 86"/>
                    <a:gd name="T11" fmla="*/ 23 h 48"/>
                    <a:gd name="T12" fmla="*/ 86 w 86"/>
                    <a:gd name="T13" fmla="*/ 40 h 48"/>
                    <a:gd name="T14" fmla="*/ 83 w 86"/>
                    <a:gd name="T15" fmla="*/ 48 h 48"/>
                    <a:gd name="T16" fmla="*/ 3 w 86"/>
                    <a:gd name="T17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" h="48">
                      <a:moveTo>
                        <a:pt x="3" y="48"/>
                      </a:moveTo>
                      <a:cubicBezTo>
                        <a:pt x="2" y="46"/>
                        <a:pt x="0" y="43"/>
                        <a:pt x="0" y="40"/>
                      </a:cubicBezTo>
                      <a:cubicBezTo>
                        <a:pt x="0" y="28"/>
                        <a:pt x="14" y="27"/>
                        <a:pt x="24" y="23"/>
                      </a:cubicBezTo>
                      <a:cubicBezTo>
                        <a:pt x="35" y="19"/>
                        <a:pt x="30" y="9"/>
                        <a:pt x="30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6" y="9"/>
                        <a:pt x="51" y="19"/>
                        <a:pt x="61" y="23"/>
                      </a:cubicBezTo>
                      <a:cubicBezTo>
                        <a:pt x="72" y="27"/>
                        <a:pt x="86" y="28"/>
                        <a:pt x="86" y="40"/>
                      </a:cubicBezTo>
                      <a:cubicBezTo>
                        <a:pt x="86" y="43"/>
                        <a:pt x="84" y="46"/>
                        <a:pt x="83" y="48"/>
                      </a:cubicBezTo>
                      <a:lnTo>
                        <a:pt x="3" y="48"/>
                      </a:lnTo>
                      <a:close/>
                    </a:path>
                  </a:pathLst>
                </a:custGeom>
                <a:solidFill>
                  <a:srgbClr val="D9D9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Freeform 446">
                  <a:extLst>
                    <a:ext uri="{FF2B5EF4-FFF2-40B4-BE49-F238E27FC236}">
                      <a16:creationId xmlns:a16="http://schemas.microsoft.com/office/drawing/2014/main" id="{7FF6EABA-C65F-0E4A-8D69-A9CE72BB50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56439" y="3613006"/>
                  <a:ext cx="136444" cy="74314"/>
                </a:xfrm>
                <a:custGeom>
                  <a:avLst/>
                  <a:gdLst>
                    <a:gd name="T0" fmla="*/ 6 w 83"/>
                    <a:gd name="T1" fmla="*/ 30 h 45"/>
                    <a:gd name="T2" fmla="*/ 26 w 83"/>
                    <a:gd name="T3" fmla="*/ 23 h 45"/>
                    <a:gd name="T4" fmla="*/ 34 w 83"/>
                    <a:gd name="T5" fmla="*/ 2 h 45"/>
                    <a:gd name="T6" fmla="*/ 50 w 83"/>
                    <a:gd name="T7" fmla="*/ 0 h 45"/>
                    <a:gd name="T8" fmla="*/ 58 w 83"/>
                    <a:gd name="T9" fmla="*/ 23 h 45"/>
                    <a:gd name="T10" fmla="*/ 78 w 83"/>
                    <a:gd name="T11" fmla="*/ 30 h 45"/>
                    <a:gd name="T12" fmla="*/ 79 w 83"/>
                    <a:gd name="T13" fmla="*/ 45 h 45"/>
                    <a:gd name="T14" fmla="*/ 5 w 83"/>
                    <a:gd name="T15" fmla="*/ 45 h 45"/>
                    <a:gd name="T16" fmla="*/ 6 w 83"/>
                    <a:gd name="T17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3" h="45">
                      <a:moveTo>
                        <a:pt x="6" y="30"/>
                      </a:moveTo>
                      <a:cubicBezTo>
                        <a:pt x="10" y="27"/>
                        <a:pt x="18" y="25"/>
                        <a:pt x="26" y="23"/>
                      </a:cubicBezTo>
                      <a:cubicBezTo>
                        <a:pt x="33" y="20"/>
                        <a:pt x="34" y="8"/>
                        <a:pt x="34" y="2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0" y="7"/>
                        <a:pt x="50" y="19"/>
                        <a:pt x="58" y="23"/>
                      </a:cubicBezTo>
                      <a:cubicBezTo>
                        <a:pt x="65" y="26"/>
                        <a:pt x="74" y="27"/>
                        <a:pt x="78" y="30"/>
                      </a:cubicBezTo>
                      <a:cubicBezTo>
                        <a:pt x="83" y="34"/>
                        <a:pt x="82" y="40"/>
                        <a:pt x="79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3" y="40"/>
                        <a:pt x="0" y="36"/>
                        <a:pt x="6" y="30"/>
                      </a:cubicBezTo>
                      <a:close/>
                    </a:path>
                  </a:pathLst>
                </a:custGeom>
                <a:solidFill>
                  <a:srgbClr val="D9D9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447">
                  <a:extLst>
                    <a:ext uri="{FF2B5EF4-FFF2-40B4-BE49-F238E27FC236}">
                      <a16:creationId xmlns:a16="http://schemas.microsoft.com/office/drawing/2014/main" id="{4C0D8DA1-C2E5-944D-979B-E346952B01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4205" y="3636153"/>
                  <a:ext cx="62131" cy="47512"/>
                </a:xfrm>
                <a:custGeom>
                  <a:avLst/>
                  <a:gdLst>
                    <a:gd name="T0" fmla="*/ 19 w 38"/>
                    <a:gd name="T1" fmla="*/ 29 h 29"/>
                    <a:gd name="T2" fmla="*/ 0 w 38"/>
                    <a:gd name="T3" fmla="*/ 10 h 29"/>
                    <a:gd name="T4" fmla="*/ 9 w 38"/>
                    <a:gd name="T5" fmla="*/ 0 h 29"/>
                    <a:gd name="T6" fmla="*/ 19 w 38"/>
                    <a:gd name="T7" fmla="*/ 0 h 29"/>
                    <a:gd name="T8" fmla="*/ 29 w 38"/>
                    <a:gd name="T9" fmla="*/ 0 h 29"/>
                    <a:gd name="T10" fmla="*/ 38 w 38"/>
                    <a:gd name="T11" fmla="*/ 10 h 29"/>
                    <a:gd name="T12" fmla="*/ 19 w 38"/>
                    <a:gd name="T1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9">
                      <a:moveTo>
                        <a:pt x="19" y="29"/>
                      </a:moveTo>
                      <a:cubicBezTo>
                        <a:pt x="11" y="26"/>
                        <a:pt x="1" y="21"/>
                        <a:pt x="0" y="10"/>
                      </a:cubicBezTo>
                      <a:cubicBezTo>
                        <a:pt x="5" y="9"/>
                        <a:pt x="8" y="5"/>
                        <a:pt x="9" y="0"/>
                      </a:cubicBezTo>
                      <a:cubicBezTo>
                        <a:pt x="13" y="0"/>
                        <a:pt x="16" y="0"/>
                        <a:pt x="19" y="0"/>
                      </a:cubicBezTo>
                      <a:cubicBezTo>
                        <a:pt x="22" y="0"/>
                        <a:pt x="26" y="0"/>
                        <a:pt x="29" y="0"/>
                      </a:cubicBezTo>
                      <a:cubicBezTo>
                        <a:pt x="30" y="5"/>
                        <a:pt x="33" y="9"/>
                        <a:pt x="38" y="10"/>
                      </a:cubicBezTo>
                      <a:cubicBezTo>
                        <a:pt x="37" y="21"/>
                        <a:pt x="27" y="26"/>
                        <a:pt x="19" y="29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448">
                  <a:extLst>
                    <a:ext uri="{FF2B5EF4-FFF2-40B4-BE49-F238E27FC236}">
                      <a16:creationId xmlns:a16="http://schemas.microsoft.com/office/drawing/2014/main" id="{19F4BBBF-72A7-0545-B459-70713485D7F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684459" y="3550875"/>
                  <a:ext cx="81623" cy="88933"/>
                </a:xfrm>
                <a:custGeom>
                  <a:avLst/>
                  <a:gdLst>
                    <a:gd name="T0" fmla="*/ 47 w 50"/>
                    <a:gd name="T1" fmla="*/ 22 h 54"/>
                    <a:gd name="T2" fmla="*/ 50 w 50"/>
                    <a:gd name="T3" fmla="*/ 27 h 54"/>
                    <a:gd name="T4" fmla="*/ 50 w 50"/>
                    <a:gd name="T5" fmla="*/ 33 h 54"/>
                    <a:gd name="T6" fmla="*/ 47 w 50"/>
                    <a:gd name="T7" fmla="*/ 38 h 54"/>
                    <a:gd name="T8" fmla="*/ 44 w 50"/>
                    <a:gd name="T9" fmla="*/ 41 h 54"/>
                    <a:gd name="T10" fmla="*/ 36 w 50"/>
                    <a:gd name="T11" fmla="*/ 50 h 54"/>
                    <a:gd name="T12" fmla="*/ 25 w 50"/>
                    <a:gd name="T13" fmla="*/ 54 h 54"/>
                    <a:gd name="T14" fmla="*/ 25 w 50"/>
                    <a:gd name="T15" fmla="*/ 50 h 54"/>
                    <a:gd name="T16" fmla="*/ 34 w 50"/>
                    <a:gd name="T17" fmla="*/ 47 h 54"/>
                    <a:gd name="T18" fmla="*/ 41 w 50"/>
                    <a:gd name="T19" fmla="*/ 39 h 54"/>
                    <a:gd name="T20" fmla="*/ 43 w 50"/>
                    <a:gd name="T21" fmla="*/ 38 h 54"/>
                    <a:gd name="T22" fmla="*/ 45 w 50"/>
                    <a:gd name="T23" fmla="*/ 36 h 54"/>
                    <a:gd name="T24" fmla="*/ 46 w 50"/>
                    <a:gd name="T25" fmla="*/ 32 h 54"/>
                    <a:gd name="T26" fmla="*/ 46 w 50"/>
                    <a:gd name="T27" fmla="*/ 28 h 54"/>
                    <a:gd name="T28" fmla="*/ 44 w 50"/>
                    <a:gd name="T29" fmla="*/ 24 h 54"/>
                    <a:gd name="T30" fmla="*/ 44 w 50"/>
                    <a:gd name="T31" fmla="*/ 24 h 54"/>
                    <a:gd name="T32" fmla="*/ 44 w 50"/>
                    <a:gd name="T33" fmla="*/ 23 h 54"/>
                    <a:gd name="T34" fmla="*/ 38 w 50"/>
                    <a:gd name="T35" fmla="*/ 9 h 54"/>
                    <a:gd name="T36" fmla="*/ 25 w 50"/>
                    <a:gd name="T37" fmla="*/ 4 h 54"/>
                    <a:gd name="T38" fmla="*/ 25 w 50"/>
                    <a:gd name="T39" fmla="*/ 0 h 54"/>
                    <a:gd name="T40" fmla="*/ 40 w 50"/>
                    <a:gd name="T41" fmla="*/ 6 h 54"/>
                    <a:gd name="T42" fmla="*/ 47 w 50"/>
                    <a:gd name="T43" fmla="*/ 22 h 54"/>
                    <a:gd name="T44" fmla="*/ 25 w 50"/>
                    <a:gd name="T45" fmla="*/ 54 h 54"/>
                    <a:gd name="T46" fmla="*/ 13 w 50"/>
                    <a:gd name="T47" fmla="*/ 50 h 54"/>
                    <a:gd name="T48" fmla="*/ 6 w 50"/>
                    <a:gd name="T49" fmla="*/ 41 h 54"/>
                    <a:gd name="T50" fmla="*/ 2 w 50"/>
                    <a:gd name="T51" fmla="*/ 38 h 54"/>
                    <a:gd name="T52" fmla="*/ 0 w 50"/>
                    <a:gd name="T53" fmla="*/ 33 h 54"/>
                    <a:gd name="T54" fmla="*/ 0 w 50"/>
                    <a:gd name="T55" fmla="*/ 27 h 54"/>
                    <a:gd name="T56" fmla="*/ 3 w 50"/>
                    <a:gd name="T57" fmla="*/ 22 h 54"/>
                    <a:gd name="T58" fmla="*/ 10 w 50"/>
                    <a:gd name="T59" fmla="*/ 6 h 54"/>
                    <a:gd name="T60" fmla="*/ 25 w 50"/>
                    <a:gd name="T61" fmla="*/ 0 h 54"/>
                    <a:gd name="T62" fmla="*/ 25 w 50"/>
                    <a:gd name="T63" fmla="*/ 4 h 54"/>
                    <a:gd name="T64" fmla="*/ 12 w 50"/>
                    <a:gd name="T65" fmla="*/ 9 h 54"/>
                    <a:gd name="T66" fmla="*/ 6 w 50"/>
                    <a:gd name="T67" fmla="*/ 23 h 54"/>
                    <a:gd name="T68" fmla="*/ 6 w 50"/>
                    <a:gd name="T69" fmla="*/ 24 h 54"/>
                    <a:gd name="T70" fmla="*/ 4 w 50"/>
                    <a:gd name="T71" fmla="*/ 28 h 54"/>
                    <a:gd name="T72" fmla="*/ 4 w 50"/>
                    <a:gd name="T73" fmla="*/ 32 h 54"/>
                    <a:gd name="T74" fmla="*/ 5 w 50"/>
                    <a:gd name="T75" fmla="*/ 36 h 54"/>
                    <a:gd name="T76" fmla="*/ 7 w 50"/>
                    <a:gd name="T77" fmla="*/ 38 h 54"/>
                    <a:gd name="T78" fmla="*/ 7 w 50"/>
                    <a:gd name="T79" fmla="*/ 38 h 54"/>
                    <a:gd name="T80" fmla="*/ 9 w 50"/>
                    <a:gd name="T81" fmla="*/ 39 h 54"/>
                    <a:gd name="T82" fmla="*/ 16 w 50"/>
                    <a:gd name="T83" fmla="*/ 47 h 54"/>
                    <a:gd name="T84" fmla="*/ 25 w 50"/>
                    <a:gd name="T85" fmla="*/ 50 h 54"/>
                    <a:gd name="T86" fmla="*/ 25 w 50"/>
                    <a:gd name="T87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0" h="54">
                      <a:moveTo>
                        <a:pt x="47" y="22"/>
                      </a:moveTo>
                      <a:cubicBezTo>
                        <a:pt x="49" y="23"/>
                        <a:pt x="50" y="25"/>
                        <a:pt x="50" y="27"/>
                      </a:cubicBezTo>
                      <a:cubicBezTo>
                        <a:pt x="50" y="29"/>
                        <a:pt x="50" y="31"/>
                        <a:pt x="50" y="33"/>
                      </a:cubicBezTo>
                      <a:cubicBezTo>
                        <a:pt x="49" y="35"/>
                        <a:pt x="49" y="37"/>
                        <a:pt x="47" y="38"/>
                      </a:cubicBezTo>
                      <a:cubicBezTo>
                        <a:pt x="47" y="40"/>
                        <a:pt x="45" y="40"/>
                        <a:pt x="44" y="41"/>
                      </a:cubicBezTo>
                      <a:cubicBezTo>
                        <a:pt x="42" y="45"/>
                        <a:pt x="40" y="48"/>
                        <a:pt x="36" y="50"/>
                      </a:cubicBezTo>
                      <a:cubicBezTo>
                        <a:pt x="33" y="53"/>
                        <a:pt x="29" y="54"/>
                        <a:pt x="25" y="54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9" y="50"/>
                        <a:pt x="32" y="49"/>
                        <a:pt x="34" y="47"/>
                      </a:cubicBezTo>
                      <a:cubicBezTo>
                        <a:pt x="37" y="45"/>
                        <a:pt x="39" y="42"/>
                        <a:pt x="41" y="39"/>
                      </a:cubicBezTo>
                      <a:cubicBezTo>
                        <a:pt x="41" y="38"/>
                        <a:pt x="42" y="38"/>
                        <a:pt x="43" y="38"/>
                      </a:cubicBezTo>
                      <a:cubicBezTo>
                        <a:pt x="43" y="37"/>
                        <a:pt x="44" y="37"/>
                        <a:pt x="45" y="36"/>
                      </a:cubicBezTo>
                      <a:cubicBezTo>
                        <a:pt x="45" y="35"/>
                        <a:pt x="46" y="34"/>
                        <a:pt x="46" y="32"/>
                      </a:cubicBezTo>
                      <a:cubicBezTo>
                        <a:pt x="47" y="31"/>
                        <a:pt x="47" y="29"/>
                        <a:pt x="46" y="28"/>
                      </a:cubicBezTo>
                      <a:cubicBezTo>
                        <a:pt x="46" y="26"/>
                        <a:pt x="45" y="25"/>
                        <a:pt x="44" y="24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44" y="24"/>
                        <a:pt x="44" y="23"/>
                        <a:pt x="44" y="23"/>
                      </a:cubicBezTo>
                      <a:cubicBezTo>
                        <a:pt x="43" y="17"/>
                        <a:pt x="41" y="12"/>
                        <a:pt x="38" y="9"/>
                      </a:cubicBezTo>
                      <a:cubicBezTo>
                        <a:pt x="35" y="6"/>
                        <a:pt x="31" y="4"/>
                        <a:pt x="25" y="4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2" y="0"/>
                        <a:pt x="37" y="2"/>
                        <a:pt x="40" y="6"/>
                      </a:cubicBezTo>
                      <a:cubicBezTo>
                        <a:pt x="44" y="10"/>
                        <a:pt x="47" y="16"/>
                        <a:pt x="47" y="22"/>
                      </a:cubicBezTo>
                      <a:close/>
                      <a:moveTo>
                        <a:pt x="25" y="54"/>
                      </a:moveTo>
                      <a:cubicBezTo>
                        <a:pt x="21" y="54"/>
                        <a:pt x="17" y="53"/>
                        <a:pt x="13" y="50"/>
                      </a:cubicBezTo>
                      <a:cubicBezTo>
                        <a:pt x="10" y="48"/>
                        <a:pt x="8" y="45"/>
                        <a:pt x="6" y="41"/>
                      </a:cubicBezTo>
                      <a:cubicBezTo>
                        <a:pt x="4" y="40"/>
                        <a:pt x="3" y="40"/>
                        <a:pt x="2" y="38"/>
                      </a:cubicBezTo>
                      <a:cubicBezTo>
                        <a:pt x="1" y="37"/>
                        <a:pt x="1" y="35"/>
                        <a:pt x="0" y="33"/>
                      </a:cubicBezTo>
                      <a:cubicBezTo>
                        <a:pt x="0" y="31"/>
                        <a:pt x="0" y="29"/>
                        <a:pt x="0" y="27"/>
                      </a:cubicBezTo>
                      <a:cubicBezTo>
                        <a:pt x="0" y="25"/>
                        <a:pt x="1" y="23"/>
                        <a:pt x="3" y="22"/>
                      </a:cubicBezTo>
                      <a:cubicBezTo>
                        <a:pt x="3" y="16"/>
                        <a:pt x="5" y="10"/>
                        <a:pt x="10" y="6"/>
                      </a:cubicBezTo>
                      <a:cubicBezTo>
                        <a:pt x="13" y="2"/>
                        <a:pt x="18" y="0"/>
                        <a:pt x="25" y="0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19" y="4"/>
                        <a:pt x="15" y="6"/>
                        <a:pt x="12" y="9"/>
                      </a:cubicBezTo>
                      <a:cubicBezTo>
                        <a:pt x="9" y="12"/>
                        <a:pt x="7" y="17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4" y="25"/>
                        <a:pt x="4" y="26"/>
                        <a:pt x="4" y="28"/>
                      </a:cubicBezTo>
                      <a:cubicBezTo>
                        <a:pt x="3" y="29"/>
                        <a:pt x="3" y="31"/>
                        <a:pt x="4" y="32"/>
                      </a:cubicBezTo>
                      <a:cubicBezTo>
                        <a:pt x="4" y="34"/>
                        <a:pt x="5" y="35"/>
                        <a:pt x="5" y="36"/>
                      </a:cubicBezTo>
                      <a:cubicBezTo>
                        <a:pt x="6" y="37"/>
                        <a:pt x="7" y="37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8" y="38"/>
                        <a:pt x="9" y="38"/>
                        <a:pt x="9" y="39"/>
                      </a:cubicBezTo>
                      <a:cubicBezTo>
                        <a:pt x="10" y="42"/>
                        <a:pt x="13" y="45"/>
                        <a:pt x="16" y="47"/>
                      </a:cubicBezTo>
                      <a:cubicBezTo>
                        <a:pt x="18" y="49"/>
                        <a:pt x="21" y="50"/>
                        <a:pt x="25" y="50"/>
                      </a:cubicBezTo>
                      <a:lnTo>
                        <a:pt x="25" y="5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449">
                  <a:extLst>
                    <a:ext uri="{FF2B5EF4-FFF2-40B4-BE49-F238E27FC236}">
                      <a16:creationId xmlns:a16="http://schemas.microsoft.com/office/drawing/2014/main" id="{F63BCD3E-2D78-754B-8EBB-D48B539F8D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678" y="3556966"/>
                  <a:ext cx="77968" cy="75532"/>
                </a:xfrm>
                <a:custGeom>
                  <a:avLst/>
                  <a:gdLst>
                    <a:gd name="T0" fmla="*/ 43 w 47"/>
                    <a:gd name="T1" fmla="*/ 19 h 46"/>
                    <a:gd name="T2" fmla="*/ 40 w 47"/>
                    <a:gd name="T3" fmla="*/ 34 h 46"/>
                    <a:gd name="T4" fmla="*/ 24 w 47"/>
                    <a:gd name="T5" fmla="*/ 46 h 46"/>
                    <a:gd name="T6" fmla="*/ 7 w 47"/>
                    <a:gd name="T7" fmla="*/ 34 h 46"/>
                    <a:gd name="T8" fmla="*/ 5 w 47"/>
                    <a:gd name="T9" fmla="*/ 19 h 46"/>
                    <a:gd name="T10" fmla="*/ 24 w 47"/>
                    <a:gd name="T11" fmla="*/ 0 h 46"/>
                    <a:gd name="T12" fmla="*/ 43 w 47"/>
                    <a:gd name="T13" fmla="*/ 1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46">
                      <a:moveTo>
                        <a:pt x="43" y="19"/>
                      </a:moveTo>
                      <a:cubicBezTo>
                        <a:pt x="47" y="23"/>
                        <a:pt x="46" y="34"/>
                        <a:pt x="40" y="34"/>
                      </a:cubicBezTo>
                      <a:cubicBezTo>
                        <a:pt x="37" y="41"/>
                        <a:pt x="32" y="46"/>
                        <a:pt x="24" y="46"/>
                      </a:cubicBezTo>
                      <a:cubicBezTo>
                        <a:pt x="16" y="46"/>
                        <a:pt x="11" y="41"/>
                        <a:pt x="7" y="34"/>
                      </a:cubicBezTo>
                      <a:cubicBezTo>
                        <a:pt x="2" y="34"/>
                        <a:pt x="0" y="23"/>
                        <a:pt x="5" y="19"/>
                      </a:cubicBezTo>
                      <a:cubicBezTo>
                        <a:pt x="6" y="9"/>
                        <a:pt x="12" y="0"/>
                        <a:pt x="24" y="0"/>
                      </a:cubicBezTo>
                      <a:cubicBezTo>
                        <a:pt x="36" y="0"/>
                        <a:pt x="42" y="9"/>
                        <a:pt x="43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450">
                  <a:extLst>
                    <a:ext uri="{FF2B5EF4-FFF2-40B4-BE49-F238E27FC236}">
                      <a16:creationId xmlns:a16="http://schemas.microsoft.com/office/drawing/2014/main" id="{34BEAF73-ECD9-FA43-94E9-0DBC91E141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5678" y="3550875"/>
                  <a:ext cx="79187" cy="48730"/>
                </a:xfrm>
                <a:custGeom>
                  <a:avLst/>
                  <a:gdLst>
                    <a:gd name="T0" fmla="*/ 24 w 48"/>
                    <a:gd name="T1" fmla="*/ 2 h 30"/>
                    <a:gd name="T2" fmla="*/ 7 w 48"/>
                    <a:gd name="T3" fmla="*/ 25 h 30"/>
                    <a:gd name="T4" fmla="*/ 6 w 48"/>
                    <a:gd name="T5" fmla="*/ 26 h 30"/>
                    <a:gd name="T6" fmla="*/ 4 w 48"/>
                    <a:gd name="T7" fmla="*/ 23 h 30"/>
                    <a:gd name="T8" fmla="*/ 2 w 48"/>
                    <a:gd name="T9" fmla="*/ 24 h 30"/>
                    <a:gd name="T10" fmla="*/ 0 w 48"/>
                    <a:gd name="T11" fmla="*/ 22 h 30"/>
                    <a:gd name="T12" fmla="*/ 18 w 48"/>
                    <a:gd name="T13" fmla="*/ 1 h 30"/>
                    <a:gd name="T14" fmla="*/ 30 w 48"/>
                    <a:gd name="T15" fmla="*/ 1 h 30"/>
                    <a:gd name="T16" fmla="*/ 48 w 48"/>
                    <a:gd name="T17" fmla="*/ 22 h 30"/>
                    <a:gd name="T18" fmla="*/ 46 w 48"/>
                    <a:gd name="T19" fmla="*/ 24 h 30"/>
                    <a:gd name="T20" fmla="*/ 44 w 48"/>
                    <a:gd name="T21" fmla="*/ 23 h 30"/>
                    <a:gd name="T22" fmla="*/ 42 w 48"/>
                    <a:gd name="T23" fmla="*/ 26 h 30"/>
                    <a:gd name="T24" fmla="*/ 41 w 48"/>
                    <a:gd name="T25" fmla="*/ 25 h 30"/>
                    <a:gd name="T26" fmla="*/ 24 w 48"/>
                    <a:gd name="T27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30">
                      <a:moveTo>
                        <a:pt x="24" y="2"/>
                      </a:moveTo>
                      <a:cubicBezTo>
                        <a:pt x="15" y="2"/>
                        <a:pt x="7" y="15"/>
                        <a:pt x="7" y="25"/>
                      </a:cubicBezTo>
                      <a:cubicBezTo>
                        <a:pt x="8" y="30"/>
                        <a:pt x="7" y="29"/>
                        <a:pt x="6" y="26"/>
                      </a:cubicBezTo>
                      <a:cubicBezTo>
                        <a:pt x="6" y="24"/>
                        <a:pt x="5" y="23"/>
                        <a:pt x="4" y="23"/>
                      </a:cubicBezTo>
                      <a:cubicBezTo>
                        <a:pt x="3" y="23"/>
                        <a:pt x="2" y="24"/>
                        <a:pt x="2" y="24"/>
                      </a:cubicBezTo>
                      <a:cubicBezTo>
                        <a:pt x="1" y="26"/>
                        <a:pt x="0" y="24"/>
                        <a:pt x="0" y="22"/>
                      </a:cubicBezTo>
                      <a:cubicBezTo>
                        <a:pt x="1" y="13"/>
                        <a:pt x="9" y="2"/>
                        <a:pt x="18" y="1"/>
                      </a:cubicBezTo>
                      <a:cubicBezTo>
                        <a:pt x="21" y="0"/>
                        <a:pt x="27" y="0"/>
                        <a:pt x="30" y="1"/>
                      </a:cubicBezTo>
                      <a:cubicBezTo>
                        <a:pt x="39" y="2"/>
                        <a:pt x="47" y="14"/>
                        <a:pt x="48" y="22"/>
                      </a:cubicBezTo>
                      <a:cubicBezTo>
                        <a:pt x="48" y="24"/>
                        <a:pt x="47" y="26"/>
                        <a:pt x="46" y="24"/>
                      </a:cubicBezTo>
                      <a:cubicBezTo>
                        <a:pt x="46" y="24"/>
                        <a:pt x="45" y="23"/>
                        <a:pt x="44" y="23"/>
                      </a:cubicBezTo>
                      <a:cubicBezTo>
                        <a:pt x="43" y="23"/>
                        <a:pt x="42" y="24"/>
                        <a:pt x="42" y="26"/>
                      </a:cubicBezTo>
                      <a:cubicBezTo>
                        <a:pt x="41" y="29"/>
                        <a:pt x="40" y="30"/>
                        <a:pt x="41" y="25"/>
                      </a:cubicBezTo>
                      <a:cubicBezTo>
                        <a:pt x="41" y="15"/>
                        <a:pt x="33" y="2"/>
                        <a:pt x="24" y="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451">
                  <a:extLst>
                    <a:ext uri="{FF2B5EF4-FFF2-40B4-BE49-F238E27FC236}">
                      <a16:creationId xmlns:a16="http://schemas.microsoft.com/office/drawing/2014/main" id="{9F235A40-1312-904B-BF96-95EA908D42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2987" y="3549656"/>
                  <a:ext cx="75532" cy="40203"/>
                </a:xfrm>
                <a:custGeom>
                  <a:avLst/>
                  <a:gdLst>
                    <a:gd name="T0" fmla="*/ 3 w 46"/>
                    <a:gd name="T1" fmla="*/ 25 h 25"/>
                    <a:gd name="T2" fmla="*/ 5 w 46"/>
                    <a:gd name="T3" fmla="*/ 16 h 25"/>
                    <a:gd name="T4" fmla="*/ 13 w 46"/>
                    <a:gd name="T5" fmla="*/ 13 h 25"/>
                    <a:gd name="T6" fmla="*/ 20 w 46"/>
                    <a:gd name="T7" fmla="*/ 14 h 25"/>
                    <a:gd name="T8" fmla="*/ 28 w 46"/>
                    <a:gd name="T9" fmla="*/ 13 h 25"/>
                    <a:gd name="T10" fmla="*/ 34 w 46"/>
                    <a:gd name="T11" fmla="*/ 15 h 25"/>
                    <a:gd name="T12" fmla="*/ 37 w 46"/>
                    <a:gd name="T13" fmla="*/ 25 h 25"/>
                    <a:gd name="T14" fmla="*/ 20 w 46"/>
                    <a:gd name="T15" fmla="*/ 0 h 25"/>
                    <a:gd name="T16" fmla="*/ 3 w 46"/>
                    <a:gd name="T17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25">
                      <a:moveTo>
                        <a:pt x="3" y="25"/>
                      </a:moveTo>
                      <a:cubicBezTo>
                        <a:pt x="3" y="21"/>
                        <a:pt x="4" y="18"/>
                        <a:pt x="5" y="16"/>
                      </a:cubicBezTo>
                      <a:cubicBezTo>
                        <a:pt x="7" y="13"/>
                        <a:pt x="8" y="12"/>
                        <a:pt x="13" y="13"/>
                      </a:cubicBezTo>
                      <a:cubicBezTo>
                        <a:pt x="15" y="14"/>
                        <a:pt x="18" y="14"/>
                        <a:pt x="20" y="14"/>
                      </a:cubicBezTo>
                      <a:cubicBezTo>
                        <a:pt x="23" y="14"/>
                        <a:pt x="26" y="14"/>
                        <a:pt x="28" y="13"/>
                      </a:cubicBezTo>
                      <a:cubicBezTo>
                        <a:pt x="32" y="12"/>
                        <a:pt x="33" y="13"/>
                        <a:pt x="34" y="15"/>
                      </a:cubicBezTo>
                      <a:cubicBezTo>
                        <a:pt x="36" y="18"/>
                        <a:pt x="37" y="21"/>
                        <a:pt x="37" y="25"/>
                      </a:cubicBezTo>
                      <a:cubicBezTo>
                        <a:pt x="46" y="14"/>
                        <a:pt x="36" y="0"/>
                        <a:pt x="20" y="0"/>
                      </a:cubicBezTo>
                      <a:cubicBezTo>
                        <a:pt x="4" y="0"/>
                        <a:pt x="0" y="14"/>
                        <a:pt x="3" y="2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452">
                  <a:extLst>
                    <a:ext uri="{FF2B5EF4-FFF2-40B4-BE49-F238E27FC236}">
                      <a16:creationId xmlns:a16="http://schemas.microsoft.com/office/drawing/2014/main" id="{8CE4AB8A-1B09-3D47-B225-ECA1B6D96E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2733" y="3533819"/>
                  <a:ext cx="34111" cy="35330"/>
                </a:xfrm>
                <a:custGeom>
                  <a:avLst/>
                  <a:gdLst>
                    <a:gd name="T0" fmla="*/ 5 w 21"/>
                    <a:gd name="T1" fmla="*/ 10 h 21"/>
                    <a:gd name="T2" fmla="*/ 13 w 21"/>
                    <a:gd name="T3" fmla="*/ 0 h 21"/>
                    <a:gd name="T4" fmla="*/ 12 w 21"/>
                    <a:gd name="T5" fmla="*/ 15 h 21"/>
                    <a:gd name="T6" fmla="*/ 5 w 21"/>
                    <a:gd name="T7" fmla="*/ 1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1">
                      <a:moveTo>
                        <a:pt x="5" y="10"/>
                      </a:moveTo>
                      <a:cubicBezTo>
                        <a:pt x="10" y="9"/>
                        <a:pt x="15" y="5"/>
                        <a:pt x="13" y="0"/>
                      </a:cubicBezTo>
                      <a:cubicBezTo>
                        <a:pt x="17" y="0"/>
                        <a:pt x="21" y="9"/>
                        <a:pt x="12" y="15"/>
                      </a:cubicBezTo>
                      <a:cubicBezTo>
                        <a:pt x="3" y="21"/>
                        <a:pt x="0" y="18"/>
                        <a:pt x="5" y="1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453">
                  <a:extLst>
                    <a:ext uri="{FF2B5EF4-FFF2-40B4-BE49-F238E27FC236}">
                      <a16:creationId xmlns:a16="http://schemas.microsoft.com/office/drawing/2014/main" id="{99A47397-9275-5F48-B74C-730E9D67C2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3951" y="3536256"/>
                  <a:ext cx="40203" cy="28020"/>
                </a:xfrm>
                <a:custGeom>
                  <a:avLst/>
                  <a:gdLst>
                    <a:gd name="T0" fmla="*/ 9 w 24"/>
                    <a:gd name="T1" fmla="*/ 8 h 17"/>
                    <a:gd name="T2" fmla="*/ 19 w 24"/>
                    <a:gd name="T3" fmla="*/ 0 h 17"/>
                    <a:gd name="T4" fmla="*/ 13 w 24"/>
                    <a:gd name="T5" fmla="*/ 14 h 17"/>
                    <a:gd name="T6" fmla="*/ 9 w 24"/>
                    <a:gd name="T7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17">
                      <a:moveTo>
                        <a:pt x="9" y="8"/>
                      </a:moveTo>
                      <a:cubicBezTo>
                        <a:pt x="15" y="8"/>
                        <a:pt x="19" y="7"/>
                        <a:pt x="19" y="0"/>
                      </a:cubicBezTo>
                      <a:cubicBezTo>
                        <a:pt x="22" y="1"/>
                        <a:pt x="24" y="12"/>
                        <a:pt x="13" y="14"/>
                      </a:cubicBezTo>
                      <a:cubicBezTo>
                        <a:pt x="2" y="17"/>
                        <a:pt x="0" y="13"/>
                        <a:pt x="9" y="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454">
                  <a:extLst>
                    <a:ext uri="{FF2B5EF4-FFF2-40B4-BE49-F238E27FC236}">
                      <a16:creationId xmlns:a16="http://schemas.microsoft.com/office/drawing/2014/main" id="{FA696063-7A01-C345-8100-D83B55F570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4868" y="2594545"/>
                  <a:ext cx="304564" cy="201012"/>
                </a:xfrm>
                <a:custGeom>
                  <a:avLst/>
                  <a:gdLst>
                    <a:gd name="T0" fmla="*/ 30 w 185"/>
                    <a:gd name="T1" fmla="*/ 123 h 123"/>
                    <a:gd name="T2" fmla="*/ 0 w 185"/>
                    <a:gd name="T3" fmla="*/ 93 h 123"/>
                    <a:gd name="T4" fmla="*/ 30 w 185"/>
                    <a:gd name="T5" fmla="*/ 63 h 123"/>
                    <a:gd name="T6" fmla="*/ 93 w 185"/>
                    <a:gd name="T7" fmla="*/ 0 h 123"/>
                    <a:gd name="T8" fmla="*/ 155 w 185"/>
                    <a:gd name="T9" fmla="*/ 63 h 123"/>
                    <a:gd name="T10" fmla="*/ 185 w 185"/>
                    <a:gd name="T11" fmla="*/ 93 h 123"/>
                    <a:gd name="T12" fmla="*/ 155 w 185"/>
                    <a:gd name="T13" fmla="*/ 123 h 123"/>
                    <a:gd name="T14" fmla="*/ 140 w 185"/>
                    <a:gd name="T15" fmla="*/ 123 h 123"/>
                    <a:gd name="T16" fmla="*/ 140 w 185"/>
                    <a:gd name="T17" fmla="*/ 63 h 123"/>
                    <a:gd name="T18" fmla="*/ 93 w 185"/>
                    <a:gd name="T19" fmla="*/ 15 h 123"/>
                    <a:gd name="T20" fmla="*/ 45 w 185"/>
                    <a:gd name="T21" fmla="*/ 63 h 123"/>
                    <a:gd name="T22" fmla="*/ 45 w 185"/>
                    <a:gd name="T23" fmla="*/ 123 h 123"/>
                    <a:gd name="T24" fmla="*/ 30 w 185"/>
                    <a:gd name="T25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5" h="123">
                      <a:moveTo>
                        <a:pt x="30" y="123"/>
                      </a:moveTo>
                      <a:cubicBezTo>
                        <a:pt x="13" y="123"/>
                        <a:pt x="0" y="109"/>
                        <a:pt x="0" y="93"/>
                      </a:cubicBezTo>
                      <a:cubicBezTo>
                        <a:pt x="0" y="76"/>
                        <a:pt x="13" y="63"/>
                        <a:pt x="30" y="63"/>
                      </a:cubicBezTo>
                      <a:cubicBezTo>
                        <a:pt x="30" y="28"/>
                        <a:pt x="58" y="0"/>
                        <a:pt x="93" y="0"/>
                      </a:cubicBezTo>
                      <a:cubicBezTo>
                        <a:pt x="127" y="0"/>
                        <a:pt x="155" y="28"/>
                        <a:pt x="155" y="63"/>
                      </a:cubicBezTo>
                      <a:cubicBezTo>
                        <a:pt x="172" y="63"/>
                        <a:pt x="185" y="76"/>
                        <a:pt x="185" y="93"/>
                      </a:cubicBezTo>
                      <a:cubicBezTo>
                        <a:pt x="185" y="109"/>
                        <a:pt x="172" y="123"/>
                        <a:pt x="155" y="123"/>
                      </a:cubicBezTo>
                      <a:cubicBezTo>
                        <a:pt x="140" y="123"/>
                        <a:pt x="140" y="123"/>
                        <a:pt x="140" y="123"/>
                      </a:cubicBezTo>
                      <a:cubicBezTo>
                        <a:pt x="140" y="63"/>
                        <a:pt x="140" y="63"/>
                        <a:pt x="140" y="63"/>
                      </a:cubicBezTo>
                      <a:cubicBezTo>
                        <a:pt x="140" y="36"/>
                        <a:pt x="119" y="15"/>
                        <a:pt x="93" y="15"/>
                      </a:cubicBezTo>
                      <a:cubicBezTo>
                        <a:pt x="66" y="15"/>
                        <a:pt x="45" y="36"/>
                        <a:pt x="45" y="63"/>
                      </a:cubicBezTo>
                      <a:cubicBezTo>
                        <a:pt x="45" y="123"/>
                        <a:pt x="45" y="123"/>
                        <a:pt x="45" y="123"/>
                      </a:cubicBezTo>
                      <a:lnTo>
                        <a:pt x="30" y="123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456">
                  <a:extLst>
                    <a:ext uri="{FF2B5EF4-FFF2-40B4-BE49-F238E27FC236}">
                      <a16:creationId xmlns:a16="http://schemas.microsoft.com/office/drawing/2014/main" id="{AF94A22B-9075-3D4F-AACE-72F877D04B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7451" y="3210982"/>
                  <a:ext cx="81623" cy="110862"/>
                </a:xfrm>
                <a:custGeom>
                  <a:avLst/>
                  <a:gdLst>
                    <a:gd name="T0" fmla="*/ 67 w 67"/>
                    <a:gd name="T1" fmla="*/ 0 h 91"/>
                    <a:gd name="T2" fmla="*/ 0 w 67"/>
                    <a:gd name="T3" fmla="*/ 45 h 91"/>
                    <a:gd name="T4" fmla="*/ 67 w 67"/>
                    <a:gd name="T5" fmla="*/ 91 h 91"/>
                    <a:gd name="T6" fmla="*/ 67 w 67"/>
                    <a:gd name="T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91">
                      <a:moveTo>
                        <a:pt x="67" y="0"/>
                      </a:moveTo>
                      <a:lnTo>
                        <a:pt x="0" y="45"/>
                      </a:lnTo>
                      <a:lnTo>
                        <a:pt x="67" y="91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0" name="Rectangle 457">
                  <a:extLst>
                    <a:ext uri="{FF2B5EF4-FFF2-40B4-BE49-F238E27FC236}">
                      <a16:creationId xmlns:a16="http://schemas.microsoft.com/office/drawing/2014/main" id="{A342547D-2044-644A-8A4D-12A5CB49AE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842832" y="3239002"/>
                  <a:ext cx="53603" cy="5482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1" name="Freeform 458">
                  <a:extLst>
                    <a:ext uri="{FF2B5EF4-FFF2-40B4-BE49-F238E27FC236}">
                      <a16:creationId xmlns:a16="http://schemas.microsoft.com/office/drawing/2014/main" id="{9F48CAB6-737A-5E4B-9C88-880FBAC1C5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57348" y="3168343"/>
                  <a:ext cx="108425" cy="196139"/>
                </a:xfrm>
                <a:custGeom>
                  <a:avLst/>
                  <a:gdLst>
                    <a:gd name="T0" fmla="*/ 24 w 66"/>
                    <a:gd name="T1" fmla="*/ 42 h 120"/>
                    <a:gd name="T2" fmla="*/ 24 w 66"/>
                    <a:gd name="T3" fmla="*/ 77 h 120"/>
                    <a:gd name="T4" fmla="*/ 24 w 66"/>
                    <a:gd name="T5" fmla="*/ 42 h 120"/>
                    <a:gd name="T6" fmla="*/ 24 w 66"/>
                    <a:gd name="T7" fmla="*/ 112 h 120"/>
                    <a:gd name="T8" fmla="*/ 32 w 66"/>
                    <a:gd name="T9" fmla="*/ 120 h 120"/>
                    <a:gd name="T10" fmla="*/ 32 w 66"/>
                    <a:gd name="T11" fmla="*/ 120 h 120"/>
                    <a:gd name="T12" fmla="*/ 32 w 66"/>
                    <a:gd name="T13" fmla="*/ 120 h 120"/>
                    <a:gd name="T14" fmla="*/ 33 w 66"/>
                    <a:gd name="T15" fmla="*/ 0 h 120"/>
                    <a:gd name="T16" fmla="*/ 24 w 66"/>
                    <a:gd name="T17" fmla="*/ 9 h 120"/>
                    <a:gd name="T18" fmla="*/ 24 w 66"/>
                    <a:gd name="T19" fmla="*/ 13 h 120"/>
                    <a:gd name="T20" fmla="*/ 24 w 66"/>
                    <a:gd name="T21" fmla="*/ 106 h 120"/>
                    <a:gd name="T22" fmla="*/ 24 w 66"/>
                    <a:gd name="T23" fmla="*/ 112 h 120"/>
                    <a:gd name="T24" fmla="*/ 0 w 66"/>
                    <a:gd name="T25" fmla="*/ 32 h 120"/>
                    <a:gd name="T26" fmla="*/ 11 w 66"/>
                    <a:gd name="T27" fmla="*/ 22 h 120"/>
                    <a:gd name="T28" fmla="*/ 24 w 66"/>
                    <a:gd name="T29" fmla="*/ 42 h 120"/>
                    <a:gd name="T30" fmla="*/ 24 w 66"/>
                    <a:gd name="T31" fmla="*/ 77 h 120"/>
                    <a:gd name="T32" fmla="*/ 11 w 66"/>
                    <a:gd name="T33" fmla="*/ 97 h 120"/>
                    <a:gd name="T34" fmla="*/ 10 w 66"/>
                    <a:gd name="T35" fmla="*/ 98 h 120"/>
                    <a:gd name="T36" fmla="*/ 10 w 66"/>
                    <a:gd name="T37" fmla="*/ 98 h 120"/>
                    <a:gd name="T38" fmla="*/ 0 w 66"/>
                    <a:gd name="T39" fmla="*/ 87 h 120"/>
                    <a:gd name="T40" fmla="*/ 0 w 66"/>
                    <a:gd name="T41" fmla="*/ 87 h 120"/>
                    <a:gd name="T42" fmla="*/ 0 w 66"/>
                    <a:gd name="T43" fmla="*/ 87 h 120"/>
                    <a:gd name="T44" fmla="*/ 0 w 66"/>
                    <a:gd name="T45" fmla="*/ 32 h 120"/>
                    <a:gd name="T46" fmla="*/ 0 w 66"/>
                    <a:gd name="T47" fmla="*/ 32 h 120"/>
                    <a:gd name="T48" fmla="*/ 24 w 66"/>
                    <a:gd name="T49" fmla="*/ 9 h 120"/>
                    <a:gd name="T50" fmla="*/ 24 w 66"/>
                    <a:gd name="T51" fmla="*/ 13 h 120"/>
                    <a:gd name="T52" fmla="*/ 22 w 66"/>
                    <a:gd name="T53" fmla="*/ 11 h 120"/>
                    <a:gd name="T54" fmla="*/ 24 w 66"/>
                    <a:gd name="T55" fmla="*/ 9 h 120"/>
                    <a:gd name="T56" fmla="*/ 24 w 66"/>
                    <a:gd name="T57" fmla="*/ 106 h 120"/>
                    <a:gd name="T58" fmla="*/ 24 w 66"/>
                    <a:gd name="T59" fmla="*/ 112 h 120"/>
                    <a:gd name="T60" fmla="*/ 21 w 66"/>
                    <a:gd name="T61" fmla="*/ 109 h 120"/>
                    <a:gd name="T62" fmla="*/ 21 w 66"/>
                    <a:gd name="T63" fmla="*/ 108 h 120"/>
                    <a:gd name="T64" fmla="*/ 21 w 66"/>
                    <a:gd name="T65" fmla="*/ 108 h 120"/>
                    <a:gd name="T66" fmla="*/ 24 w 66"/>
                    <a:gd name="T67" fmla="*/ 106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6" h="120">
                      <a:moveTo>
                        <a:pt x="24" y="42"/>
                      </a:moveTo>
                      <a:cubicBezTo>
                        <a:pt x="27" y="53"/>
                        <a:pt x="27" y="66"/>
                        <a:pt x="24" y="77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lose/>
                      <a:moveTo>
                        <a:pt x="24" y="112"/>
                      </a:move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65" y="87"/>
                        <a:pt x="66" y="33"/>
                        <a:pt x="33" y="0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47" y="39"/>
                        <a:pt x="47" y="79"/>
                        <a:pt x="24" y="106"/>
                      </a:cubicBezTo>
                      <a:lnTo>
                        <a:pt x="24" y="112"/>
                      </a:lnTo>
                      <a:close/>
                      <a:moveTo>
                        <a:pt x="0" y="32"/>
                      </a:move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7" y="28"/>
                        <a:pt x="21" y="35"/>
                        <a:pt x="24" y="42"/>
                      </a:cubicBezTo>
                      <a:cubicBezTo>
                        <a:pt x="24" y="77"/>
                        <a:pt x="24" y="77"/>
                        <a:pt x="24" y="77"/>
                      </a:cubicBezTo>
                      <a:cubicBezTo>
                        <a:pt x="21" y="84"/>
                        <a:pt x="17" y="91"/>
                        <a:pt x="11" y="97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15" y="72"/>
                        <a:pt x="15" y="47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lose/>
                      <a:moveTo>
                        <a:pt x="24" y="9"/>
                      </a:move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2"/>
                        <a:pt x="22" y="12"/>
                        <a:pt x="22" y="11"/>
                      </a:cubicBezTo>
                      <a:cubicBezTo>
                        <a:pt x="24" y="9"/>
                        <a:pt x="24" y="9"/>
                        <a:pt x="24" y="9"/>
                      </a:cubicBezTo>
                      <a:close/>
                      <a:moveTo>
                        <a:pt x="24" y="106"/>
                      </a:moveTo>
                      <a:cubicBezTo>
                        <a:pt x="24" y="112"/>
                        <a:pt x="24" y="112"/>
                        <a:pt x="24" y="112"/>
                      </a:cubicBezTo>
                      <a:cubicBezTo>
                        <a:pt x="21" y="109"/>
                        <a:pt x="21" y="109"/>
                        <a:pt x="21" y="109"/>
                      </a:cubicBezTo>
                      <a:cubicBezTo>
                        <a:pt x="21" y="108"/>
                        <a:pt x="21" y="108"/>
                        <a:pt x="21" y="108"/>
                      </a:cubicBezTo>
                      <a:cubicBezTo>
                        <a:pt x="21" y="108"/>
                        <a:pt x="21" y="108"/>
                        <a:pt x="21" y="108"/>
                      </a:cubicBezTo>
                      <a:cubicBezTo>
                        <a:pt x="22" y="107"/>
                        <a:pt x="23" y="106"/>
                        <a:pt x="24" y="106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" name="Freeform 465">
                  <a:extLst>
                    <a:ext uri="{FF2B5EF4-FFF2-40B4-BE49-F238E27FC236}">
                      <a16:creationId xmlns:a16="http://schemas.microsoft.com/office/drawing/2014/main" id="{4361C4CB-B2D0-DD4C-B509-9E0ADFFFCC7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381114" y="3161034"/>
                  <a:ext cx="204667" cy="174211"/>
                </a:xfrm>
                <a:custGeom>
                  <a:avLst/>
                  <a:gdLst>
                    <a:gd name="T0" fmla="*/ 114 w 124"/>
                    <a:gd name="T1" fmla="*/ 106 h 106"/>
                    <a:gd name="T2" fmla="*/ 123 w 124"/>
                    <a:gd name="T3" fmla="*/ 55 h 106"/>
                    <a:gd name="T4" fmla="*/ 100 w 124"/>
                    <a:gd name="T5" fmla="*/ 48 h 106"/>
                    <a:gd name="T6" fmla="*/ 116 w 124"/>
                    <a:gd name="T7" fmla="*/ 54 h 106"/>
                    <a:gd name="T8" fmla="*/ 100 w 124"/>
                    <a:gd name="T9" fmla="*/ 100 h 106"/>
                    <a:gd name="T10" fmla="*/ 91 w 124"/>
                    <a:gd name="T11" fmla="*/ 106 h 106"/>
                    <a:gd name="T12" fmla="*/ 100 w 124"/>
                    <a:gd name="T13" fmla="*/ 100 h 106"/>
                    <a:gd name="T14" fmla="*/ 91 w 124"/>
                    <a:gd name="T15" fmla="*/ 106 h 106"/>
                    <a:gd name="T16" fmla="*/ 91 w 124"/>
                    <a:gd name="T17" fmla="*/ 48 h 106"/>
                    <a:gd name="T18" fmla="*/ 100 w 124"/>
                    <a:gd name="T19" fmla="*/ 54 h 106"/>
                    <a:gd name="T20" fmla="*/ 91 w 124"/>
                    <a:gd name="T21" fmla="*/ 96 h 106"/>
                    <a:gd name="T22" fmla="*/ 95 w 124"/>
                    <a:gd name="T23" fmla="*/ 92 h 106"/>
                    <a:gd name="T24" fmla="*/ 62 w 124"/>
                    <a:gd name="T25" fmla="*/ 23 h 106"/>
                    <a:gd name="T26" fmla="*/ 62 w 124"/>
                    <a:gd name="T27" fmla="*/ 16 h 106"/>
                    <a:gd name="T28" fmla="*/ 62 w 124"/>
                    <a:gd name="T29" fmla="*/ 10 h 106"/>
                    <a:gd name="T30" fmla="*/ 52 w 124"/>
                    <a:gd name="T31" fmla="*/ 0 h 106"/>
                    <a:gd name="T32" fmla="*/ 44 w 124"/>
                    <a:gd name="T33" fmla="*/ 4 h 106"/>
                    <a:gd name="T34" fmla="*/ 46 w 124"/>
                    <a:gd name="T35" fmla="*/ 47 h 106"/>
                    <a:gd name="T36" fmla="*/ 45 w 124"/>
                    <a:gd name="T37" fmla="*/ 20 h 106"/>
                    <a:gd name="T38" fmla="*/ 56 w 124"/>
                    <a:gd name="T39" fmla="*/ 15 h 106"/>
                    <a:gd name="T40" fmla="*/ 69 w 124"/>
                    <a:gd name="T41" fmla="*/ 47 h 106"/>
                    <a:gd name="T42" fmla="*/ 79 w 124"/>
                    <a:gd name="T43" fmla="*/ 93 h 106"/>
                    <a:gd name="T44" fmla="*/ 67 w 124"/>
                    <a:gd name="T45" fmla="*/ 96 h 106"/>
                    <a:gd name="T46" fmla="*/ 44 w 124"/>
                    <a:gd name="T47" fmla="*/ 103 h 106"/>
                    <a:gd name="T48" fmla="*/ 77 w 124"/>
                    <a:gd name="T49" fmla="*/ 100 h 106"/>
                    <a:gd name="T50" fmla="*/ 84 w 124"/>
                    <a:gd name="T51" fmla="*/ 106 h 106"/>
                    <a:gd name="T52" fmla="*/ 91 w 124"/>
                    <a:gd name="T53" fmla="*/ 100 h 106"/>
                    <a:gd name="T54" fmla="*/ 85 w 124"/>
                    <a:gd name="T55" fmla="*/ 97 h 106"/>
                    <a:gd name="T56" fmla="*/ 91 w 124"/>
                    <a:gd name="T57" fmla="*/ 54 h 106"/>
                    <a:gd name="T58" fmla="*/ 82 w 124"/>
                    <a:gd name="T59" fmla="*/ 48 h 106"/>
                    <a:gd name="T60" fmla="*/ 78 w 124"/>
                    <a:gd name="T61" fmla="*/ 47 h 106"/>
                    <a:gd name="T62" fmla="*/ 62 w 124"/>
                    <a:gd name="T63" fmla="*/ 23 h 106"/>
                    <a:gd name="T64" fmla="*/ 91 w 124"/>
                    <a:gd name="T65" fmla="*/ 96 h 106"/>
                    <a:gd name="T66" fmla="*/ 91 w 124"/>
                    <a:gd name="T67" fmla="*/ 89 h 106"/>
                    <a:gd name="T68" fmla="*/ 40 w 124"/>
                    <a:gd name="T69" fmla="*/ 14 h 106"/>
                    <a:gd name="T70" fmla="*/ 40 w 124"/>
                    <a:gd name="T71" fmla="*/ 40 h 106"/>
                    <a:gd name="T72" fmla="*/ 4 w 124"/>
                    <a:gd name="T73" fmla="*/ 42 h 106"/>
                    <a:gd name="T74" fmla="*/ 3 w 124"/>
                    <a:gd name="T75" fmla="*/ 58 h 106"/>
                    <a:gd name="T76" fmla="*/ 4 w 124"/>
                    <a:gd name="T77" fmla="*/ 59 h 106"/>
                    <a:gd name="T78" fmla="*/ 7 w 124"/>
                    <a:gd name="T79" fmla="*/ 72 h 106"/>
                    <a:gd name="T80" fmla="*/ 11 w 124"/>
                    <a:gd name="T81" fmla="*/ 85 h 106"/>
                    <a:gd name="T82" fmla="*/ 25 w 124"/>
                    <a:gd name="T83" fmla="*/ 103 h 106"/>
                    <a:gd name="T84" fmla="*/ 44 w 124"/>
                    <a:gd name="T85" fmla="*/ 96 h 106"/>
                    <a:gd name="T86" fmla="*/ 18 w 124"/>
                    <a:gd name="T87" fmla="*/ 90 h 106"/>
                    <a:gd name="T88" fmla="*/ 15 w 124"/>
                    <a:gd name="T89" fmla="*/ 78 h 106"/>
                    <a:gd name="T90" fmla="*/ 12 w 124"/>
                    <a:gd name="T91" fmla="*/ 66 h 106"/>
                    <a:gd name="T92" fmla="*/ 8 w 124"/>
                    <a:gd name="T93" fmla="*/ 52 h 106"/>
                    <a:gd name="T94" fmla="*/ 44 w 124"/>
                    <a:gd name="T95" fmla="*/ 47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4" h="106">
                      <a:moveTo>
                        <a:pt x="100" y="106"/>
                      </a:moveTo>
                      <a:cubicBezTo>
                        <a:pt x="114" y="106"/>
                        <a:pt x="114" y="106"/>
                        <a:pt x="114" y="106"/>
                      </a:cubicBezTo>
                      <a:cubicBezTo>
                        <a:pt x="119" y="106"/>
                        <a:pt x="120" y="104"/>
                        <a:pt x="120" y="101"/>
                      </a:cubicBezTo>
                      <a:cubicBezTo>
                        <a:pt x="123" y="55"/>
                        <a:pt x="123" y="55"/>
                        <a:pt x="123" y="55"/>
                      </a:cubicBezTo>
                      <a:cubicBezTo>
                        <a:pt x="124" y="50"/>
                        <a:pt x="122" y="48"/>
                        <a:pt x="116" y="48"/>
                      </a:cubicBezTo>
                      <a:cubicBezTo>
                        <a:pt x="100" y="48"/>
                        <a:pt x="100" y="48"/>
                        <a:pt x="100" y="48"/>
                      </a:cubicBezTo>
                      <a:cubicBezTo>
                        <a:pt x="100" y="54"/>
                        <a:pt x="100" y="54"/>
                        <a:pt x="100" y="54"/>
                      </a:cubicBezTo>
                      <a:cubicBezTo>
                        <a:pt x="116" y="54"/>
                        <a:pt x="116" y="54"/>
                        <a:pt x="116" y="54"/>
                      </a:cubicBezTo>
                      <a:cubicBezTo>
                        <a:pt x="112" y="100"/>
                        <a:pt x="112" y="100"/>
                        <a:pt x="112" y="100"/>
                      </a:cubicBezTo>
                      <a:cubicBezTo>
                        <a:pt x="100" y="100"/>
                        <a:pt x="100" y="100"/>
                        <a:pt x="100" y="100"/>
                      </a:cubicBezTo>
                      <a:lnTo>
                        <a:pt x="100" y="106"/>
                      </a:lnTo>
                      <a:close/>
                      <a:moveTo>
                        <a:pt x="91" y="106"/>
                      </a:moveTo>
                      <a:cubicBezTo>
                        <a:pt x="100" y="106"/>
                        <a:pt x="100" y="106"/>
                        <a:pt x="100" y="106"/>
                      </a:cubicBezTo>
                      <a:cubicBezTo>
                        <a:pt x="100" y="100"/>
                        <a:pt x="100" y="100"/>
                        <a:pt x="100" y="100"/>
                      </a:cubicBez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6"/>
                        <a:pt x="91" y="106"/>
                        <a:pt x="91" y="106"/>
                      </a:cubicBezTo>
                      <a:close/>
                      <a:moveTo>
                        <a:pt x="100" y="48"/>
                      </a:moveTo>
                      <a:cubicBezTo>
                        <a:pt x="91" y="48"/>
                        <a:pt x="91" y="48"/>
                        <a:pt x="91" y="48"/>
                      </a:cubicBezTo>
                      <a:cubicBezTo>
                        <a:pt x="91" y="54"/>
                        <a:pt x="91" y="54"/>
                        <a:pt x="91" y="54"/>
                      </a:cubicBezTo>
                      <a:cubicBezTo>
                        <a:pt x="100" y="54"/>
                        <a:pt x="100" y="54"/>
                        <a:pt x="100" y="54"/>
                      </a:cubicBezTo>
                      <a:cubicBezTo>
                        <a:pt x="100" y="48"/>
                        <a:pt x="100" y="48"/>
                        <a:pt x="100" y="48"/>
                      </a:cubicBezTo>
                      <a:close/>
                      <a:moveTo>
                        <a:pt x="91" y="96"/>
                      </a:moveTo>
                      <a:cubicBezTo>
                        <a:pt x="91" y="89"/>
                        <a:pt x="91" y="89"/>
                        <a:pt x="91" y="89"/>
                      </a:cubicBezTo>
                      <a:cubicBezTo>
                        <a:pt x="93" y="89"/>
                        <a:pt x="95" y="90"/>
                        <a:pt x="95" y="92"/>
                      </a:cubicBezTo>
                      <a:cubicBezTo>
                        <a:pt x="95" y="95"/>
                        <a:pt x="93" y="96"/>
                        <a:pt x="91" y="96"/>
                      </a:cubicBezTo>
                      <a:close/>
                      <a:moveTo>
                        <a:pt x="62" y="23"/>
                      </a:moveTo>
                      <a:cubicBezTo>
                        <a:pt x="62" y="22"/>
                        <a:pt x="62" y="21"/>
                        <a:pt x="62" y="21"/>
                      </a:cubicBezTo>
                      <a:cubicBezTo>
                        <a:pt x="62" y="19"/>
                        <a:pt x="62" y="18"/>
                        <a:pt x="62" y="16"/>
                      </a:cubicBezTo>
                      <a:cubicBezTo>
                        <a:pt x="62" y="15"/>
                        <a:pt x="62" y="14"/>
                        <a:pt x="62" y="12"/>
                      </a:cubicBezTo>
                      <a:cubicBezTo>
                        <a:pt x="62" y="11"/>
                        <a:pt x="62" y="11"/>
                        <a:pt x="62" y="10"/>
                      </a:cubicBezTo>
                      <a:cubicBezTo>
                        <a:pt x="62" y="7"/>
                        <a:pt x="62" y="5"/>
                        <a:pt x="60" y="3"/>
                      </a:cubicBezTo>
                      <a:cubicBezTo>
                        <a:pt x="58" y="0"/>
                        <a:pt x="55" y="0"/>
                        <a:pt x="52" y="0"/>
                      </a:cubicBezTo>
                      <a:cubicBezTo>
                        <a:pt x="50" y="0"/>
                        <a:pt x="48" y="1"/>
                        <a:pt x="46" y="2"/>
                      </a:cubicBezTo>
                      <a:cubicBezTo>
                        <a:pt x="45" y="2"/>
                        <a:pt x="44" y="3"/>
                        <a:pt x="44" y="4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7" y="47"/>
                        <a:pt x="46" y="44"/>
                        <a:pt x="45" y="38"/>
                      </a:cubicBezTo>
                      <a:cubicBezTo>
                        <a:pt x="44" y="31"/>
                        <a:pt x="44" y="27"/>
                        <a:pt x="45" y="20"/>
                      </a:cubicBezTo>
                      <a:cubicBezTo>
                        <a:pt x="45" y="14"/>
                        <a:pt x="47" y="7"/>
                        <a:pt x="52" y="7"/>
                      </a:cubicBezTo>
                      <a:cubicBezTo>
                        <a:pt x="57" y="7"/>
                        <a:pt x="56" y="12"/>
                        <a:pt x="56" y="15"/>
                      </a:cubicBezTo>
                      <a:cubicBezTo>
                        <a:pt x="56" y="18"/>
                        <a:pt x="57" y="27"/>
                        <a:pt x="58" y="28"/>
                      </a:cubicBezTo>
                      <a:cubicBezTo>
                        <a:pt x="58" y="30"/>
                        <a:pt x="64" y="39"/>
                        <a:pt x="69" y="47"/>
                      </a:cubicBezTo>
                      <a:cubicBezTo>
                        <a:pt x="73" y="54"/>
                        <a:pt x="76" y="55"/>
                        <a:pt x="79" y="56"/>
                      </a:cubicBezTo>
                      <a:cubicBezTo>
                        <a:pt x="79" y="93"/>
                        <a:pt x="79" y="93"/>
                        <a:pt x="79" y="93"/>
                      </a:cubicBezTo>
                      <a:cubicBezTo>
                        <a:pt x="76" y="93"/>
                        <a:pt x="75" y="93"/>
                        <a:pt x="74" y="93"/>
                      </a:cubicBezTo>
                      <a:cubicBezTo>
                        <a:pt x="73" y="94"/>
                        <a:pt x="70" y="96"/>
                        <a:pt x="67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4" y="103"/>
                        <a:pt x="44" y="103"/>
                        <a:pt x="44" y="103"/>
                      </a:cubicBezTo>
                      <a:cubicBezTo>
                        <a:pt x="68" y="103"/>
                        <a:pt x="68" y="103"/>
                        <a:pt x="68" y="103"/>
                      </a:cubicBezTo>
                      <a:cubicBezTo>
                        <a:pt x="71" y="103"/>
                        <a:pt x="74" y="101"/>
                        <a:pt x="77" y="100"/>
                      </a:cubicBezTo>
                      <a:cubicBezTo>
                        <a:pt x="77" y="100"/>
                        <a:pt x="77" y="100"/>
                        <a:pt x="77" y="100"/>
                      </a:cubicBezTo>
                      <a:cubicBezTo>
                        <a:pt x="77" y="104"/>
                        <a:pt x="79" y="106"/>
                        <a:pt x="84" y="106"/>
                      </a:cubicBezTo>
                      <a:cubicBezTo>
                        <a:pt x="91" y="106"/>
                        <a:pt x="91" y="106"/>
                        <a:pt x="91" y="106"/>
                      </a:cubicBez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85" y="100"/>
                        <a:pt x="85" y="100"/>
                        <a:pt x="85" y="100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5" y="54"/>
                        <a:pt x="85" y="54"/>
                        <a:pt x="85" y="54"/>
                      </a:cubicBezTo>
                      <a:cubicBezTo>
                        <a:pt x="91" y="54"/>
                        <a:pt x="91" y="54"/>
                        <a:pt x="91" y="54"/>
                      </a:cubicBezTo>
                      <a:cubicBezTo>
                        <a:pt x="91" y="48"/>
                        <a:pt x="91" y="48"/>
                        <a:pt x="91" y="48"/>
                      </a:cubicBezTo>
                      <a:cubicBezTo>
                        <a:pt x="82" y="48"/>
                        <a:pt x="82" y="48"/>
                        <a:pt x="82" y="48"/>
                      </a:cubicBezTo>
                      <a:cubicBezTo>
                        <a:pt x="81" y="48"/>
                        <a:pt x="80" y="48"/>
                        <a:pt x="79" y="48"/>
                      </a:cubicBezTo>
                      <a:cubicBezTo>
                        <a:pt x="79" y="48"/>
                        <a:pt x="79" y="48"/>
                        <a:pt x="78" y="47"/>
                      </a:cubicBezTo>
                      <a:cubicBezTo>
                        <a:pt x="77" y="46"/>
                        <a:pt x="75" y="44"/>
                        <a:pt x="74" y="42"/>
                      </a:cubicBezTo>
                      <a:cubicBezTo>
                        <a:pt x="70" y="36"/>
                        <a:pt x="66" y="29"/>
                        <a:pt x="62" y="23"/>
                      </a:cubicBezTo>
                      <a:close/>
                      <a:moveTo>
                        <a:pt x="91" y="89"/>
                      </a:moveTo>
                      <a:cubicBezTo>
                        <a:pt x="91" y="96"/>
                        <a:pt x="91" y="96"/>
                        <a:pt x="91" y="96"/>
                      </a:cubicBezTo>
                      <a:cubicBezTo>
                        <a:pt x="89" y="96"/>
                        <a:pt x="88" y="95"/>
                        <a:pt x="88" y="92"/>
                      </a:cubicBezTo>
                      <a:cubicBezTo>
                        <a:pt x="88" y="90"/>
                        <a:pt x="89" y="89"/>
                        <a:pt x="91" y="89"/>
                      </a:cubicBezTo>
                      <a:close/>
                      <a:moveTo>
                        <a:pt x="44" y="4"/>
                      </a:moveTo>
                      <a:cubicBezTo>
                        <a:pt x="42" y="7"/>
                        <a:pt x="41" y="11"/>
                        <a:pt x="40" y="14"/>
                      </a:cubicBezTo>
                      <a:cubicBezTo>
                        <a:pt x="37" y="21"/>
                        <a:pt x="38" y="28"/>
                        <a:pt x="39" y="35"/>
                      </a:cubicBezTo>
                      <a:cubicBezTo>
                        <a:pt x="39" y="37"/>
                        <a:pt x="40" y="38"/>
                        <a:pt x="40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0"/>
                        <a:pt x="6" y="40"/>
                        <a:pt x="4" y="42"/>
                      </a:cubicBezTo>
                      <a:cubicBezTo>
                        <a:pt x="1" y="44"/>
                        <a:pt x="0" y="47"/>
                        <a:pt x="0" y="50"/>
                      </a:cubicBezTo>
                      <a:cubicBezTo>
                        <a:pt x="0" y="53"/>
                        <a:pt x="1" y="56"/>
                        <a:pt x="3" y="58"/>
                      </a:cubicBezTo>
                      <a:cubicBezTo>
                        <a:pt x="4" y="58"/>
                        <a:pt x="4" y="59"/>
                        <a:pt x="4" y="59"/>
                      </a:cubicBezTo>
                      <a:cubicBezTo>
                        <a:pt x="4" y="59"/>
                        <a:pt x="4" y="59"/>
                        <a:pt x="4" y="59"/>
                      </a:cubicBezTo>
                      <a:cubicBezTo>
                        <a:pt x="3" y="61"/>
                        <a:pt x="3" y="64"/>
                        <a:pt x="4" y="66"/>
                      </a:cubicBezTo>
                      <a:cubicBezTo>
                        <a:pt x="4" y="69"/>
                        <a:pt x="6" y="71"/>
                        <a:pt x="7" y="72"/>
                      </a:cubicBezTo>
                      <a:cubicBezTo>
                        <a:pt x="6" y="75"/>
                        <a:pt x="6" y="77"/>
                        <a:pt x="7" y="80"/>
                      </a:cubicBezTo>
                      <a:cubicBezTo>
                        <a:pt x="8" y="82"/>
                        <a:pt x="9" y="84"/>
                        <a:pt x="11" y="85"/>
                      </a:cubicBezTo>
                      <a:cubicBezTo>
                        <a:pt x="10" y="88"/>
                        <a:pt x="10" y="90"/>
                        <a:pt x="11" y="93"/>
                      </a:cubicBezTo>
                      <a:cubicBezTo>
                        <a:pt x="13" y="99"/>
                        <a:pt x="18" y="103"/>
                        <a:pt x="25" y="103"/>
                      </a:cubicBezTo>
                      <a:cubicBezTo>
                        <a:pt x="44" y="103"/>
                        <a:pt x="44" y="103"/>
                        <a:pt x="44" y="103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27" y="96"/>
                        <a:pt x="27" y="96"/>
                        <a:pt x="27" y="96"/>
                      </a:cubicBezTo>
                      <a:cubicBezTo>
                        <a:pt x="22" y="96"/>
                        <a:pt x="20" y="94"/>
                        <a:pt x="18" y="90"/>
                      </a:cubicBezTo>
                      <a:cubicBezTo>
                        <a:pt x="17" y="86"/>
                        <a:pt x="21" y="86"/>
                        <a:pt x="21" y="84"/>
                      </a:cubicBezTo>
                      <a:cubicBezTo>
                        <a:pt x="20" y="82"/>
                        <a:pt x="17" y="83"/>
                        <a:pt x="15" y="78"/>
                      </a:cubicBezTo>
                      <a:cubicBezTo>
                        <a:pt x="14" y="73"/>
                        <a:pt x="17" y="73"/>
                        <a:pt x="17" y="72"/>
                      </a:cubicBezTo>
                      <a:cubicBezTo>
                        <a:pt x="17" y="70"/>
                        <a:pt x="13" y="71"/>
                        <a:pt x="12" y="66"/>
                      </a:cubicBezTo>
                      <a:cubicBezTo>
                        <a:pt x="11" y="61"/>
                        <a:pt x="14" y="60"/>
                        <a:pt x="14" y="59"/>
                      </a:cubicBezTo>
                      <a:cubicBezTo>
                        <a:pt x="14" y="58"/>
                        <a:pt x="8" y="57"/>
                        <a:pt x="8" y="52"/>
                      </a:cubicBezTo>
                      <a:cubicBezTo>
                        <a:pt x="8" y="47"/>
                        <a:pt x="12" y="47"/>
                        <a:pt x="15" y="47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lnTo>
                        <a:pt x="44" y="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" name="Freeform 469">
                  <a:extLst>
                    <a:ext uri="{FF2B5EF4-FFF2-40B4-BE49-F238E27FC236}">
                      <a16:creationId xmlns:a16="http://schemas.microsoft.com/office/drawing/2014/main" id="{E830C843-7A0D-FD4C-817C-069E80B9F6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0094" y="3678791"/>
                  <a:ext cx="131571" cy="37766"/>
                </a:xfrm>
                <a:custGeom>
                  <a:avLst/>
                  <a:gdLst>
                    <a:gd name="T0" fmla="*/ 0 w 80"/>
                    <a:gd name="T1" fmla="*/ 5 h 23"/>
                    <a:gd name="T2" fmla="*/ 80 w 80"/>
                    <a:gd name="T3" fmla="*/ 5 h 23"/>
                    <a:gd name="T4" fmla="*/ 61 w 80"/>
                    <a:gd name="T5" fmla="*/ 18 h 23"/>
                    <a:gd name="T6" fmla="*/ 40 w 80"/>
                    <a:gd name="T7" fmla="*/ 23 h 23"/>
                    <a:gd name="T8" fmla="*/ 0 w 80"/>
                    <a:gd name="T9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23">
                      <a:moveTo>
                        <a:pt x="0" y="5"/>
                      </a:moveTo>
                      <a:cubicBezTo>
                        <a:pt x="33" y="0"/>
                        <a:pt x="65" y="1"/>
                        <a:pt x="80" y="5"/>
                      </a:cubicBezTo>
                      <a:cubicBezTo>
                        <a:pt x="75" y="11"/>
                        <a:pt x="68" y="15"/>
                        <a:pt x="61" y="18"/>
                      </a:cubicBezTo>
                      <a:cubicBezTo>
                        <a:pt x="54" y="21"/>
                        <a:pt x="47" y="23"/>
                        <a:pt x="40" y="23"/>
                      </a:cubicBezTo>
                      <a:cubicBezTo>
                        <a:pt x="25" y="23"/>
                        <a:pt x="10" y="16"/>
                        <a:pt x="0" y="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" name="Oval 470">
                  <a:extLst>
                    <a:ext uri="{FF2B5EF4-FFF2-40B4-BE49-F238E27FC236}">
                      <a16:creationId xmlns:a16="http://schemas.microsoft.com/office/drawing/2014/main" id="{E4DEDDD9-62CB-824C-9E2C-D91AE860E2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94721" y="2978295"/>
                  <a:ext cx="35330" cy="3533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5" name="Freeform 471">
                  <a:extLst>
                    <a:ext uri="{FF2B5EF4-FFF2-40B4-BE49-F238E27FC236}">
                      <a16:creationId xmlns:a16="http://schemas.microsoft.com/office/drawing/2014/main" id="{D221E268-DB58-1247-AB6D-B7C9610A290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61828" y="2947839"/>
                  <a:ext cx="98679" cy="151064"/>
                </a:xfrm>
                <a:custGeom>
                  <a:avLst/>
                  <a:gdLst>
                    <a:gd name="T0" fmla="*/ 30 w 60"/>
                    <a:gd name="T1" fmla="*/ 7 h 92"/>
                    <a:gd name="T2" fmla="*/ 53 w 60"/>
                    <a:gd name="T3" fmla="*/ 30 h 92"/>
                    <a:gd name="T4" fmla="*/ 35 w 60"/>
                    <a:gd name="T5" fmla="*/ 52 h 92"/>
                    <a:gd name="T6" fmla="*/ 34 w 60"/>
                    <a:gd name="T7" fmla="*/ 55 h 92"/>
                    <a:gd name="T8" fmla="*/ 34 w 60"/>
                    <a:gd name="T9" fmla="*/ 55 h 92"/>
                    <a:gd name="T10" fmla="*/ 33 w 60"/>
                    <a:gd name="T11" fmla="*/ 59 h 92"/>
                    <a:gd name="T12" fmla="*/ 30 w 60"/>
                    <a:gd name="T13" fmla="*/ 70 h 92"/>
                    <a:gd name="T14" fmla="*/ 30 w 60"/>
                    <a:gd name="T15" fmla="*/ 92 h 92"/>
                    <a:gd name="T16" fmla="*/ 39 w 60"/>
                    <a:gd name="T17" fmla="*/ 58 h 92"/>
                    <a:gd name="T18" fmla="*/ 60 w 60"/>
                    <a:gd name="T19" fmla="*/ 30 h 92"/>
                    <a:gd name="T20" fmla="*/ 30 w 60"/>
                    <a:gd name="T21" fmla="*/ 0 h 92"/>
                    <a:gd name="T22" fmla="*/ 30 w 60"/>
                    <a:gd name="T23" fmla="*/ 7 h 92"/>
                    <a:gd name="T24" fmla="*/ 30 w 60"/>
                    <a:gd name="T25" fmla="*/ 70 h 92"/>
                    <a:gd name="T26" fmla="*/ 30 w 60"/>
                    <a:gd name="T27" fmla="*/ 70 h 92"/>
                    <a:gd name="T28" fmla="*/ 27 w 60"/>
                    <a:gd name="T29" fmla="*/ 59 h 92"/>
                    <a:gd name="T30" fmla="*/ 27 w 60"/>
                    <a:gd name="T31" fmla="*/ 56 h 92"/>
                    <a:gd name="T32" fmla="*/ 25 w 60"/>
                    <a:gd name="T33" fmla="*/ 52 h 92"/>
                    <a:gd name="T34" fmla="*/ 8 w 60"/>
                    <a:gd name="T35" fmla="*/ 30 h 92"/>
                    <a:gd name="T36" fmla="*/ 30 w 60"/>
                    <a:gd name="T37" fmla="*/ 7 h 92"/>
                    <a:gd name="T38" fmla="*/ 30 w 60"/>
                    <a:gd name="T39" fmla="*/ 0 h 92"/>
                    <a:gd name="T40" fmla="*/ 0 w 60"/>
                    <a:gd name="T41" fmla="*/ 30 h 92"/>
                    <a:gd name="T42" fmla="*/ 21 w 60"/>
                    <a:gd name="T43" fmla="*/ 58 h 92"/>
                    <a:gd name="T44" fmla="*/ 30 w 60"/>
                    <a:gd name="T45" fmla="*/ 92 h 92"/>
                    <a:gd name="T46" fmla="*/ 30 w 60"/>
                    <a:gd name="T47" fmla="*/ 92 h 92"/>
                    <a:gd name="T48" fmla="*/ 30 w 60"/>
                    <a:gd name="T49" fmla="*/ 7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0" h="92">
                      <a:moveTo>
                        <a:pt x="30" y="7"/>
                      </a:moveTo>
                      <a:cubicBezTo>
                        <a:pt x="43" y="7"/>
                        <a:pt x="53" y="17"/>
                        <a:pt x="53" y="30"/>
                      </a:cubicBezTo>
                      <a:cubicBezTo>
                        <a:pt x="53" y="40"/>
                        <a:pt x="45" y="49"/>
                        <a:pt x="35" y="52"/>
                      </a:cubicBezTo>
                      <a:cubicBezTo>
                        <a:pt x="34" y="55"/>
                        <a:pt x="34" y="55"/>
                        <a:pt x="34" y="55"/>
                      </a:cubicBezTo>
                      <a:cubicBezTo>
                        <a:pt x="34" y="55"/>
                        <a:pt x="34" y="55"/>
                        <a:pt x="34" y="55"/>
                      </a:cubicBezTo>
                      <a:cubicBezTo>
                        <a:pt x="33" y="59"/>
                        <a:pt x="33" y="59"/>
                        <a:pt x="33" y="59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0" y="92"/>
                        <a:pt x="30" y="92"/>
                        <a:pt x="30" y="92"/>
                      </a:cubicBezTo>
                      <a:cubicBezTo>
                        <a:pt x="39" y="58"/>
                        <a:pt x="39" y="58"/>
                        <a:pt x="39" y="58"/>
                      </a:cubicBezTo>
                      <a:cubicBezTo>
                        <a:pt x="51" y="54"/>
                        <a:pt x="60" y="43"/>
                        <a:pt x="60" y="30"/>
                      </a:cubicBezTo>
                      <a:cubicBezTo>
                        <a:pt x="60" y="13"/>
                        <a:pt x="47" y="0"/>
                        <a:pt x="30" y="0"/>
                      </a:cubicBezTo>
                      <a:lnTo>
                        <a:pt x="30" y="7"/>
                      </a:lnTo>
                      <a:close/>
                      <a:moveTo>
                        <a:pt x="30" y="70"/>
                      </a:move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27" y="59"/>
                        <a:pt x="27" y="59"/>
                        <a:pt x="27" y="59"/>
                      </a:cubicBezTo>
                      <a:cubicBezTo>
                        <a:pt x="27" y="56"/>
                        <a:pt x="27" y="56"/>
                        <a:pt x="27" y="56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15" y="49"/>
                        <a:pt x="8" y="40"/>
                        <a:pt x="8" y="30"/>
                      </a:cubicBezTo>
                      <a:cubicBezTo>
                        <a:pt x="8" y="17"/>
                        <a:pt x="18" y="7"/>
                        <a:pt x="30" y="7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4" y="0"/>
                        <a:pt x="0" y="13"/>
                        <a:pt x="0" y="30"/>
                      </a:cubicBezTo>
                      <a:cubicBezTo>
                        <a:pt x="0" y="43"/>
                        <a:pt x="9" y="54"/>
                        <a:pt x="21" y="58"/>
                      </a:cubicBezTo>
                      <a:cubicBezTo>
                        <a:pt x="30" y="92"/>
                        <a:pt x="30" y="92"/>
                        <a:pt x="30" y="92"/>
                      </a:cubicBezTo>
                      <a:cubicBezTo>
                        <a:pt x="30" y="92"/>
                        <a:pt x="30" y="92"/>
                        <a:pt x="30" y="92"/>
                      </a:cubicBezTo>
                      <a:lnTo>
                        <a:pt x="30" y="7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" name="Freeform 472">
                  <a:extLst>
                    <a:ext uri="{FF2B5EF4-FFF2-40B4-BE49-F238E27FC236}">
                      <a16:creationId xmlns:a16="http://schemas.microsoft.com/office/drawing/2014/main" id="{409904D8-1A56-B341-97BB-5A76213EA88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287308" y="3541129"/>
                  <a:ext cx="105988" cy="103552"/>
                </a:xfrm>
                <a:custGeom>
                  <a:avLst/>
                  <a:gdLst>
                    <a:gd name="T0" fmla="*/ 43 w 64"/>
                    <a:gd name="T1" fmla="*/ 62 h 63"/>
                    <a:gd name="T2" fmla="*/ 43 w 64"/>
                    <a:gd name="T3" fmla="*/ 49 h 63"/>
                    <a:gd name="T4" fmla="*/ 50 w 64"/>
                    <a:gd name="T5" fmla="*/ 39 h 63"/>
                    <a:gd name="T6" fmla="*/ 43 w 64"/>
                    <a:gd name="T7" fmla="*/ 41 h 63"/>
                    <a:gd name="T8" fmla="*/ 43 w 64"/>
                    <a:gd name="T9" fmla="*/ 30 h 63"/>
                    <a:gd name="T10" fmla="*/ 47 w 64"/>
                    <a:gd name="T11" fmla="*/ 23 h 63"/>
                    <a:gd name="T12" fmla="*/ 43 w 64"/>
                    <a:gd name="T13" fmla="*/ 16 h 63"/>
                    <a:gd name="T14" fmla="*/ 43 w 64"/>
                    <a:gd name="T15" fmla="*/ 2 h 63"/>
                    <a:gd name="T16" fmla="*/ 64 w 64"/>
                    <a:gd name="T17" fmla="*/ 32 h 63"/>
                    <a:gd name="T18" fmla="*/ 43 w 64"/>
                    <a:gd name="T19" fmla="*/ 62 h 63"/>
                    <a:gd name="T20" fmla="*/ 22 w 64"/>
                    <a:gd name="T21" fmla="*/ 16 h 63"/>
                    <a:gd name="T22" fmla="*/ 26 w 64"/>
                    <a:gd name="T23" fmla="*/ 23 h 63"/>
                    <a:gd name="T24" fmla="*/ 22 w 64"/>
                    <a:gd name="T25" fmla="*/ 30 h 63"/>
                    <a:gd name="T26" fmla="*/ 22 w 64"/>
                    <a:gd name="T27" fmla="*/ 41 h 63"/>
                    <a:gd name="T28" fmla="*/ 43 w 64"/>
                    <a:gd name="T29" fmla="*/ 41 h 63"/>
                    <a:gd name="T30" fmla="*/ 43 w 64"/>
                    <a:gd name="T31" fmla="*/ 30 h 63"/>
                    <a:gd name="T32" fmla="*/ 38 w 64"/>
                    <a:gd name="T33" fmla="*/ 23 h 63"/>
                    <a:gd name="T34" fmla="*/ 43 w 64"/>
                    <a:gd name="T35" fmla="*/ 16 h 63"/>
                    <a:gd name="T36" fmla="*/ 43 w 64"/>
                    <a:gd name="T37" fmla="*/ 2 h 63"/>
                    <a:gd name="T38" fmla="*/ 32 w 64"/>
                    <a:gd name="T39" fmla="*/ 0 h 63"/>
                    <a:gd name="T40" fmla="*/ 22 w 64"/>
                    <a:gd name="T41" fmla="*/ 2 h 63"/>
                    <a:gd name="T42" fmla="*/ 22 w 64"/>
                    <a:gd name="T43" fmla="*/ 16 h 63"/>
                    <a:gd name="T44" fmla="*/ 43 w 64"/>
                    <a:gd name="T45" fmla="*/ 49 h 63"/>
                    <a:gd name="T46" fmla="*/ 43 w 64"/>
                    <a:gd name="T47" fmla="*/ 62 h 63"/>
                    <a:gd name="T48" fmla="*/ 32 w 64"/>
                    <a:gd name="T49" fmla="*/ 63 h 63"/>
                    <a:gd name="T50" fmla="*/ 22 w 64"/>
                    <a:gd name="T51" fmla="*/ 62 h 63"/>
                    <a:gd name="T52" fmla="*/ 22 w 64"/>
                    <a:gd name="T53" fmla="*/ 49 h 63"/>
                    <a:gd name="T54" fmla="*/ 43 w 64"/>
                    <a:gd name="T55" fmla="*/ 49 h 63"/>
                    <a:gd name="T56" fmla="*/ 22 w 64"/>
                    <a:gd name="T57" fmla="*/ 16 h 63"/>
                    <a:gd name="T58" fmla="*/ 22 w 64"/>
                    <a:gd name="T59" fmla="*/ 16 h 63"/>
                    <a:gd name="T60" fmla="*/ 22 w 64"/>
                    <a:gd name="T61" fmla="*/ 2 h 63"/>
                    <a:gd name="T62" fmla="*/ 0 w 64"/>
                    <a:gd name="T63" fmla="*/ 32 h 63"/>
                    <a:gd name="T64" fmla="*/ 22 w 64"/>
                    <a:gd name="T65" fmla="*/ 62 h 63"/>
                    <a:gd name="T66" fmla="*/ 22 w 64"/>
                    <a:gd name="T67" fmla="*/ 49 h 63"/>
                    <a:gd name="T68" fmla="*/ 14 w 64"/>
                    <a:gd name="T69" fmla="*/ 39 h 63"/>
                    <a:gd name="T70" fmla="*/ 22 w 64"/>
                    <a:gd name="T71" fmla="*/ 41 h 63"/>
                    <a:gd name="T72" fmla="*/ 22 w 64"/>
                    <a:gd name="T73" fmla="*/ 30 h 63"/>
                    <a:gd name="T74" fmla="*/ 22 w 64"/>
                    <a:gd name="T75" fmla="*/ 30 h 63"/>
                    <a:gd name="T76" fmla="*/ 17 w 64"/>
                    <a:gd name="T77" fmla="*/ 23 h 63"/>
                    <a:gd name="T78" fmla="*/ 22 w 64"/>
                    <a:gd name="T79" fmla="*/ 16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4" h="63">
                      <a:moveTo>
                        <a:pt x="43" y="62"/>
                      </a:move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6" y="47"/>
                        <a:pt x="49" y="43"/>
                        <a:pt x="50" y="39"/>
                      </a:cubicBezTo>
                      <a:cubicBezTo>
                        <a:pt x="49" y="40"/>
                        <a:pt x="46" y="40"/>
                        <a:pt x="43" y="41"/>
                      </a:cubicBezTo>
                      <a:cubicBezTo>
                        <a:pt x="43" y="30"/>
                        <a:pt x="43" y="30"/>
                        <a:pt x="43" y="30"/>
                      </a:cubicBezTo>
                      <a:cubicBezTo>
                        <a:pt x="45" y="30"/>
                        <a:pt x="47" y="27"/>
                        <a:pt x="47" y="23"/>
                      </a:cubicBezTo>
                      <a:cubicBezTo>
                        <a:pt x="47" y="20"/>
                        <a:pt x="45" y="16"/>
                        <a:pt x="43" y="16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55" y="6"/>
                        <a:pt x="64" y="18"/>
                        <a:pt x="64" y="32"/>
                      </a:cubicBezTo>
                      <a:cubicBezTo>
                        <a:pt x="64" y="46"/>
                        <a:pt x="55" y="57"/>
                        <a:pt x="43" y="62"/>
                      </a:cubicBezTo>
                      <a:close/>
                      <a:moveTo>
                        <a:pt x="22" y="16"/>
                      </a:moveTo>
                      <a:cubicBezTo>
                        <a:pt x="24" y="16"/>
                        <a:pt x="26" y="20"/>
                        <a:pt x="26" y="23"/>
                      </a:cubicBezTo>
                      <a:cubicBezTo>
                        <a:pt x="26" y="27"/>
                        <a:pt x="24" y="30"/>
                        <a:pt x="22" y="30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8" y="42"/>
                        <a:pt x="36" y="42"/>
                        <a:pt x="43" y="41"/>
                      </a:cubicBezTo>
                      <a:cubicBezTo>
                        <a:pt x="43" y="30"/>
                        <a:pt x="43" y="30"/>
                        <a:pt x="43" y="30"/>
                      </a:cubicBezTo>
                      <a:cubicBezTo>
                        <a:pt x="40" y="30"/>
                        <a:pt x="38" y="27"/>
                        <a:pt x="38" y="23"/>
                      </a:cubicBezTo>
                      <a:cubicBezTo>
                        <a:pt x="38" y="20"/>
                        <a:pt x="40" y="16"/>
                        <a:pt x="43" y="16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39" y="1"/>
                        <a:pt x="36" y="0"/>
                        <a:pt x="32" y="0"/>
                      </a:cubicBezTo>
                      <a:cubicBezTo>
                        <a:pt x="28" y="0"/>
                        <a:pt x="25" y="1"/>
                        <a:pt x="22" y="2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lose/>
                      <a:moveTo>
                        <a:pt x="43" y="49"/>
                      </a:moveTo>
                      <a:cubicBezTo>
                        <a:pt x="43" y="62"/>
                        <a:pt x="43" y="62"/>
                        <a:pt x="43" y="62"/>
                      </a:cubicBezTo>
                      <a:cubicBezTo>
                        <a:pt x="39" y="63"/>
                        <a:pt x="36" y="63"/>
                        <a:pt x="32" y="63"/>
                      </a:cubicBezTo>
                      <a:cubicBezTo>
                        <a:pt x="28" y="63"/>
                        <a:pt x="25" y="63"/>
                        <a:pt x="22" y="62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28" y="53"/>
                        <a:pt x="36" y="53"/>
                        <a:pt x="43" y="49"/>
                      </a:cubicBezTo>
                      <a:close/>
                      <a:moveTo>
                        <a:pt x="22" y="16"/>
                      </a:move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9" y="6"/>
                        <a:pt x="0" y="18"/>
                        <a:pt x="0" y="32"/>
                      </a:cubicBezTo>
                      <a:cubicBezTo>
                        <a:pt x="0" y="46"/>
                        <a:pt x="9" y="57"/>
                        <a:pt x="22" y="62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18" y="47"/>
                        <a:pt x="15" y="43"/>
                        <a:pt x="14" y="39"/>
                      </a:cubicBezTo>
                      <a:cubicBezTo>
                        <a:pt x="15" y="40"/>
                        <a:pt x="18" y="41"/>
                        <a:pt x="22" y="41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19" y="30"/>
                        <a:pt x="17" y="27"/>
                        <a:pt x="17" y="23"/>
                      </a:cubicBezTo>
                      <a:cubicBezTo>
                        <a:pt x="17" y="20"/>
                        <a:pt x="19" y="16"/>
                        <a:pt x="22" y="16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64CBAA08-7013-D04F-9AD5-72C5BE18BA0C}"/>
                  </a:ext>
                </a:extLst>
              </p:cNvPr>
              <p:cNvGrpSpPr/>
              <p:nvPr/>
            </p:nvGrpSpPr>
            <p:grpSpPr>
              <a:xfrm>
                <a:off x="10994456" y="2676168"/>
                <a:ext cx="1026988" cy="1331552"/>
                <a:chOff x="10994456" y="2676168"/>
                <a:chExt cx="1026988" cy="1331552"/>
              </a:xfrm>
            </p:grpSpPr>
            <p:sp>
              <p:nvSpPr>
                <p:cNvPr id="47" name="Freeform 434">
                  <a:extLst>
                    <a:ext uri="{FF2B5EF4-FFF2-40B4-BE49-F238E27FC236}">
                      <a16:creationId xmlns:a16="http://schemas.microsoft.com/office/drawing/2014/main" id="{2A252362-3292-1346-A676-A01AD86F262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188158" y="3452196"/>
                  <a:ext cx="556743" cy="555524"/>
                </a:xfrm>
                <a:custGeom>
                  <a:avLst/>
                  <a:gdLst>
                    <a:gd name="T0" fmla="*/ 169 w 338"/>
                    <a:gd name="T1" fmla="*/ 316 h 338"/>
                    <a:gd name="T2" fmla="*/ 196 w 338"/>
                    <a:gd name="T3" fmla="*/ 313 h 338"/>
                    <a:gd name="T4" fmla="*/ 206 w 338"/>
                    <a:gd name="T5" fmla="*/ 337 h 338"/>
                    <a:gd name="T6" fmla="*/ 264 w 338"/>
                    <a:gd name="T7" fmla="*/ 312 h 338"/>
                    <a:gd name="T8" fmla="*/ 254 w 338"/>
                    <a:gd name="T9" fmla="*/ 289 h 338"/>
                    <a:gd name="T10" fmla="*/ 291 w 338"/>
                    <a:gd name="T11" fmla="*/ 252 h 338"/>
                    <a:gd name="T12" fmla="*/ 314 w 338"/>
                    <a:gd name="T13" fmla="*/ 261 h 338"/>
                    <a:gd name="T14" fmla="*/ 338 w 338"/>
                    <a:gd name="T15" fmla="*/ 203 h 338"/>
                    <a:gd name="T16" fmla="*/ 314 w 338"/>
                    <a:gd name="T17" fmla="*/ 193 h 338"/>
                    <a:gd name="T18" fmla="*/ 314 w 338"/>
                    <a:gd name="T19" fmla="*/ 141 h 338"/>
                    <a:gd name="T20" fmla="*/ 337 w 338"/>
                    <a:gd name="T21" fmla="*/ 131 h 338"/>
                    <a:gd name="T22" fmla="*/ 312 w 338"/>
                    <a:gd name="T23" fmla="*/ 73 h 338"/>
                    <a:gd name="T24" fmla="*/ 289 w 338"/>
                    <a:gd name="T25" fmla="*/ 83 h 338"/>
                    <a:gd name="T26" fmla="*/ 252 w 338"/>
                    <a:gd name="T27" fmla="*/ 47 h 338"/>
                    <a:gd name="T28" fmla="*/ 261 w 338"/>
                    <a:gd name="T29" fmla="*/ 24 h 338"/>
                    <a:gd name="T30" fmla="*/ 203 w 338"/>
                    <a:gd name="T31" fmla="*/ 0 h 338"/>
                    <a:gd name="T32" fmla="*/ 193 w 338"/>
                    <a:gd name="T33" fmla="*/ 24 h 338"/>
                    <a:gd name="T34" fmla="*/ 169 w 338"/>
                    <a:gd name="T35" fmla="*/ 22 h 338"/>
                    <a:gd name="T36" fmla="*/ 169 w 338"/>
                    <a:gd name="T37" fmla="*/ 44 h 338"/>
                    <a:gd name="T38" fmla="*/ 284 w 338"/>
                    <a:gd name="T39" fmla="*/ 120 h 338"/>
                    <a:gd name="T40" fmla="*/ 218 w 338"/>
                    <a:gd name="T41" fmla="*/ 284 h 338"/>
                    <a:gd name="T42" fmla="*/ 169 w 338"/>
                    <a:gd name="T43" fmla="*/ 294 h 338"/>
                    <a:gd name="T44" fmla="*/ 169 w 338"/>
                    <a:gd name="T45" fmla="*/ 294 h 338"/>
                    <a:gd name="T46" fmla="*/ 169 w 338"/>
                    <a:gd name="T47" fmla="*/ 316 h 338"/>
                    <a:gd name="T48" fmla="*/ 24 w 338"/>
                    <a:gd name="T49" fmla="*/ 196 h 338"/>
                    <a:gd name="T50" fmla="*/ 1 w 338"/>
                    <a:gd name="T51" fmla="*/ 206 h 338"/>
                    <a:gd name="T52" fmla="*/ 26 w 338"/>
                    <a:gd name="T53" fmla="*/ 264 h 338"/>
                    <a:gd name="T54" fmla="*/ 49 w 338"/>
                    <a:gd name="T55" fmla="*/ 254 h 338"/>
                    <a:gd name="T56" fmla="*/ 86 w 338"/>
                    <a:gd name="T57" fmla="*/ 290 h 338"/>
                    <a:gd name="T58" fmla="*/ 77 w 338"/>
                    <a:gd name="T59" fmla="*/ 314 h 338"/>
                    <a:gd name="T60" fmla="*/ 135 w 338"/>
                    <a:gd name="T61" fmla="*/ 338 h 338"/>
                    <a:gd name="T62" fmla="*/ 145 w 338"/>
                    <a:gd name="T63" fmla="*/ 314 h 338"/>
                    <a:gd name="T64" fmla="*/ 169 w 338"/>
                    <a:gd name="T65" fmla="*/ 316 h 338"/>
                    <a:gd name="T66" fmla="*/ 169 w 338"/>
                    <a:gd name="T67" fmla="*/ 294 h 338"/>
                    <a:gd name="T68" fmla="*/ 54 w 338"/>
                    <a:gd name="T69" fmla="*/ 218 h 338"/>
                    <a:gd name="T70" fmla="*/ 120 w 338"/>
                    <a:gd name="T71" fmla="*/ 54 h 338"/>
                    <a:gd name="T72" fmla="*/ 120 w 338"/>
                    <a:gd name="T73" fmla="*/ 54 h 338"/>
                    <a:gd name="T74" fmla="*/ 169 w 338"/>
                    <a:gd name="T75" fmla="*/ 44 h 338"/>
                    <a:gd name="T76" fmla="*/ 169 w 338"/>
                    <a:gd name="T77" fmla="*/ 44 h 338"/>
                    <a:gd name="T78" fmla="*/ 169 w 338"/>
                    <a:gd name="T79" fmla="*/ 22 h 338"/>
                    <a:gd name="T80" fmla="*/ 142 w 338"/>
                    <a:gd name="T81" fmla="*/ 24 h 338"/>
                    <a:gd name="T82" fmla="*/ 132 w 338"/>
                    <a:gd name="T83" fmla="*/ 1 h 338"/>
                    <a:gd name="T84" fmla="*/ 74 w 338"/>
                    <a:gd name="T85" fmla="*/ 26 h 338"/>
                    <a:gd name="T86" fmla="*/ 84 w 338"/>
                    <a:gd name="T87" fmla="*/ 49 h 338"/>
                    <a:gd name="T88" fmla="*/ 47 w 338"/>
                    <a:gd name="T89" fmla="*/ 86 h 338"/>
                    <a:gd name="T90" fmla="*/ 24 w 338"/>
                    <a:gd name="T91" fmla="*/ 76 h 338"/>
                    <a:gd name="T92" fmla="*/ 0 w 338"/>
                    <a:gd name="T93" fmla="*/ 135 h 338"/>
                    <a:gd name="T94" fmla="*/ 24 w 338"/>
                    <a:gd name="T95" fmla="*/ 144 h 338"/>
                    <a:gd name="T96" fmla="*/ 24 w 338"/>
                    <a:gd name="T97" fmla="*/ 196 h 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38" h="338">
                      <a:moveTo>
                        <a:pt x="169" y="316"/>
                      </a:moveTo>
                      <a:cubicBezTo>
                        <a:pt x="178" y="316"/>
                        <a:pt x="187" y="315"/>
                        <a:pt x="196" y="313"/>
                      </a:cubicBezTo>
                      <a:cubicBezTo>
                        <a:pt x="206" y="337"/>
                        <a:pt x="206" y="337"/>
                        <a:pt x="206" y="337"/>
                      </a:cubicBezTo>
                      <a:cubicBezTo>
                        <a:pt x="264" y="312"/>
                        <a:pt x="264" y="312"/>
                        <a:pt x="264" y="312"/>
                      </a:cubicBezTo>
                      <a:cubicBezTo>
                        <a:pt x="254" y="289"/>
                        <a:pt x="254" y="289"/>
                        <a:pt x="254" y="289"/>
                      </a:cubicBezTo>
                      <a:cubicBezTo>
                        <a:pt x="269" y="278"/>
                        <a:pt x="281" y="266"/>
                        <a:pt x="291" y="252"/>
                      </a:cubicBezTo>
                      <a:cubicBezTo>
                        <a:pt x="314" y="261"/>
                        <a:pt x="314" y="261"/>
                        <a:pt x="314" y="261"/>
                      </a:cubicBezTo>
                      <a:cubicBezTo>
                        <a:pt x="338" y="203"/>
                        <a:pt x="338" y="203"/>
                        <a:pt x="338" y="203"/>
                      </a:cubicBezTo>
                      <a:cubicBezTo>
                        <a:pt x="314" y="193"/>
                        <a:pt x="314" y="193"/>
                        <a:pt x="314" y="193"/>
                      </a:cubicBezTo>
                      <a:cubicBezTo>
                        <a:pt x="317" y="176"/>
                        <a:pt x="317" y="159"/>
                        <a:pt x="314" y="141"/>
                      </a:cubicBezTo>
                      <a:cubicBezTo>
                        <a:pt x="337" y="131"/>
                        <a:pt x="337" y="131"/>
                        <a:pt x="337" y="131"/>
                      </a:cubicBezTo>
                      <a:cubicBezTo>
                        <a:pt x="312" y="73"/>
                        <a:pt x="312" y="73"/>
                        <a:pt x="312" y="73"/>
                      </a:cubicBezTo>
                      <a:cubicBezTo>
                        <a:pt x="289" y="83"/>
                        <a:pt x="289" y="83"/>
                        <a:pt x="289" y="83"/>
                      </a:cubicBezTo>
                      <a:cubicBezTo>
                        <a:pt x="279" y="69"/>
                        <a:pt x="266" y="57"/>
                        <a:pt x="252" y="47"/>
                      </a:cubicBezTo>
                      <a:cubicBezTo>
                        <a:pt x="261" y="24"/>
                        <a:pt x="261" y="24"/>
                        <a:pt x="261" y="24"/>
                      </a:cubicBez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85" y="22"/>
                        <a:pt x="177" y="22"/>
                        <a:pt x="169" y="22"/>
                      </a:cubicBezTo>
                      <a:cubicBezTo>
                        <a:pt x="169" y="44"/>
                        <a:pt x="169" y="44"/>
                        <a:pt x="169" y="44"/>
                      </a:cubicBezTo>
                      <a:cubicBezTo>
                        <a:pt x="219" y="44"/>
                        <a:pt x="264" y="74"/>
                        <a:pt x="284" y="120"/>
                      </a:cubicBezTo>
                      <a:cubicBezTo>
                        <a:pt x="311" y="183"/>
                        <a:pt x="281" y="257"/>
                        <a:pt x="218" y="284"/>
                      </a:cubicBezTo>
                      <a:cubicBezTo>
                        <a:pt x="202" y="290"/>
                        <a:pt x="186" y="294"/>
                        <a:pt x="169" y="294"/>
                      </a:cubicBezTo>
                      <a:cubicBezTo>
                        <a:pt x="169" y="294"/>
                        <a:pt x="169" y="294"/>
                        <a:pt x="169" y="294"/>
                      </a:cubicBezTo>
                      <a:lnTo>
                        <a:pt x="169" y="316"/>
                      </a:lnTo>
                      <a:close/>
                      <a:moveTo>
                        <a:pt x="24" y="196"/>
                      </a:moveTo>
                      <a:cubicBezTo>
                        <a:pt x="1" y="206"/>
                        <a:pt x="1" y="206"/>
                        <a:pt x="1" y="206"/>
                      </a:cubicBezTo>
                      <a:cubicBezTo>
                        <a:pt x="26" y="264"/>
                        <a:pt x="26" y="264"/>
                        <a:pt x="26" y="264"/>
                      </a:cubicBezTo>
                      <a:cubicBezTo>
                        <a:pt x="49" y="254"/>
                        <a:pt x="49" y="254"/>
                        <a:pt x="49" y="254"/>
                      </a:cubicBezTo>
                      <a:cubicBezTo>
                        <a:pt x="59" y="268"/>
                        <a:pt x="72" y="281"/>
                        <a:pt x="86" y="290"/>
                      </a:cubicBezTo>
                      <a:cubicBezTo>
                        <a:pt x="77" y="314"/>
                        <a:pt x="77" y="314"/>
                        <a:pt x="77" y="314"/>
                      </a:cubicBezTo>
                      <a:cubicBezTo>
                        <a:pt x="135" y="338"/>
                        <a:pt x="135" y="338"/>
                        <a:pt x="135" y="338"/>
                      </a:cubicBezTo>
                      <a:cubicBezTo>
                        <a:pt x="145" y="314"/>
                        <a:pt x="145" y="314"/>
                        <a:pt x="145" y="314"/>
                      </a:cubicBezTo>
                      <a:cubicBezTo>
                        <a:pt x="153" y="315"/>
                        <a:pt x="161" y="316"/>
                        <a:pt x="169" y="316"/>
                      </a:cubicBezTo>
                      <a:cubicBezTo>
                        <a:pt x="169" y="294"/>
                        <a:pt x="169" y="294"/>
                        <a:pt x="169" y="294"/>
                      </a:cubicBezTo>
                      <a:cubicBezTo>
                        <a:pt x="119" y="294"/>
                        <a:pt x="74" y="264"/>
                        <a:pt x="54" y="218"/>
                      </a:cubicBezTo>
                      <a:cubicBezTo>
                        <a:pt x="27" y="154"/>
                        <a:pt x="57" y="81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36" y="47"/>
                        <a:pt x="152" y="44"/>
                        <a:pt x="169" y="44"/>
                      </a:cubicBezTo>
                      <a:cubicBezTo>
                        <a:pt x="169" y="44"/>
                        <a:pt x="169" y="44"/>
                        <a:pt x="169" y="44"/>
                      </a:cubicBezTo>
                      <a:cubicBezTo>
                        <a:pt x="169" y="22"/>
                        <a:pt x="169" y="22"/>
                        <a:pt x="169" y="22"/>
                      </a:cubicBezTo>
                      <a:cubicBezTo>
                        <a:pt x="160" y="22"/>
                        <a:pt x="151" y="23"/>
                        <a:pt x="142" y="24"/>
                      </a:cubicBezTo>
                      <a:cubicBezTo>
                        <a:pt x="132" y="1"/>
                        <a:pt x="132" y="1"/>
                        <a:pt x="132" y="1"/>
                      </a:cubicBezTo>
                      <a:cubicBezTo>
                        <a:pt x="74" y="26"/>
                        <a:pt x="74" y="26"/>
                        <a:pt x="74" y="26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69" y="59"/>
                        <a:pt x="57" y="72"/>
                        <a:pt x="47" y="86"/>
                      </a:cubicBezTo>
                      <a:cubicBezTo>
                        <a:pt x="24" y="76"/>
                        <a:pt x="24" y="76"/>
                        <a:pt x="24" y="76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24" y="144"/>
                        <a:pt x="24" y="144"/>
                        <a:pt x="24" y="144"/>
                      </a:cubicBezTo>
                      <a:cubicBezTo>
                        <a:pt x="21" y="162"/>
                        <a:pt x="21" y="179"/>
                        <a:pt x="24" y="196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Freeform 435">
                  <a:extLst>
                    <a:ext uri="{FF2B5EF4-FFF2-40B4-BE49-F238E27FC236}">
                      <a16:creationId xmlns:a16="http://schemas.microsoft.com/office/drawing/2014/main" id="{E7260753-41FC-6B4D-AF02-810AE16CC3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994456" y="3013624"/>
                  <a:ext cx="402024" cy="402024"/>
                </a:xfrm>
                <a:custGeom>
                  <a:avLst/>
                  <a:gdLst>
                    <a:gd name="T0" fmla="*/ 122 w 244"/>
                    <a:gd name="T1" fmla="*/ 229 h 245"/>
                    <a:gd name="T2" fmla="*/ 142 w 244"/>
                    <a:gd name="T3" fmla="*/ 227 h 245"/>
                    <a:gd name="T4" fmla="*/ 149 w 244"/>
                    <a:gd name="T5" fmla="*/ 244 h 245"/>
                    <a:gd name="T6" fmla="*/ 191 w 244"/>
                    <a:gd name="T7" fmla="*/ 226 h 245"/>
                    <a:gd name="T8" fmla="*/ 184 w 244"/>
                    <a:gd name="T9" fmla="*/ 209 h 245"/>
                    <a:gd name="T10" fmla="*/ 210 w 244"/>
                    <a:gd name="T11" fmla="*/ 183 h 245"/>
                    <a:gd name="T12" fmla="*/ 227 w 244"/>
                    <a:gd name="T13" fmla="*/ 190 h 245"/>
                    <a:gd name="T14" fmla="*/ 244 w 244"/>
                    <a:gd name="T15" fmla="*/ 147 h 245"/>
                    <a:gd name="T16" fmla="*/ 227 w 244"/>
                    <a:gd name="T17" fmla="*/ 140 h 245"/>
                    <a:gd name="T18" fmla="*/ 227 w 244"/>
                    <a:gd name="T19" fmla="*/ 103 h 245"/>
                    <a:gd name="T20" fmla="*/ 244 w 244"/>
                    <a:gd name="T21" fmla="*/ 96 h 245"/>
                    <a:gd name="T22" fmla="*/ 226 w 244"/>
                    <a:gd name="T23" fmla="*/ 53 h 245"/>
                    <a:gd name="T24" fmla="*/ 209 w 244"/>
                    <a:gd name="T25" fmla="*/ 61 h 245"/>
                    <a:gd name="T26" fmla="*/ 182 w 244"/>
                    <a:gd name="T27" fmla="*/ 35 h 245"/>
                    <a:gd name="T28" fmla="*/ 189 w 244"/>
                    <a:gd name="T29" fmla="*/ 17 h 245"/>
                    <a:gd name="T30" fmla="*/ 146 w 244"/>
                    <a:gd name="T31" fmla="*/ 0 h 245"/>
                    <a:gd name="T32" fmla="*/ 139 w 244"/>
                    <a:gd name="T33" fmla="*/ 17 h 245"/>
                    <a:gd name="T34" fmla="*/ 122 w 244"/>
                    <a:gd name="T35" fmla="*/ 16 h 245"/>
                    <a:gd name="T36" fmla="*/ 122 w 244"/>
                    <a:gd name="T37" fmla="*/ 32 h 245"/>
                    <a:gd name="T38" fmla="*/ 205 w 244"/>
                    <a:gd name="T39" fmla="*/ 87 h 245"/>
                    <a:gd name="T40" fmla="*/ 157 w 244"/>
                    <a:gd name="T41" fmla="*/ 206 h 245"/>
                    <a:gd name="T42" fmla="*/ 122 w 244"/>
                    <a:gd name="T43" fmla="*/ 213 h 245"/>
                    <a:gd name="T44" fmla="*/ 122 w 244"/>
                    <a:gd name="T45" fmla="*/ 213 h 245"/>
                    <a:gd name="T46" fmla="*/ 122 w 244"/>
                    <a:gd name="T47" fmla="*/ 229 h 245"/>
                    <a:gd name="T48" fmla="*/ 17 w 244"/>
                    <a:gd name="T49" fmla="*/ 142 h 245"/>
                    <a:gd name="T50" fmla="*/ 0 w 244"/>
                    <a:gd name="T51" fmla="*/ 150 h 245"/>
                    <a:gd name="T52" fmla="*/ 18 w 244"/>
                    <a:gd name="T53" fmla="*/ 192 h 245"/>
                    <a:gd name="T54" fmla="*/ 35 w 244"/>
                    <a:gd name="T55" fmla="*/ 184 h 245"/>
                    <a:gd name="T56" fmla="*/ 62 w 244"/>
                    <a:gd name="T57" fmla="*/ 211 h 245"/>
                    <a:gd name="T58" fmla="*/ 55 w 244"/>
                    <a:gd name="T59" fmla="*/ 228 h 245"/>
                    <a:gd name="T60" fmla="*/ 97 w 244"/>
                    <a:gd name="T61" fmla="*/ 245 h 245"/>
                    <a:gd name="T62" fmla="*/ 104 w 244"/>
                    <a:gd name="T63" fmla="*/ 228 h 245"/>
                    <a:gd name="T64" fmla="*/ 122 w 244"/>
                    <a:gd name="T65" fmla="*/ 229 h 245"/>
                    <a:gd name="T66" fmla="*/ 122 w 244"/>
                    <a:gd name="T67" fmla="*/ 213 h 245"/>
                    <a:gd name="T68" fmla="*/ 39 w 244"/>
                    <a:gd name="T69" fmla="*/ 158 h 245"/>
                    <a:gd name="T70" fmla="*/ 86 w 244"/>
                    <a:gd name="T71" fmla="*/ 39 h 245"/>
                    <a:gd name="T72" fmla="*/ 86 w 244"/>
                    <a:gd name="T73" fmla="*/ 39 h 245"/>
                    <a:gd name="T74" fmla="*/ 122 w 244"/>
                    <a:gd name="T75" fmla="*/ 32 h 245"/>
                    <a:gd name="T76" fmla="*/ 122 w 244"/>
                    <a:gd name="T77" fmla="*/ 32 h 245"/>
                    <a:gd name="T78" fmla="*/ 122 w 244"/>
                    <a:gd name="T79" fmla="*/ 16 h 245"/>
                    <a:gd name="T80" fmla="*/ 102 w 244"/>
                    <a:gd name="T81" fmla="*/ 18 h 245"/>
                    <a:gd name="T82" fmla="*/ 95 w 244"/>
                    <a:gd name="T83" fmla="*/ 1 h 245"/>
                    <a:gd name="T84" fmla="*/ 53 w 244"/>
                    <a:gd name="T85" fmla="*/ 19 h 245"/>
                    <a:gd name="T86" fmla="*/ 60 w 244"/>
                    <a:gd name="T87" fmla="*/ 36 h 245"/>
                    <a:gd name="T88" fmla="*/ 34 w 244"/>
                    <a:gd name="T89" fmla="*/ 63 h 245"/>
                    <a:gd name="T90" fmla="*/ 17 w 244"/>
                    <a:gd name="T91" fmla="*/ 56 h 245"/>
                    <a:gd name="T92" fmla="*/ 0 w 244"/>
                    <a:gd name="T93" fmla="*/ 98 h 245"/>
                    <a:gd name="T94" fmla="*/ 17 w 244"/>
                    <a:gd name="T95" fmla="*/ 105 h 245"/>
                    <a:gd name="T96" fmla="*/ 17 w 244"/>
                    <a:gd name="T97" fmla="*/ 142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4" h="245">
                      <a:moveTo>
                        <a:pt x="122" y="229"/>
                      </a:moveTo>
                      <a:cubicBezTo>
                        <a:pt x="128" y="229"/>
                        <a:pt x="135" y="229"/>
                        <a:pt x="142" y="227"/>
                      </a:cubicBezTo>
                      <a:cubicBezTo>
                        <a:pt x="149" y="244"/>
                        <a:pt x="149" y="244"/>
                        <a:pt x="149" y="244"/>
                      </a:cubicBezTo>
                      <a:cubicBezTo>
                        <a:pt x="191" y="226"/>
                        <a:pt x="191" y="226"/>
                        <a:pt x="191" y="226"/>
                      </a:cubicBezTo>
                      <a:cubicBezTo>
                        <a:pt x="184" y="209"/>
                        <a:pt x="184" y="209"/>
                        <a:pt x="184" y="209"/>
                      </a:cubicBezTo>
                      <a:cubicBezTo>
                        <a:pt x="194" y="202"/>
                        <a:pt x="203" y="193"/>
                        <a:pt x="210" y="183"/>
                      </a:cubicBezTo>
                      <a:cubicBezTo>
                        <a:pt x="227" y="190"/>
                        <a:pt x="227" y="190"/>
                        <a:pt x="227" y="190"/>
                      </a:cubicBezTo>
                      <a:cubicBezTo>
                        <a:pt x="244" y="147"/>
                        <a:pt x="244" y="147"/>
                        <a:pt x="244" y="147"/>
                      </a:cubicBezTo>
                      <a:cubicBezTo>
                        <a:pt x="227" y="140"/>
                        <a:pt x="227" y="140"/>
                        <a:pt x="227" y="140"/>
                      </a:cubicBezTo>
                      <a:cubicBezTo>
                        <a:pt x="229" y="128"/>
                        <a:pt x="229" y="115"/>
                        <a:pt x="227" y="103"/>
                      </a:cubicBezTo>
                      <a:cubicBezTo>
                        <a:pt x="244" y="96"/>
                        <a:pt x="244" y="96"/>
                        <a:pt x="244" y="96"/>
                      </a:cubicBezTo>
                      <a:cubicBezTo>
                        <a:pt x="226" y="53"/>
                        <a:pt x="226" y="53"/>
                        <a:pt x="226" y="53"/>
                      </a:cubicBezTo>
                      <a:cubicBezTo>
                        <a:pt x="209" y="61"/>
                        <a:pt x="209" y="61"/>
                        <a:pt x="209" y="61"/>
                      </a:cubicBezTo>
                      <a:cubicBezTo>
                        <a:pt x="201" y="50"/>
                        <a:pt x="192" y="42"/>
                        <a:pt x="182" y="35"/>
                      </a:cubicBezTo>
                      <a:cubicBezTo>
                        <a:pt x="189" y="17"/>
                        <a:pt x="189" y="17"/>
                        <a:pt x="189" y="17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39" y="17"/>
                        <a:pt x="139" y="17"/>
                        <a:pt x="139" y="17"/>
                      </a:cubicBezTo>
                      <a:cubicBezTo>
                        <a:pt x="134" y="17"/>
                        <a:pt x="128" y="16"/>
                        <a:pt x="122" y="16"/>
                      </a:cubicBezTo>
                      <a:cubicBezTo>
                        <a:pt x="122" y="32"/>
                        <a:pt x="122" y="32"/>
                        <a:pt x="122" y="32"/>
                      </a:cubicBezTo>
                      <a:cubicBezTo>
                        <a:pt x="158" y="32"/>
                        <a:pt x="191" y="54"/>
                        <a:pt x="205" y="87"/>
                      </a:cubicBezTo>
                      <a:cubicBezTo>
                        <a:pt x="225" y="133"/>
                        <a:pt x="203" y="186"/>
                        <a:pt x="157" y="206"/>
                      </a:cubicBezTo>
                      <a:cubicBezTo>
                        <a:pt x="146" y="211"/>
                        <a:pt x="134" y="213"/>
                        <a:pt x="122" y="213"/>
                      </a:cubicBezTo>
                      <a:cubicBezTo>
                        <a:pt x="122" y="213"/>
                        <a:pt x="122" y="213"/>
                        <a:pt x="122" y="213"/>
                      </a:cubicBezTo>
                      <a:lnTo>
                        <a:pt x="122" y="229"/>
                      </a:lnTo>
                      <a:close/>
                      <a:moveTo>
                        <a:pt x="17" y="142"/>
                      </a:move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8" y="192"/>
                        <a:pt x="18" y="192"/>
                        <a:pt x="18" y="192"/>
                      </a:cubicBezTo>
                      <a:cubicBezTo>
                        <a:pt x="35" y="184"/>
                        <a:pt x="35" y="184"/>
                        <a:pt x="35" y="184"/>
                      </a:cubicBezTo>
                      <a:cubicBezTo>
                        <a:pt x="42" y="195"/>
                        <a:pt x="51" y="204"/>
                        <a:pt x="62" y="211"/>
                      </a:cubicBezTo>
                      <a:cubicBezTo>
                        <a:pt x="55" y="228"/>
                        <a:pt x="55" y="228"/>
                        <a:pt x="55" y="228"/>
                      </a:cubicBezTo>
                      <a:cubicBezTo>
                        <a:pt x="97" y="245"/>
                        <a:pt x="97" y="245"/>
                        <a:pt x="97" y="245"/>
                      </a:cubicBezTo>
                      <a:cubicBezTo>
                        <a:pt x="104" y="228"/>
                        <a:pt x="104" y="228"/>
                        <a:pt x="104" y="228"/>
                      </a:cubicBezTo>
                      <a:cubicBezTo>
                        <a:pt x="110" y="229"/>
                        <a:pt x="116" y="229"/>
                        <a:pt x="122" y="229"/>
                      </a:cubicBezTo>
                      <a:cubicBezTo>
                        <a:pt x="122" y="213"/>
                        <a:pt x="122" y="213"/>
                        <a:pt x="122" y="213"/>
                      </a:cubicBezTo>
                      <a:cubicBezTo>
                        <a:pt x="86" y="213"/>
                        <a:pt x="53" y="191"/>
                        <a:pt x="39" y="158"/>
                      </a:cubicBezTo>
                      <a:cubicBezTo>
                        <a:pt x="19" y="112"/>
                        <a:pt x="40" y="59"/>
                        <a:pt x="86" y="39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98" y="35"/>
                        <a:pt x="110" y="32"/>
                        <a:pt x="122" y="32"/>
                      </a:cubicBezTo>
                      <a:cubicBezTo>
                        <a:pt x="122" y="32"/>
                        <a:pt x="122" y="32"/>
                        <a:pt x="122" y="32"/>
                      </a:cubicBezTo>
                      <a:cubicBezTo>
                        <a:pt x="122" y="16"/>
                        <a:pt x="122" y="16"/>
                        <a:pt x="122" y="16"/>
                      </a:cubicBezTo>
                      <a:cubicBezTo>
                        <a:pt x="115" y="16"/>
                        <a:pt x="109" y="17"/>
                        <a:pt x="102" y="18"/>
                      </a:cubicBezTo>
                      <a:cubicBezTo>
                        <a:pt x="95" y="1"/>
                        <a:pt x="95" y="1"/>
                        <a:pt x="95" y="1"/>
                      </a:cubicBezTo>
                      <a:cubicBezTo>
                        <a:pt x="53" y="19"/>
                        <a:pt x="53" y="19"/>
                        <a:pt x="53" y="19"/>
                      </a:cubicBezTo>
                      <a:cubicBezTo>
                        <a:pt x="60" y="36"/>
                        <a:pt x="60" y="36"/>
                        <a:pt x="60" y="36"/>
                      </a:cubicBezTo>
                      <a:cubicBezTo>
                        <a:pt x="50" y="43"/>
                        <a:pt x="41" y="52"/>
                        <a:pt x="34" y="63"/>
                      </a:cubicBezTo>
                      <a:cubicBezTo>
                        <a:pt x="17" y="56"/>
                        <a:pt x="17" y="56"/>
                        <a:pt x="17" y="56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17" y="105"/>
                        <a:pt x="17" y="105"/>
                        <a:pt x="17" y="105"/>
                      </a:cubicBezTo>
                      <a:cubicBezTo>
                        <a:pt x="15" y="117"/>
                        <a:pt x="15" y="130"/>
                        <a:pt x="17" y="14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440">
                  <a:extLst>
                    <a:ext uri="{FF2B5EF4-FFF2-40B4-BE49-F238E27FC236}">
                      <a16:creationId xmlns:a16="http://schemas.microsoft.com/office/drawing/2014/main" id="{0596FC26-4C1D-8044-8B73-E847FAE7FD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501250" y="2955148"/>
                  <a:ext cx="336238" cy="336238"/>
                </a:xfrm>
                <a:custGeom>
                  <a:avLst/>
                  <a:gdLst>
                    <a:gd name="T0" fmla="*/ 102 w 204"/>
                    <a:gd name="T1" fmla="*/ 191 h 204"/>
                    <a:gd name="T2" fmla="*/ 118 w 204"/>
                    <a:gd name="T3" fmla="*/ 189 h 204"/>
                    <a:gd name="T4" fmla="*/ 124 w 204"/>
                    <a:gd name="T5" fmla="*/ 204 h 204"/>
                    <a:gd name="T6" fmla="*/ 160 w 204"/>
                    <a:gd name="T7" fmla="*/ 189 h 204"/>
                    <a:gd name="T8" fmla="*/ 153 w 204"/>
                    <a:gd name="T9" fmla="*/ 174 h 204"/>
                    <a:gd name="T10" fmla="*/ 175 w 204"/>
                    <a:gd name="T11" fmla="*/ 152 h 204"/>
                    <a:gd name="T12" fmla="*/ 190 w 204"/>
                    <a:gd name="T13" fmla="*/ 158 h 204"/>
                    <a:gd name="T14" fmla="*/ 204 w 204"/>
                    <a:gd name="T15" fmla="*/ 122 h 204"/>
                    <a:gd name="T16" fmla="*/ 190 w 204"/>
                    <a:gd name="T17" fmla="*/ 117 h 204"/>
                    <a:gd name="T18" fmla="*/ 189 w 204"/>
                    <a:gd name="T19" fmla="*/ 85 h 204"/>
                    <a:gd name="T20" fmla="*/ 203 w 204"/>
                    <a:gd name="T21" fmla="*/ 79 h 204"/>
                    <a:gd name="T22" fmla="*/ 188 w 204"/>
                    <a:gd name="T23" fmla="*/ 44 h 204"/>
                    <a:gd name="T24" fmla="*/ 174 w 204"/>
                    <a:gd name="T25" fmla="*/ 50 h 204"/>
                    <a:gd name="T26" fmla="*/ 152 w 204"/>
                    <a:gd name="T27" fmla="*/ 28 h 204"/>
                    <a:gd name="T28" fmla="*/ 158 w 204"/>
                    <a:gd name="T29" fmla="*/ 14 h 204"/>
                    <a:gd name="T30" fmla="*/ 122 w 204"/>
                    <a:gd name="T31" fmla="*/ 0 h 204"/>
                    <a:gd name="T32" fmla="*/ 117 w 204"/>
                    <a:gd name="T33" fmla="*/ 14 h 204"/>
                    <a:gd name="T34" fmla="*/ 102 w 204"/>
                    <a:gd name="T35" fmla="*/ 13 h 204"/>
                    <a:gd name="T36" fmla="*/ 102 w 204"/>
                    <a:gd name="T37" fmla="*/ 26 h 204"/>
                    <a:gd name="T38" fmla="*/ 171 w 204"/>
                    <a:gd name="T39" fmla="*/ 72 h 204"/>
                    <a:gd name="T40" fmla="*/ 131 w 204"/>
                    <a:gd name="T41" fmla="*/ 171 h 204"/>
                    <a:gd name="T42" fmla="*/ 102 w 204"/>
                    <a:gd name="T43" fmla="*/ 178 h 204"/>
                    <a:gd name="T44" fmla="*/ 102 w 204"/>
                    <a:gd name="T45" fmla="*/ 178 h 204"/>
                    <a:gd name="T46" fmla="*/ 102 w 204"/>
                    <a:gd name="T47" fmla="*/ 191 h 204"/>
                    <a:gd name="T48" fmla="*/ 14 w 204"/>
                    <a:gd name="T49" fmla="*/ 118 h 204"/>
                    <a:gd name="T50" fmla="*/ 0 w 204"/>
                    <a:gd name="T51" fmla="*/ 125 h 204"/>
                    <a:gd name="T52" fmla="*/ 15 w 204"/>
                    <a:gd name="T53" fmla="*/ 160 h 204"/>
                    <a:gd name="T54" fmla="*/ 29 w 204"/>
                    <a:gd name="T55" fmla="*/ 154 h 204"/>
                    <a:gd name="T56" fmla="*/ 52 w 204"/>
                    <a:gd name="T57" fmla="*/ 175 h 204"/>
                    <a:gd name="T58" fmla="*/ 46 w 204"/>
                    <a:gd name="T59" fmla="*/ 190 h 204"/>
                    <a:gd name="T60" fmla="*/ 81 w 204"/>
                    <a:gd name="T61" fmla="*/ 204 h 204"/>
                    <a:gd name="T62" fmla="*/ 87 w 204"/>
                    <a:gd name="T63" fmla="*/ 190 h 204"/>
                    <a:gd name="T64" fmla="*/ 102 w 204"/>
                    <a:gd name="T65" fmla="*/ 191 h 204"/>
                    <a:gd name="T66" fmla="*/ 102 w 204"/>
                    <a:gd name="T67" fmla="*/ 178 h 204"/>
                    <a:gd name="T68" fmla="*/ 32 w 204"/>
                    <a:gd name="T69" fmla="*/ 132 h 204"/>
                    <a:gd name="T70" fmla="*/ 72 w 204"/>
                    <a:gd name="T71" fmla="*/ 32 h 204"/>
                    <a:gd name="T72" fmla="*/ 72 w 204"/>
                    <a:gd name="T73" fmla="*/ 32 h 204"/>
                    <a:gd name="T74" fmla="*/ 102 w 204"/>
                    <a:gd name="T75" fmla="*/ 26 h 204"/>
                    <a:gd name="T76" fmla="*/ 102 w 204"/>
                    <a:gd name="T77" fmla="*/ 26 h 204"/>
                    <a:gd name="T78" fmla="*/ 102 w 204"/>
                    <a:gd name="T79" fmla="*/ 13 h 204"/>
                    <a:gd name="T80" fmla="*/ 85 w 204"/>
                    <a:gd name="T81" fmla="*/ 15 h 204"/>
                    <a:gd name="T82" fmla="*/ 79 w 204"/>
                    <a:gd name="T83" fmla="*/ 0 h 204"/>
                    <a:gd name="T84" fmla="*/ 44 w 204"/>
                    <a:gd name="T85" fmla="*/ 15 h 204"/>
                    <a:gd name="T86" fmla="*/ 50 w 204"/>
                    <a:gd name="T87" fmla="*/ 30 h 204"/>
                    <a:gd name="T88" fmla="*/ 28 w 204"/>
                    <a:gd name="T89" fmla="*/ 52 h 204"/>
                    <a:gd name="T90" fmla="*/ 14 w 204"/>
                    <a:gd name="T91" fmla="*/ 46 h 204"/>
                    <a:gd name="T92" fmla="*/ 0 w 204"/>
                    <a:gd name="T93" fmla="*/ 81 h 204"/>
                    <a:gd name="T94" fmla="*/ 14 w 204"/>
                    <a:gd name="T95" fmla="*/ 87 h 204"/>
                    <a:gd name="T96" fmla="*/ 14 w 204"/>
                    <a:gd name="T97" fmla="*/ 118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04" h="204">
                      <a:moveTo>
                        <a:pt x="102" y="191"/>
                      </a:moveTo>
                      <a:cubicBezTo>
                        <a:pt x="107" y="191"/>
                        <a:pt x="113" y="190"/>
                        <a:pt x="118" y="189"/>
                      </a:cubicBezTo>
                      <a:cubicBezTo>
                        <a:pt x="124" y="204"/>
                        <a:pt x="124" y="204"/>
                        <a:pt x="124" y="204"/>
                      </a:cubicBezTo>
                      <a:cubicBezTo>
                        <a:pt x="160" y="189"/>
                        <a:pt x="160" y="189"/>
                        <a:pt x="160" y="189"/>
                      </a:cubicBezTo>
                      <a:cubicBezTo>
                        <a:pt x="153" y="174"/>
                        <a:pt x="153" y="174"/>
                        <a:pt x="153" y="174"/>
                      </a:cubicBezTo>
                      <a:cubicBezTo>
                        <a:pt x="162" y="168"/>
                        <a:pt x="169" y="161"/>
                        <a:pt x="175" y="152"/>
                      </a:cubicBezTo>
                      <a:cubicBezTo>
                        <a:pt x="190" y="158"/>
                        <a:pt x="190" y="158"/>
                        <a:pt x="190" y="158"/>
                      </a:cubicBezTo>
                      <a:cubicBezTo>
                        <a:pt x="204" y="122"/>
                        <a:pt x="204" y="122"/>
                        <a:pt x="204" y="122"/>
                      </a:cubicBezTo>
                      <a:cubicBezTo>
                        <a:pt x="190" y="117"/>
                        <a:pt x="190" y="117"/>
                        <a:pt x="190" y="117"/>
                      </a:cubicBezTo>
                      <a:cubicBezTo>
                        <a:pt x="191" y="106"/>
                        <a:pt x="191" y="96"/>
                        <a:pt x="189" y="85"/>
                      </a:cubicBezTo>
                      <a:cubicBezTo>
                        <a:pt x="203" y="79"/>
                        <a:pt x="203" y="79"/>
                        <a:pt x="203" y="79"/>
                      </a:cubicBez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74" y="50"/>
                        <a:pt x="174" y="50"/>
                        <a:pt x="174" y="50"/>
                      </a:cubicBezTo>
                      <a:cubicBezTo>
                        <a:pt x="168" y="42"/>
                        <a:pt x="161" y="34"/>
                        <a:pt x="152" y="28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22" y="0"/>
                        <a:pt x="122" y="0"/>
                        <a:pt x="122" y="0"/>
                      </a:cubicBezTo>
                      <a:cubicBezTo>
                        <a:pt x="117" y="14"/>
                        <a:pt x="117" y="14"/>
                        <a:pt x="117" y="14"/>
                      </a:cubicBezTo>
                      <a:cubicBezTo>
                        <a:pt x="112" y="13"/>
                        <a:pt x="107" y="13"/>
                        <a:pt x="102" y="13"/>
                      </a:cubicBezTo>
                      <a:cubicBezTo>
                        <a:pt x="102" y="26"/>
                        <a:pt x="102" y="26"/>
                        <a:pt x="102" y="26"/>
                      </a:cubicBezTo>
                      <a:cubicBezTo>
                        <a:pt x="132" y="26"/>
                        <a:pt x="159" y="44"/>
                        <a:pt x="171" y="72"/>
                      </a:cubicBezTo>
                      <a:cubicBezTo>
                        <a:pt x="188" y="111"/>
                        <a:pt x="170" y="155"/>
                        <a:pt x="131" y="171"/>
                      </a:cubicBezTo>
                      <a:cubicBezTo>
                        <a:pt x="122" y="175"/>
                        <a:pt x="112" y="178"/>
                        <a:pt x="102" y="178"/>
                      </a:cubicBezTo>
                      <a:cubicBezTo>
                        <a:pt x="102" y="178"/>
                        <a:pt x="102" y="178"/>
                        <a:pt x="102" y="178"/>
                      </a:cubicBezTo>
                      <a:lnTo>
                        <a:pt x="102" y="191"/>
                      </a:lnTo>
                      <a:close/>
                      <a:moveTo>
                        <a:pt x="14" y="118"/>
                      </a:move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15" y="160"/>
                        <a:pt x="15" y="160"/>
                        <a:pt x="15" y="160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35" y="162"/>
                        <a:pt x="43" y="170"/>
                        <a:pt x="52" y="175"/>
                      </a:cubicBezTo>
                      <a:cubicBezTo>
                        <a:pt x="46" y="190"/>
                        <a:pt x="46" y="190"/>
                        <a:pt x="46" y="190"/>
                      </a:cubicBezTo>
                      <a:cubicBezTo>
                        <a:pt x="81" y="204"/>
                        <a:pt x="81" y="204"/>
                        <a:pt x="81" y="204"/>
                      </a:cubicBezTo>
                      <a:cubicBezTo>
                        <a:pt x="87" y="190"/>
                        <a:pt x="87" y="190"/>
                        <a:pt x="87" y="190"/>
                      </a:cubicBezTo>
                      <a:cubicBezTo>
                        <a:pt x="92" y="190"/>
                        <a:pt x="97" y="191"/>
                        <a:pt x="102" y="191"/>
                      </a:cubicBezTo>
                      <a:cubicBezTo>
                        <a:pt x="102" y="178"/>
                        <a:pt x="102" y="178"/>
                        <a:pt x="102" y="178"/>
                      </a:cubicBezTo>
                      <a:cubicBezTo>
                        <a:pt x="71" y="177"/>
                        <a:pt x="44" y="159"/>
                        <a:pt x="32" y="132"/>
                      </a:cubicBezTo>
                      <a:cubicBezTo>
                        <a:pt x="16" y="93"/>
                        <a:pt x="34" y="49"/>
                        <a:pt x="72" y="32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82" y="28"/>
                        <a:pt x="92" y="26"/>
                        <a:pt x="102" y="26"/>
                      </a:cubicBezTo>
                      <a:cubicBezTo>
                        <a:pt x="102" y="26"/>
                        <a:pt x="102" y="26"/>
                        <a:pt x="102" y="26"/>
                      </a:cubicBezTo>
                      <a:cubicBezTo>
                        <a:pt x="102" y="13"/>
                        <a:pt x="102" y="13"/>
                        <a:pt x="102" y="13"/>
                      </a:cubicBezTo>
                      <a:cubicBezTo>
                        <a:pt x="96" y="13"/>
                        <a:pt x="91" y="13"/>
                        <a:pt x="85" y="15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44" y="15"/>
                        <a:pt x="44" y="15"/>
                        <a:pt x="44" y="15"/>
                      </a:cubicBezTo>
                      <a:cubicBezTo>
                        <a:pt x="50" y="30"/>
                        <a:pt x="50" y="30"/>
                        <a:pt x="50" y="30"/>
                      </a:cubicBezTo>
                      <a:cubicBezTo>
                        <a:pt x="42" y="36"/>
                        <a:pt x="34" y="43"/>
                        <a:pt x="28" y="52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4" y="87"/>
                        <a:pt x="14" y="87"/>
                        <a:pt x="14" y="87"/>
                      </a:cubicBezTo>
                      <a:cubicBezTo>
                        <a:pt x="12" y="98"/>
                        <a:pt x="12" y="108"/>
                        <a:pt x="14" y="11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Freeform 441">
                  <a:extLst>
                    <a:ext uri="{FF2B5EF4-FFF2-40B4-BE49-F238E27FC236}">
                      <a16:creationId xmlns:a16="http://schemas.microsoft.com/office/drawing/2014/main" id="{59DBFBA1-D030-5D41-A20C-246D9728A9D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206432" y="2676168"/>
                  <a:ext cx="270452" cy="269235"/>
                </a:xfrm>
                <a:custGeom>
                  <a:avLst/>
                  <a:gdLst>
                    <a:gd name="T0" fmla="*/ 82 w 164"/>
                    <a:gd name="T1" fmla="*/ 153 h 164"/>
                    <a:gd name="T2" fmla="*/ 95 w 164"/>
                    <a:gd name="T3" fmla="*/ 152 h 164"/>
                    <a:gd name="T4" fmla="*/ 100 w 164"/>
                    <a:gd name="T5" fmla="*/ 164 h 164"/>
                    <a:gd name="T6" fmla="*/ 128 w 164"/>
                    <a:gd name="T7" fmla="*/ 152 h 164"/>
                    <a:gd name="T8" fmla="*/ 124 w 164"/>
                    <a:gd name="T9" fmla="*/ 140 h 164"/>
                    <a:gd name="T10" fmla="*/ 141 w 164"/>
                    <a:gd name="T11" fmla="*/ 122 h 164"/>
                    <a:gd name="T12" fmla="*/ 153 w 164"/>
                    <a:gd name="T13" fmla="*/ 127 h 164"/>
                    <a:gd name="T14" fmla="*/ 164 w 164"/>
                    <a:gd name="T15" fmla="*/ 99 h 164"/>
                    <a:gd name="T16" fmla="*/ 152 w 164"/>
                    <a:gd name="T17" fmla="*/ 94 h 164"/>
                    <a:gd name="T18" fmla="*/ 152 w 164"/>
                    <a:gd name="T19" fmla="*/ 69 h 164"/>
                    <a:gd name="T20" fmla="*/ 164 w 164"/>
                    <a:gd name="T21" fmla="*/ 64 h 164"/>
                    <a:gd name="T22" fmla="*/ 152 w 164"/>
                    <a:gd name="T23" fmla="*/ 36 h 164"/>
                    <a:gd name="T24" fmla="*/ 140 w 164"/>
                    <a:gd name="T25" fmla="*/ 41 h 164"/>
                    <a:gd name="T26" fmla="*/ 122 w 164"/>
                    <a:gd name="T27" fmla="*/ 23 h 164"/>
                    <a:gd name="T28" fmla="*/ 127 w 164"/>
                    <a:gd name="T29" fmla="*/ 12 h 164"/>
                    <a:gd name="T30" fmla="*/ 99 w 164"/>
                    <a:gd name="T31" fmla="*/ 0 h 164"/>
                    <a:gd name="T32" fmla="*/ 94 w 164"/>
                    <a:gd name="T33" fmla="*/ 12 h 164"/>
                    <a:gd name="T34" fmla="*/ 82 w 164"/>
                    <a:gd name="T35" fmla="*/ 11 h 164"/>
                    <a:gd name="T36" fmla="*/ 82 w 164"/>
                    <a:gd name="T37" fmla="*/ 22 h 164"/>
                    <a:gd name="T38" fmla="*/ 138 w 164"/>
                    <a:gd name="T39" fmla="*/ 58 h 164"/>
                    <a:gd name="T40" fmla="*/ 106 w 164"/>
                    <a:gd name="T41" fmla="*/ 138 h 164"/>
                    <a:gd name="T42" fmla="*/ 82 w 164"/>
                    <a:gd name="T43" fmla="*/ 143 h 164"/>
                    <a:gd name="T44" fmla="*/ 82 w 164"/>
                    <a:gd name="T45" fmla="*/ 143 h 164"/>
                    <a:gd name="T46" fmla="*/ 82 w 164"/>
                    <a:gd name="T47" fmla="*/ 153 h 164"/>
                    <a:gd name="T48" fmla="*/ 12 w 164"/>
                    <a:gd name="T49" fmla="*/ 95 h 164"/>
                    <a:gd name="T50" fmla="*/ 1 w 164"/>
                    <a:gd name="T51" fmla="*/ 100 h 164"/>
                    <a:gd name="T52" fmla="*/ 13 w 164"/>
                    <a:gd name="T53" fmla="*/ 128 h 164"/>
                    <a:gd name="T54" fmla="*/ 24 w 164"/>
                    <a:gd name="T55" fmla="*/ 124 h 164"/>
                    <a:gd name="T56" fmla="*/ 42 w 164"/>
                    <a:gd name="T57" fmla="*/ 141 h 164"/>
                    <a:gd name="T58" fmla="*/ 37 w 164"/>
                    <a:gd name="T59" fmla="*/ 152 h 164"/>
                    <a:gd name="T60" fmla="*/ 66 w 164"/>
                    <a:gd name="T61" fmla="*/ 164 h 164"/>
                    <a:gd name="T62" fmla="*/ 70 w 164"/>
                    <a:gd name="T63" fmla="*/ 152 h 164"/>
                    <a:gd name="T64" fmla="*/ 82 w 164"/>
                    <a:gd name="T65" fmla="*/ 153 h 164"/>
                    <a:gd name="T66" fmla="*/ 82 w 164"/>
                    <a:gd name="T67" fmla="*/ 143 h 164"/>
                    <a:gd name="T68" fmla="*/ 27 w 164"/>
                    <a:gd name="T69" fmla="*/ 106 h 164"/>
                    <a:gd name="T70" fmla="*/ 58 w 164"/>
                    <a:gd name="T71" fmla="*/ 26 h 164"/>
                    <a:gd name="T72" fmla="*/ 58 w 164"/>
                    <a:gd name="T73" fmla="*/ 26 h 164"/>
                    <a:gd name="T74" fmla="*/ 82 w 164"/>
                    <a:gd name="T75" fmla="*/ 22 h 164"/>
                    <a:gd name="T76" fmla="*/ 82 w 164"/>
                    <a:gd name="T77" fmla="*/ 22 h 164"/>
                    <a:gd name="T78" fmla="*/ 82 w 164"/>
                    <a:gd name="T79" fmla="*/ 11 h 164"/>
                    <a:gd name="T80" fmla="*/ 69 w 164"/>
                    <a:gd name="T81" fmla="*/ 12 h 164"/>
                    <a:gd name="T82" fmla="*/ 64 w 164"/>
                    <a:gd name="T83" fmla="*/ 1 h 164"/>
                    <a:gd name="T84" fmla="*/ 36 w 164"/>
                    <a:gd name="T85" fmla="*/ 13 h 164"/>
                    <a:gd name="T86" fmla="*/ 41 w 164"/>
                    <a:gd name="T87" fmla="*/ 24 h 164"/>
                    <a:gd name="T88" fmla="*/ 23 w 164"/>
                    <a:gd name="T89" fmla="*/ 42 h 164"/>
                    <a:gd name="T90" fmla="*/ 12 w 164"/>
                    <a:gd name="T91" fmla="*/ 37 h 164"/>
                    <a:gd name="T92" fmla="*/ 0 w 164"/>
                    <a:gd name="T93" fmla="*/ 66 h 164"/>
                    <a:gd name="T94" fmla="*/ 12 w 164"/>
                    <a:gd name="T95" fmla="*/ 70 h 164"/>
                    <a:gd name="T96" fmla="*/ 12 w 164"/>
                    <a:gd name="T97" fmla="*/ 95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4" h="164">
                      <a:moveTo>
                        <a:pt x="82" y="153"/>
                      </a:moveTo>
                      <a:cubicBezTo>
                        <a:pt x="87" y="153"/>
                        <a:pt x="91" y="153"/>
                        <a:pt x="95" y="152"/>
                      </a:cubicBezTo>
                      <a:cubicBezTo>
                        <a:pt x="100" y="164"/>
                        <a:pt x="100" y="164"/>
                        <a:pt x="100" y="164"/>
                      </a:cubicBezTo>
                      <a:cubicBezTo>
                        <a:pt x="128" y="152"/>
                        <a:pt x="128" y="152"/>
                        <a:pt x="128" y="152"/>
                      </a:cubicBezTo>
                      <a:cubicBezTo>
                        <a:pt x="124" y="140"/>
                        <a:pt x="124" y="140"/>
                        <a:pt x="124" y="140"/>
                      </a:cubicBezTo>
                      <a:cubicBezTo>
                        <a:pt x="130" y="135"/>
                        <a:pt x="136" y="129"/>
                        <a:pt x="141" y="122"/>
                      </a:cubicBezTo>
                      <a:cubicBezTo>
                        <a:pt x="153" y="127"/>
                        <a:pt x="153" y="127"/>
                        <a:pt x="153" y="127"/>
                      </a:cubicBezTo>
                      <a:cubicBezTo>
                        <a:pt x="164" y="99"/>
                        <a:pt x="164" y="99"/>
                        <a:pt x="164" y="99"/>
                      </a:cubicBezTo>
                      <a:cubicBezTo>
                        <a:pt x="152" y="94"/>
                        <a:pt x="152" y="94"/>
                        <a:pt x="152" y="94"/>
                      </a:cubicBezTo>
                      <a:cubicBezTo>
                        <a:pt x="154" y="86"/>
                        <a:pt x="154" y="77"/>
                        <a:pt x="152" y="69"/>
                      </a:cubicBezTo>
                      <a:cubicBezTo>
                        <a:pt x="164" y="64"/>
                        <a:pt x="164" y="64"/>
                        <a:pt x="164" y="64"/>
                      </a:cubicBezTo>
                      <a:cubicBezTo>
                        <a:pt x="152" y="36"/>
                        <a:pt x="152" y="36"/>
                        <a:pt x="152" y="36"/>
                      </a:cubicBezTo>
                      <a:cubicBezTo>
                        <a:pt x="140" y="41"/>
                        <a:pt x="140" y="41"/>
                        <a:pt x="140" y="41"/>
                      </a:cubicBezTo>
                      <a:cubicBezTo>
                        <a:pt x="135" y="34"/>
                        <a:pt x="129" y="28"/>
                        <a:pt x="122" y="23"/>
                      </a:cubicBezTo>
                      <a:cubicBezTo>
                        <a:pt x="127" y="12"/>
                        <a:pt x="127" y="12"/>
                        <a:pt x="127" y="12"/>
                      </a:cubicBezTo>
                      <a:cubicBezTo>
                        <a:pt x="99" y="0"/>
                        <a:pt x="99" y="0"/>
                        <a:pt x="99" y="0"/>
                      </a:cubicBezTo>
                      <a:cubicBezTo>
                        <a:pt x="94" y="12"/>
                        <a:pt x="94" y="12"/>
                        <a:pt x="94" y="12"/>
                      </a:cubicBezTo>
                      <a:cubicBezTo>
                        <a:pt x="90" y="11"/>
                        <a:pt x="86" y="11"/>
                        <a:pt x="82" y="11"/>
                      </a:cubicBezTo>
                      <a:cubicBezTo>
                        <a:pt x="82" y="22"/>
                        <a:pt x="82" y="22"/>
                        <a:pt x="82" y="22"/>
                      </a:cubicBezTo>
                      <a:cubicBezTo>
                        <a:pt x="106" y="22"/>
                        <a:pt x="128" y="36"/>
                        <a:pt x="138" y="58"/>
                      </a:cubicBezTo>
                      <a:cubicBezTo>
                        <a:pt x="151" y="89"/>
                        <a:pt x="137" y="125"/>
                        <a:pt x="106" y="138"/>
                      </a:cubicBezTo>
                      <a:cubicBezTo>
                        <a:pt x="98" y="141"/>
                        <a:pt x="90" y="143"/>
                        <a:pt x="82" y="143"/>
                      </a:cubicBezTo>
                      <a:cubicBezTo>
                        <a:pt x="82" y="143"/>
                        <a:pt x="82" y="143"/>
                        <a:pt x="82" y="143"/>
                      </a:cubicBezTo>
                      <a:lnTo>
                        <a:pt x="82" y="153"/>
                      </a:lnTo>
                      <a:close/>
                      <a:moveTo>
                        <a:pt x="12" y="95"/>
                      </a:moveTo>
                      <a:cubicBezTo>
                        <a:pt x="1" y="100"/>
                        <a:pt x="1" y="100"/>
                        <a:pt x="1" y="100"/>
                      </a:cubicBezTo>
                      <a:cubicBezTo>
                        <a:pt x="13" y="128"/>
                        <a:pt x="13" y="128"/>
                        <a:pt x="13" y="128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9" y="130"/>
                        <a:pt x="35" y="136"/>
                        <a:pt x="42" y="141"/>
                      </a:cubicBezTo>
                      <a:cubicBezTo>
                        <a:pt x="37" y="152"/>
                        <a:pt x="37" y="152"/>
                        <a:pt x="37" y="152"/>
                      </a:cubicBezTo>
                      <a:cubicBezTo>
                        <a:pt x="66" y="164"/>
                        <a:pt x="66" y="164"/>
                        <a:pt x="66" y="164"/>
                      </a:cubicBezTo>
                      <a:cubicBezTo>
                        <a:pt x="70" y="152"/>
                        <a:pt x="70" y="152"/>
                        <a:pt x="70" y="152"/>
                      </a:cubicBezTo>
                      <a:cubicBezTo>
                        <a:pt x="74" y="153"/>
                        <a:pt x="78" y="153"/>
                        <a:pt x="82" y="153"/>
                      </a:cubicBezTo>
                      <a:cubicBezTo>
                        <a:pt x="82" y="143"/>
                        <a:pt x="82" y="143"/>
                        <a:pt x="82" y="143"/>
                      </a:cubicBezTo>
                      <a:cubicBezTo>
                        <a:pt x="58" y="143"/>
                        <a:pt x="36" y="128"/>
                        <a:pt x="27" y="106"/>
                      </a:cubicBezTo>
                      <a:cubicBezTo>
                        <a:pt x="13" y="75"/>
                        <a:pt x="28" y="40"/>
                        <a:pt x="58" y="26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66" y="23"/>
                        <a:pt x="74" y="22"/>
                        <a:pt x="82" y="22"/>
                      </a:cubicBezTo>
                      <a:cubicBezTo>
                        <a:pt x="82" y="22"/>
                        <a:pt x="82" y="22"/>
                        <a:pt x="82" y="22"/>
                      </a:cubicBezTo>
                      <a:cubicBezTo>
                        <a:pt x="82" y="11"/>
                        <a:pt x="82" y="11"/>
                        <a:pt x="82" y="11"/>
                      </a:cubicBezTo>
                      <a:cubicBezTo>
                        <a:pt x="78" y="11"/>
                        <a:pt x="73" y="11"/>
                        <a:pt x="69" y="12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34" y="29"/>
                        <a:pt x="28" y="35"/>
                        <a:pt x="23" y="42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12" y="70"/>
                        <a:pt x="12" y="70"/>
                        <a:pt x="12" y="70"/>
                      </a:cubicBezTo>
                      <a:cubicBezTo>
                        <a:pt x="10" y="79"/>
                        <a:pt x="11" y="87"/>
                        <a:pt x="12" y="9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Freeform 442">
                  <a:extLst>
                    <a:ext uri="{FF2B5EF4-FFF2-40B4-BE49-F238E27FC236}">
                      <a16:creationId xmlns:a16="http://schemas.microsoft.com/office/drawing/2014/main" id="{F7533E72-54C9-2B4B-8DB9-CADF1C2397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753428" y="3342553"/>
                  <a:ext cx="268016" cy="268016"/>
                </a:xfrm>
                <a:custGeom>
                  <a:avLst/>
                  <a:gdLst>
                    <a:gd name="T0" fmla="*/ 81 w 163"/>
                    <a:gd name="T1" fmla="*/ 153 h 163"/>
                    <a:gd name="T2" fmla="*/ 95 w 163"/>
                    <a:gd name="T3" fmla="*/ 151 h 163"/>
                    <a:gd name="T4" fmla="*/ 99 w 163"/>
                    <a:gd name="T5" fmla="*/ 163 h 163"/>
                    <a:gd name="T6" fmla="*/ 128 w 163"/>
                    <a:gd name="T7" fmla="*/ 151 h 163"/>
                    <a:gd name="T8" fmla="*/ 123 w 163"/>
                    <a:gd name="T9" fmla="*/ 139 h 163"/>
                    <a:gd name="T10" fmla="*/ 140 w 163"/>
                    <a:gd name="T11" fmla="*/ 121 h 163"/>
                    <a:gd name="T12" fmla="*/ 152 w 163"/>
                    <a:gd name="T13" fmla="*/ 126 h 163"/>
                    <a:gd name="T14" fmla="*/ 163 w 163"/>
                    <a:gd name="T15" fmla="*/ 98 h 163"/>
                    <a:gd name="T16" fmla="*/ 152 w 163"/>
                    <a:gd name="T17" fmla="*/ 93 h 163"/>
                    <a:gd name="T18" fmla="*/ 151 w 163"/>
                    <a:gd name="T19" fmla="*/ 68 h 163"/>
                    <a:gd name="T20" fmla="*/ 163 w 163"/>
                    <a:gd name="T21" fmla="*/ 63 h 163"/>
                    <a:gd name="T22" fmla="*/ 151 w 163"/>
                    <a:gd name="T23" fmla="*/ 35 h 163"/>
                    <a:gd name="T24" fmla="*/ 139 w 163"/>
                    <a:gd name="T25" fmla="*/ 40 h 163"/>
                    <a:gd name="T26" fmla="*/ 122 w 163"/>
                    <a:gd name="T27" fmla="*/ 22 h 163"/>
                    <a:gd name="T28" fmla="*/ 126 w 163"/>
                    <a:gd name="T29" fmla="*/ 11 h 163"/>
                    <a:gd name="T30" fmla="*/ 98 w 163"/>
                    <a:gd name="T31" fmla="*/ 0 h 163"/>
                    <a:gd name="T32" fmla="*/ 93 w 163"/>
                    <a:gd name="T33" fmla="*/ 11 h 163"/>
                    <a:gd name="T34" fmla="*/ 81 w 163"/>
                    <a:gd name="T35" fmla="*/ 10 h 163"/>
                    <a:gd name="T36" fmla="*/ 81 w 163"/>
                    <a:gd name="T37" fmla="*/ 21 h 163"/>
                    <a:gd name="T38" fmla="*/ 137 w 163"/>
                    <a:gd name="T39" fmla="*/ 58 h 163"/>
                    <a:gd name="T40" fmla="*/ 105 w 163"/>
                    <a:gd name="T41" fmla="*/ 137 h 163"/>
                    <a:gd name="T42" fmla="*/ 81 w 163"/>
                    <a:gd name="T43" fmla="*/ 142 h 163"/>
                    <a:gd name="T44" fmla="*/ 81 w 163"/>
                    <a:gd name="T45" fmla="*/ 142 h 163"/>
                    <a:gd name="T46" fmla="*/ 81 w 163"/>
                    <a:gd name="T47" fmla="*/ 153 h 163"/>
                    <a:gd name="T48" fmla="*/ 11 w 163"/>
                    <a:gd name="T49" fmla="*/ 95 h 163"/>
                    <a:gd name="T50" fmla="*/ 0 w 163"/>
                    <a:gd name="T51" fmla="*/ 99 h 163"/>
                    <a:gd name="T52" fmla="*/ 12 w 163"/>
                    <a:gd name="T53" fmla="*/ 128 h 163"/>
                    <a:gd name="T54" fmla="*/ 23 w 163"/>
                    <a:gd name="T55" fmla="*/ 123 h 163"/>
                    <a:gd name="T56" fmla="*/ 41 w 163"/>
                    <a:gd name="T57" fmla="*/ 140 h 163"/>
                    <a:gd name="T58" fmla="*/ 37 w 163"/>
                    <a:gd name="T59" fmla="*/ 152 h 163"/>
                    <a:gd name="T60" fmla="*/ 65 w 163"/>
                    <a:gd name="T61" fmla="*/ 163 h 163"/>
                    <a:gd name="T62" fmla="*/ 70 w 163"/>
                    <a:gd name="T63" fmla="*/ 152 h 163"/>
                    <a:gd name="T64" fmla="*/ 81 w 163"/>
                    <a:gd name="T65" fmla="*/ 153 h 163"/>
                    <a:gd name="T66" fmla="*/ 81 w 163"/>
                    <a:gd name="T67" fmla="*/ 142 h 163"/>
                    <a:gd name="T68" fmla="*/ 26 w 163"/>
                    <a:gd name="T69" fmla="*/ 105 h 163"/>
                    <a:gd name="T70" fmla="*/ 58 w 163"/>
                    <a:gd name="T71" fmla="*/ 26 h 163"/>
                    <a:gd name="T72" fmla="*/ 58 w 163"/>
                    <a:gd name="T73" fmla="*/ 26 h 163"/>
                    <a:gd name="T74" fmla="*/ 81 w 163"/>
                    <a:gd name="T75" fmla="*/ 21 h 163"/>
                    <a:gd name="T76" fmla="*/ 81 w 163"/>
                    <a:gd name="T77" fmla="*/ 21 h 163"/>
                    <a:gd name="T78" fmla="*/ 81 w 163"/>
                    <a:gd name="T79" fmla="*/ 10 h 163"/>
                    <a:gd name="T80" fmla="*/ 68 w 163"/>
                    <a:gd name="T81" fmla="*/ 11 h 163"/>
                    <a:gd name="T82" fmla="*/ 63 w 163"/>
                    <a:gd name="T83" fmla="*/ 0 h 163"/>
                    <a:gd name="T84" fmla="*/ 35 w 163"/>
                    <a:gd name="T85" fmla="*/ 12 h 163"/>
                    <a:gd name="T86" fmla="*/ 40 w 163"/>
                    <a:gd name="T87" fmla="*/ 23 h 163"/>
                    <a:gd name="T88" fmla="*/ 22 w 163"/>
                    <a:gd name="T89" fmla="*/ 41 h 163"/>
                    <a:gd name="T90" fmla="*/ 11 w 163"/>
                    <a:gd name="T91" fmla="*/ 37 h 163"/>
                    <a:gd name="T92" fmla="*/ 0 w 163"/>
                    <a:gd name="T93" fmla="*/ 65 h 163"/>
                    <a:gd name="T94" fmla="*/ 11 w 163"/>
                    <a:gd name="T95" fmla="*/ 69 h 163"/>
                    <a:gd name="T96" fmla="*/ 11 w 163"/>
                    <a:gd name="T97" fmla="*/ 95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3" h="163">
                      <a:moveTo>
                        <a:pt x="81" y="153"/>
                      </a:moveTo>
                      <a:cubicBezTo>
                        <a:pt x="86" y="153"/>
                        <a:pt x="90" y="152"/>
                        <a:pt x="95" y="151"/>
                      </a:cubicBezTo>
                      <a:cubicBezTo>
                        <a:pt x="99" y="163"/>
                        <a:pt x="99" y="163"/>
                        <a:pt x="99" y="163"/>
                      </a:cubicBezTo>
                      <a:cubicBezTo>
                        <a:pt x="128" y="151"/>
                        <a:pt x="128" y="151"/>
                        <a:pt x="128" y="151"/>
                      </a:cubicBezTo>
                      <a:cubicBezTo>
                        <a:pt x="123" y="139"/>
                        <a:pt x="123" y="139"/>
                        <a:pt x="123" y="139"/>
                      </a:cubicBezTo>
                      <a:cubicBezTo>
                        <a:pt x="130" y="134"/>
                        <a:pt x="135" y="128"/>
                        <a:pt x="140" y="121"/>
                      </a:cubicBezTo>
                      <a:cubicBezTo>
                        <a:pt x="152" y="126"/>
                        <a:pt x="152" y="126"/>
                        <a:pt x="152" y="126"/>
                      </a:cubicBezTo>
                      <a:cubicBezTo>
                        <a:pt x="163" y="98"/>
                        <a:pt x="163" y="98"/>
                        <a:pt x="163" y="98"/>
                      </a:cubicBezTo>
                      <a:cubicBezTo>
                        <a:pt x="152" y="93"/>
                        <a:pt x="152" y="93"/>
                        <a:pt x="152" y="93"/>
                      </a:cubicBezTo>
                      <a:cubicBezTo>
                        <a:pt x="153" y="85"/>
                        <a:pt x="153" y="76"/>
                        <a:pt x="151" y="68"/>
                      </a:cubicBezTo>
                      <a:cubicBezTo>
                        <a:pt x="163" y="63"/>
                        <a:pt x="163" y="63"/>
                        <a:pt x="163" y="63"/>
                      </a:cubicBezTo>
                      <a:cubicBezTo>
                        <a:pt x="151" y="35"/>
                        <a:pt x="151" y="35"/>
                        <a:pt x="151" y="35"/>
                      </a:cubicBezTo>
                      <a:cubicBezTo>
                        <a:pt x="139" y="40"/>
                        <a:pt x="139" y="40"/>
                        <a:pt x="139" y="40"/>
                      </a:cubicBezTo>
                      <a:cubicBezTo>
                        <a:pt x="135" y="33"/>
                        <a:pt x="128" y="27"/>
                        <a:pt x="122" y="22"/>
                      </a:cubicBezTo>
                      <a:cubicBezTo>
                        <a:pt x="126" y="11"/>
                        <a:pt x="126" y="11"/>
                        <a:pt x="126" y="11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89" y="10"/>
                        <a:pt x="85" y="10"/>
                        <a:pt x="81" y="10"/>
                      </a:cubicBezTo>
                      <a:cubicBezTo>
                        <a:pt x="81" y="21"/>
                        <a:pt x="81" y="21"/>
                        <a:pt x="81" y="21"/>
                      </a:cubicBezTo>
                      <a:cubicBezTo>
                        <a:pt x="106" y="21"/>
                        <a:pt x="128" y="35"/>
                        <a:pt x="137" y="58"/>
                      </a:cubicBezTo>
                      <a:cubicBezTo>
                        <a:pt x="150" y="88"/>
                        <a:pt x="136" y="124"/>
                        <a:pt x="105" y="137"/>
                      </a:cubicBezTo>
                      <a:cubicBezTo>
                        <a:pt x="98" y="140"/>
                        <a:pt x="90" y="142"/>
                        <a:pt x="81" y="142"/>
                      </a:cubicBezTo>
                      <a:cubicBezTo>
                        <a:pt x="81" y="142"/>
                        <a:pt x="81" y="142"/>
                        <a:pt x="81" y="142"/>
                      </a:cubicBezTo>
                      <a:lnTo>
                        <a:pt x="81" y="153"/>
                      </a:lnTo>
                      <a:close/>
                      <a:moveTo>
                        <a:pt x="11" y="95"/>
                      </a:move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12" y="128"/>
                        <a:pt x="12" y="128"/>
                        <a:pt x="12" y="128"/>
                      </a:cubicBezTo>
                      <a:cubicBezTo>
                        <a:pt x="23" y="123"/>
                        <a:pt x="23" y="123"/>
                        <a:pt x="23" y="123"/>
                      </a:cubicBezTo>
                      <a:cubicBezTo>
                        <a:pt x="28" y="130"/>
                        <a:pt x="34" y="135"/>
                        <a:pt x="41" y="140"/>
                      </a:cubicBezTo>
                      <a:cubicBezTo>
                        <a:pt x="37" y="152"/>
                        <a:pt x="37" y="152"/>
                        <a:pt x="37" y="152"/>
                      </a:cubicBezTo>
                      <a:cubicBezTo>
                        <a:pt x="65" y="163"/>
                        <a:pt x="65" y="163"/>
                        <a:pt x="65" y="163"/>
                      </a:cubicBezTo>
                      <a:cubicBezTo>
                        <a:pt x="70" y="152"/>
                        <a:pt x="70" y="152"/>
                        <a:pt x="70" y="152"/>
                      </a:cubicBezTo>
                      <a:cubicBezTo>
                        <a:pt x="73" y="152"/>
                        <a:pt x="77" y="153"/>
                        <a:pt x="81" y="153"/>
                      </a:cubicBezTo>
                      <a:cubicBezTo>
                        <a:pt x="81" y="142"/>
                        <a:pt x="81" y="142"/>
                        <a:pt x="81" y="142"/>
                      </a:cubicBezTo>
                      <a:cubicBezTo>
                        <a:pt x="57" y="142"/>
                        <a:pt x="35" y="127"/>
                        <a:pt x="26" y="105"/>
                      </a:cubicBezTo>
                      <a:cubicBezTo>
                        <a:pt x="13" y="74"/>
                        <a:pt x="27" y="39"/>
                        <a:pt x="58" y="26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65" y="22"/>
                        <a:pt x="73" y="21"/>
                        <a:pt x="81" y="21"/>
                      </a:cubicBezTo>
                      <a:cubicBezTo>
                        <a:pt x="81" y="21"/>
                        <a:pt x="81" y="21"/>
                        <a:pt x="81" y="21"/>
                      </a:cubicBezTo>
                      <a:cubicBezTo>
                        <a:pt x="81" y="10"/>
                        <a:pt x="81" y="10"/>
                        <a:pt x="81" y="10"/>
                      </a:cubicBezTo>
                      <a:cubicBezTo>
                        <a:pt x="77" y="10"/>
                        <a:pt x="72" y="10"/>
                        <a:pt x="68" y="11"/>
                      </a:cubicBez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40" y="23"/>
                        <a:pt x="40" y="23"/>
                        <a:pt x="40" y="23"/>
                      </a:cubicBezTo>
                      <a:cubicBezTo>
                        <a:pt x="33" y="28"/>
                        <a:pt x="27" y="34"/>
                        <a:pt x="22" y="41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11" y="69"/>
                        <a:pt x="11" y="69"/>
                        <a:pt x="11" y="69"/>
                      </a:cubicBezTo>
                      <a:cubicBezTo>
                        <a:pt x="10" y="78"/>
                        <a:pt x="10" y="86"/>
                        <a:pt x="11" y="9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Freeform 455">
                  <a:extLst>
                    <a:ext uri="{FF2B5EF4-FFF2-40B4-BE49-F238E27FC236}">
                      <a16:creationId xmlns:a16="http://schemas.microsoft.com/office/drawing/2014/main" id="{C5948501-F7B5-2141-A26F-B0D78C20B6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386734" y="3589859"/>
                  <a:ext cx="159592" cy="282635"/>
                </a:xfrm>
                <a:custGeom>
                  <a:avLst/>
                  <a:gdLst>
                    <a:gd name="T0" fmla="*/ 49 w 97"/>
                    <a:gd name="T1" fmla="*/ 0 h 172"/>
                    <a:gd name="T2" fmla="*/ 84 w 97"/>
                    <a:gd name="T3" fmla="*/ 0 h 172"/>
                    <a:gd name="T4" fmla="*/ 97 w 97"/>
                    <a:gd name="T5" fmla="*/ 14 h 172"/>
                    <a:gd name="T6" fmla="*/ 97 w 97"/>
                    <a:gd name="T7" fmla="*/ 158 h 172"/>
                    <a:gd name="T8" fmla="*/ 84 w 97"/>
                    <a:gd name="T9" fmla="*/ 172 h 172"/>
                    <a:gd name="T10" fmla="*/ 49 w 97"/>
                    <a:gd name="T11" fmla="*/ 172 h 172"/>
                    <a:gd name="T12" fmla="*/ 49 w 97"/>
                    <a:gd name="T13" fmla="*/ 165 h 172"/>
                    <a:gd name="T14" fmla="*/ 54 w 97"/>
                    <a:gd name="T15" fmla="*/ 165 h 172"/>
                    <a:gd name="T16" fmla="*/ 60 w 97"/>
                    <a:gd name="T17" fmla="*/ 158 h 172"/>
                    <a:gd name="T18" fmla="*/ 60 w 97"/>
                    <a:gd name="T19" fmla="*/ 149 h 172"/>
                    <a:gd name="T20" fmla="*/ 54 w 97"/>
                    <a:gd name="T21" fmla="*/ 142 h 172"/>
                    <a:gd name="T22" fmla="*/ 49 w 97"/>
                    <a:gd name="T23" fmla="*/ 142 h 172"/>
                    <a:gd name="T24" fmla="*/ 49 w 97"/>
                    <a:gd name="T25" fmla="*/ 135 h 172"/>
                    <a:gd name="T26" fmla="*/ 79 w 97"/>
                    <a:gd name="T27" fmla="*/ 135 h 172"/>
                    <a:gd name="T28" fmla="*/ 88 w 97"/>
                    <a:gd name="T29" fmla="*/ 127 h 172"/>
                    <a:gd name="T30" fmla="*/ 88 w 97"/>
                    <a:gd name="T31" fmla="*/ 19 h 172"/>
                    <a:gd name="T32" fmla="*/ 79 w 97"/>
                    <a:gd name="T33" fmla="*/ 10 h 172"/>
                    <a:gd name="T34" fmla="*/ 49 w 97"/>
                    <a:gd name="T35" fmla="*/ 10 h 172"/>
                    <a:gd name="T36" fmla="*/ 49 w 97"/>
                    <a:gd name="T37" fmla="*/ 0 h 172"/>
                    <a:gd name="T38" fmla="*/ 14 w 97"/>
                    <a:gd name="T39" fmla="*/ 0 h 172"/>
                    <a:gd name="T40" fmla="*/ 49 w 97"/>
                    <a:gd name="T41" fmla="*/ 0 h 172"/>
                    <a:gd name="T42" fmla="*/ 49 w 97"/>
                    <a:gd name="T43" fmla="*/ 10 h 172"/>
                    <a:gd name="T44" fmla="*/ 19 w 97"/>
                    <a:gd name="T45" fmla="*/ 10 h 172"/>
                    <a:gd name="T46" fmla="*/ 10 w 97"/>
                    <a:gd name="T47" fmla="*/ 19 h 172"/>
                    <a:gd name="T48" fmla="*/ 10 w 97"/>
                    <a:gd name="T49" fmla="*/ 127 h 172"/>
                    <a:gd name="T50" fmla="*/ 19 w 97"/>
                    <a:gd name="T51" fmla="*/ 135 h 172"/>
                    <a:gd name="T52" fmla="*/ 49 w 97"/>
                    <a:gd name="T53" fmla="*/ 135 h 172"/>
                    <a:gd name="T54" fmla="*/ 49 w 97"/>
                    <a:gd name="T55" fmla="*/ 142 h 172"/>
                    <a:gd name="T56" fmla="*/ 44 w 97"/>
                    <a:gd name="T57" fmla="*/ 142 h 172"/>
                    <a:gd name="T58" fmla="*/ 37 w 97"/>
                    <a:gd name="T59" fmla="*/ 149 h 172"/>
                    <a:gd name="T60" fmla="*/ 37 w 97"/>
                    <a:gd name="T61" fmla="*/ 158 h 172"/>
                    <a:gd name="T62" fmla="*/ 44 w 97"/>
                    <a:gd name="T63" fmla="*/ 165 h 172"/>
                    <a:gd name="T64" fmla="*/ 49 w 97"/>
                    <a:gd name="T65" fmla="*/ 165 h 172"/>
                    <a:gd name="T66" fmla="*/ 49 w 97"/>
                    <a:gd name="T67" fmla="*/ 172 h 172"/>
                    <a:gd name="T68" fmla="*/ 14 w 97"/>
                    <a:gd name="T69" fmla="*/ 172 h 172"/>
                    <a:gd name="T70" fmla="*/ 0 w 97"/>
                    <a:gd name="T71" fmla="*/ 158 h 172"/>
                    <a:gd name="T72" fmla="*/ 0 w 97"/>
                    <a:gd name="T73" fmla="*/ 14 h 172"/>
                    <a:gd name="T74" fmla="*/ 14 w 97"/>
                    <a:gd name="T75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7" h="172">
                      <a:moveTo>
                        <a:pt x="49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91" y="0"/>
                        <a:pt x="97" y="6"/>
                        <a:pt x="97" y="14"/>
                      </a:cubicBezTo>
                      <a:cubicBezTo>
                        <a:pt x="97" y="158"/>
                        <a:pt x="97" y="158"/>
                        <a:pt x="97" y="158"/>
                      </a:cubicBezTo>
                      <a:cubicBezTo>
                        <a:pt x="97" y="166"/>
                        <a:pt x="91" y="172"/>
                        <a:pt x="84" y="172"/>
                      </a:cubicBezTo>
                      <a:cubicBezTo>
                        <a:pt x="49" y="172"/>
                        <a:pt x="49" y="172"/>
                        <a:pt x="49" y="172"/>
                      </a:cubicBezTo>
                      <a:cubicBezTo>
                        <a:pt x="49" y="165"/>
                        <a:pt x="49" y="165"/>
                        <a:pt x="49" y="165"/>
                      </a:cubicBezTo>
                      <a:cubicBezTo>
                        <a:pt x="54" y="165"/>
                        <a:pt x="54" y="165"/>
                        <a:pt x="54" y="165"/>
                      </a:cubicBezTo>
                      <a:cubicBezTo>
                        <a:pt x="57" y="165"/>
                        <a:pt x="60" y="162"/>
                        <a:pt x="60" y="158"/>
                      </a:cubicBezTo>
                      <a:cubicBezTo>
                        <a:pt x="60" y="149"/>
                        <a:pt x="60" y="149"/>
                        <a:pt x="60" y="149"/>
                      </a:cubicBezTo>
                      <a:cubicBezTo>
                        <a:pt x="60" y="145"/>
                        <a:pt x="57" y="142"/>
                        <a:pt x="54" y="142"/>
                      </a:cubicBezTo>
                      <a:cubicBezTo>
                        <a:pt x="49" y="142"/>
                        <a:pt x="49" y="142"/>
                        <a:pt x="49" y="142"/>
                      </a:cubicBezTo>
                      <a:cubicBezTo>
                        <a:pt x="49" y="135"/>
                        <a:pt x="49" y="135"/>
                        <a:pt x="49" y="135"/>
                      </a:cubicBezTo>
                      <a:cubicBezTo>
                        <a:pt x="79" y="135"/>
                        <a:pt x="79" y="135"/>
                        <a:pt x="79" y="135"/>
                      </a:cubicBezTo>
                      <a:cubicBezTo>
                        <a:pt x="84" y="135"/>
                        <a:pt x="88" y="131"/>
                        <a:pt x="88" y="127"/>
                      </a:cubicBezTo>
                      <a:cubicBezTo>
                        <a:pt x="88" y="19"/>
                        <a:pt x="88" y="19"/>
                        <a:pt x="88" y="19"/>
                      </a:cubicBezTo>
                      <a:cubicBezTo>
                        <a:pt x="88" y="14"/>
                        <a:pt x="84" y="10"/>
                        <a:pt x="7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lnTo>
                        <a:pt x="49" y="0"/>
                      </a:lnTo>
                      <a:close/>
                      <a:moveTo>
                        <a:pt x="14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4" y="10"/>
                        <a:pt x="10" y="14"/>
                        <a:pt x="10" y="19"/>
                      </a:cubicBezTo>
                      <a:cubicBezTo>
                        <a:pt x="10" y="127"/>
                        <a:pt x="10" y="127"/>
                        <a:pt x="10" y="127"/>
                      </a:cubicBezTo>
                      <a:cubicBezTo>
                        <a:pt x="10" y="131"/>
                        <a:pt x="14" y="135"/>
                        <a:pt x="19" y="135"/>
                      </a:cubicBezTo>
                      <a:cubicBezTo>
                        <a:pt x="49" y="135"/>
                        <a:pt x="49" y="135"/>
                        <a:pt x="49" y="135"/>
                      </a:cubicBezTo>
                      <a:cubicBezTo>
                        <a:pt x="49" y="142"/>
                        <a:pt x="49" y="142"/>
                        <a:pt x="49" y="142"/>
                      </a:cubicBezTo>
                      <a:cubicBezTo>
                        <a:pt x="44" y="142"/>
                        <a:pt x="44" y="142"/>
                        <a:pt x="44" y="142"/>
                      </a:cubicBezTo>
                      <a:cubicBezTo>
                        <a:pt x="40" y="142"/>
                        <a:pt x="37" y="145"/>
                        <a:pt x="37" y="149"/>
                      </a:cubicBezTo>
                      <a:cubicBezTo>
                        <a:pt x="37" y="158"/>
                        <a:pt x="37" y="158"/>
                        <a:pt x="37" y="158"/>
                      </a:cubicBezTo>
                      <a:cubicBezTo>
                        <a:pt x="37" y="162"/>
                        <a:pt x="40" y="165"/>
                        <a:pt x="44" y="165"/>
                      </a:cubicBezTo>
                      <a:cubicBezTo>
                        <a:pt x="49" y="165"/>
                        <a:pt x="49" y="165"/>
                        <a:pt x="49" y="165"/>
                      </a:cubicBezTo>
                      <a:cubicBezTo>
                        <a:pt x="49" y="172"/>
                        <a:pt x="49" y="172"/>
                        <a:pt x="49" y="172"/>
                      </a:cubicBezTo>
                      <a:cubicBezTo>
                        <a:pt x="14" y="172"/>
                        <a:pt x="14" y="172"/>
                        <a:pt x="14" y="172"/>
                      </a:cubicBezTo>
                      <a:cubicBezTo>
                        <a:pt x="7" y="172"/>
                        <a:pt x="0" y="166"/>
                        <a:pt x="0" y="158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Oval 459">
                  <a:extLst>
                    <a:ext uri="{FF2B5EF4-FFF2-40B4-BE49-F238E27FC236}">
                      <a16:creationId xmlns:a16="http://schemas.microsoft.com/office/drawing/2014/main" id="{B4FEE95C-0AEF-AB4C-89BD-44A6E4D502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102880" y="3273113"/>
                  <a:ext cx="68222" cy="462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Rectangle 460">
                  <a:extLst>
                    <a:ext uri="{FF2B5EF4-FFF2-40B4-BE49-F238E27FC236}">
                      <a16:creationId xmlns:a16="http://schemas.microsoft.com/office/drawing/2014/main" id="{4B1FA7EF-747F-3046-9E39-3F6C7210E7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154047" y="3162251"/>
                  <a:ext cx="17056" cy="13400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Freeform 461">
                  <a:extLst>
                    <a:ext uri="{FF2B5EF4-FFF2-40B4-BE49-F238E27FC236}">
                      <a16:creationId xmlns:a16="http://schemas.microsoft.com/office/drawing/2014/main" id="{4CED092B-9FBC-7544-911C-3428785E2C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54047" y="3103775"/>
                  <a:ext cx="107206" cy="79187"/>
                </a:xfrm>
                <a:custGeom>
                  <a:avLst/>
                  <a:gdLst>
                    <a:gd name="T0" fmla="*/ 88 w 88"/>
                    <a:gd name="T1" fmla="*/ 0 h 65"/>
                    <a:gd name="T2" fmla="*/ 0 w 88"/>
                    <a:gd name="T3" fmla="*/ 26 h 65"/>
                    <a:gd name="T4" fmla="*/ 0 w 88"/>
                    <a:gd name="T5" fmla="*/ 65 h 65"/>
                    <a:gd name="T6" fmla="*/ 88 w 88"/>
                    <a:gd name="T7" fmla="*/ 39 h 65"/>
                    <a:gd name="T8" fmla="*/ 88 w 88"/>
                    <a:gd name="T9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65">
                      <a:moveTo>
                        <a:pt x="88" y="0"/>
                      </a:moveTo>
                      <a:lnTo>
                        <a:pt x="0" y="26"/>
                      </a:lnTo>
                      <a:lnTo>
                        <a:pt x="0" y="65"/>
                      </a:lnTo>
                      <a:lnTo>
                        <a:pt x="88" y="39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Oval 462">
                  <a:extLst>
                    <a:ext uri="{FF2B5EF4-FFF2-40B4-BE49-F238E27FC236}">
                      <a16:creationId xmlns:a16="http://schemas.microsoft.com/office/drawing/2014/main" id="{9BC62B7C-155C-C448-88C8-6219E07A42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193031" y="3241438"/>
                  <a:ext cx="68222" cy="462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" name="Rectangle 463">
                  <a:extLst>
                    <a:ext uri="{FF2B5EF4-FFF2-40B4-BE49-F238E27FC236}">
                      <a16:creationId xmlns:a16="http://schemas.microsoft.com/office/drawing/2014/main" id="{F2A2D225-44AD-184D-851D-4A6E98AF12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44198" y="3131795"/>
                  <a:ext cx="17056" cy="13279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Freeform 464">
                  <a:extLst>
                    <a:ext uri="{FF2B5EF4-FFF2-40B4-BE49-F238E27FC236}">
                      <a16:creationId xmlns:a16="http://schemas.microsoft.com/office/drawing/2014/main" id="{8C95FF2D-A374-0148-A591-F84C5DCC47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53634" y="3044081"/>
                  <a:ext cx="231468" cy="149846"/>
                </a:xfrm>
                <a:custGeom>
                  <a:avLst/>
                  <a:gdLst>
                    <a:gd name="T0" fmla="*/ 70 w 140"/>
                    <a:gd name="T1" fmla="*/ 91 h 91"/>
                    <a:gd name="T2" fmla="*/ 32 w 140"/>
                    <a:gd name="T3" fmla="*/ 58 h 91"/>
                    <a:gd name="T4" fmla="*/ 70 w 140"/>
                    <a:gd name="T5" fmla="*/ 27 h 91"/>
                    <a:gd name="T6" fmla="*/ 107 w 140"/>
                    <a:gd name="T7" fmla="*/ 58 h 91"/>
                    <a:gd name="T8" fmla="*/ 70 w 140"/>
                    <a:gd name="T9" fmla="*/ 9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0" h="91">
                      <a:moveTo>
                        <a:pt x="70" y="91"/>
                      </a:moveTo>
                      <a:cubicBezTo>
                        <a:pt x="70" y="91"/>
                        <a:pt x="52" y="85"/>
                        <a:pt x="32" y="58"/>
                      </a:cubicBezTo>
                      <a:cubicBezTo>
                        <a:pt x="0" y="14"/>
                        <a:pt x="60" y="0"/>
                        <a:pt x="70" y="27"/>
                      </a:cubicBezTo>
                      <a:cubicBezTo>
                        <a:pt x="80" y="0"/>
                        <a:pt x="140" y="14"/>
                        <a:pt x="107" y="58"/>
                      </a:cubicBezTo>
                      <a:cubicBezTo>
                        <a:pt x="87" y="85"/>
                        <a:pt x="70" y="91"/>
                        <a:pt x="70" y="91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Freeform 466">
                  <a:extLst>
                    <a:ext uri="{FF2B5EF4-FFF2-40B4-BE49-F238E27FC236}">
                      <a16:creationId xmlns:a16="http://schemas.microsoft.com/office/drawing/2014/main" id="{F7574BDE-7899-2C4D-9C65-498AE0B7C9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52726" y="2748045"/>
                  <a:ext cx="162028" cy="121825"/>
                </a:xfrm>
                <a:custGeom>
                  <a:avLst/>
                  <a:gdLst>
                    <a:gd name="T0" fmla="*/ 45 w 98"/>
                    <a:gd name="T1" fmla="*/ 72 h 74"/>
                    <a:gd name="T2" fmla="*/ 50 w 98"/>
                    <a:gd name="T3" fmla="*/ 72 h 74"/>
                    <a:gd name="T4" fmla="*/ 54 w 98"/>
                    <a:gd name="T5" fmla="*/ 72 h 74"/>
                    <a:gd name="T6" fmla="*/ 59 w 98"/>
                    <a:gd name="T7" fmla="*/ 72 h 74"/>
                    <a:gd name="T8" fmla="*/ 54 w 98"/>
                    <a:gd name="T9" fmla="*/ 68 h 74"/>
                    <a:gd name="T10" fmla="*/ 54 w 98"/>
                    <a:gd name="T11" fmla="*/ 60 h 74"/>
                    <a:gd name="T12" fmla="*/ 73 w 98"/>
                    <a:gd name="T13" fmla="*/ 40 h 74"/>
                    <a:gd name="T14" fmla="*/ 75 w 98"/>
                    <a:gd name="T15" fmla="*/ 32 h 74"/>
                    <a:gd name="T16" fmla="*/ 87 w 98"/>
                    <a:gd name="T17" fmla="*/ 27 h 74"/>
                    <a:gd name="T18" fmla="*/ 98 w 98"/>
                    <a:gd name="T19" fmla="*/ 24 h 74"/>
                    <a:gd name="T20" fmla="*/ 91 w 98"/>
                    <a:gd name="T21" fmla="*/ 16 h 74"/>
                    <a:gd name="T22" fmla="*/ 75 w 98"/>
                    <a:gd name="T23" fmla="*/ 0 h 74"/>
                    <a:gd name="T24" fmla="*/ 59 w 98"/>
                    <a:gd name="T25" fmla="*/ 16 h 74"/>
                    <a:gd name="T26" fmla="*/ 42 w 98"/>
                    <a:gd name="T27" fmla="*/ 23 h 74"/>
                    <a:gd name="T28" fmla="*/ 9 w 98"/>
                    <a:gd name="T29" fmla="*/ 44 h 74"/>
                    <a:gd name="T30" fmla="*/ 12 w 98"/>
                    <a:gd name="T31" fmla="*/ 52 h 74"/>
                    <a:gd name="T32" fmla="*/ 32 w 98"/>
                    <a:gd name="T33" fmla="*/ 44 h 74"/>
                    <a:gd name="T34" fmla="*/ 50 w 98"/>
                    <a:gd name="T35" fmla="*/ 60 h 74"/>
                    <a:gd name="T36" fmla="*/ 50 w 98"/>
                    <a:gd name="T37" fmla="*/ 68 h 74"/>
                    <a:gd name="T38" fmla="*/ 45 w 98"/>
                    <a:gd name="T39" fmla="*/ 7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8" h="74">
                      <a:moveTo>
                        <a:pt x="45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4" y="72"/>
                        <a:pt x="54" y="72"/>
                        <a:pt x="54" y="72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4" y="68"/>
                        <a:pt x="54" y="68"/>
                        <a:pt x="54" y="68"/>
                      </a:cubicBezTo>
                      <a:cubicBezTo>
                        <a:pt x="54" y="60"/>
                        <a:pt x="54" y="60"/>
                        <a:pt x="54" y="60"/>
                      </a:cubicBezTo>
                      <a:cubicBezTo>
                        <a:pt x="64" y="59"/>
                        <a:pt x="72" y="50"/>
                        <a:pt x="73" y="40"/>
                      </a:cubicBezTo>
                      <a:cubicBezTo>
                        <a:pt x="73" y="35"/>
                        <a:pt x="72" y="32"/>
                        <a:pt x="75" y="32"/>
                      </a:cubicBezTo>
                      <a:cubicBezTo>
                        <a:pt x="79" y="32"/>
                        <a:pt x="84" y="30"/>
                        <a:pt x="87" y="27"/>
                      </a:cubicBezTo>
                      <a:cubicBezTo>
                        <a:pt x="98" y="24"/>
                        <a:pt x="98" y="24"/>
                        <a:pt x="98" y="24"/>
                      </a:cubicBezTo>
                      <a:cubicBezTo>
                        <a:pt x="91" y="16"/>
                        <a:pt x="91" y="16"/>
                        <a:pt x="91" y="16"/>
                      </a:cubicBezTo>
                      <a:cubicBezTo>
                        <a:pt x="91" y="7"/>
                        <a:pt x="84" y="0"/>
                        <a:pt x="75" y="0"/>
                      </a:cubicBezTo>
                      <a:cubicBezTo>
                        <a:pt x="66" y="0"/>
                        <a:pt x="59" y="7"/>
                        <a:pt x="59" y="16"/>
                      </a:cubicBezTo>
                      <a:cubicBezTo>
                        <a:pt x="59" y="20"/>
                        <a:pt x="48" y="20"/>
                        <a:pt x="42" y="23"/>
                      </a:cubicBezTo>
                      <a:cubicBezTo>
                        <a:pt x="30" y="28"/>
                        <a:pt x="25" y="41"/>
                        <a:pt x="9" y="44"/>
                      </a:cubicBezTo>
                      <a:cubicBezTo>
                        <a:pt x="0" y="45"/>
                        <a:pt x="12" y="52"/>
                        <a:pt x="12" y="52"/>
                      </a:cubicBezTo>
                      <a:cubicBezTo>
                        <a:pt x="10" y="74"/>
                        <a:pt x="31" y="49"/>
                        <a:pt x="32" y="44"/>
                      </a:cubicBezTo>
                      <a:cubicBezTo>
                        <a:pt x="34" y="53"/>
                        <a:pt x="41" y="59"/>
                        <a:pt x="50" y="60"/>
                      </a:cubicBezTo>
                      <a:cubicBezTo>
                        <a:pt x="50" y="68"/>
                        <a:pt x="50" y="68"/>
                        <a:pt x="50" y="68"/>
                      </a:cubicBezTo>
                      <a:lnTo>
                        <a:pt x="45" y="72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" name="Oval 467">
                  <a:extLst>
                    <a:ext uri="{FF2B5EF4-FFF2-40B4-BE49-F238E27FC236}">
                      <a16:creationId xmlns:a16="http://schemas.microsoft.com/office/drawing/2014/main" id="{C04DA93E-FAB4-B041-B812-B6126EFF1C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383078" y="2761446"/>
                  <a:ext cx="10965" cy="12183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" name="Freeform 468">
                  <a:extLst>
                    <a:ext uri="{FF2B5EF4-FFF2-40B4-BE49-F238E27FC236}">
                      <a16:creationId xmlns:a16="http://schemas.microsoft.com/office/drawing/2014/main" id="{971F1743-4152-C847-8490-A47895200E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89273" y="2784593"/>
                  <a:ext cx="60913" cy="36548"/>
                </a:xfrm>
                <a:custGeom>
                  <a:avLst/>
                  <a:gdLst>
                    <a:gd name="T0" fmla="*/ 36 w 37"/>
                    <a:gd name="T1" fmla="*/ 7 h 22"/>
                    <a:gd name="T2" fmla="*/ 13 w 37"/>
                    <a:gd name="T3" fmla="*/ 21 h 22"/>
                    <a:gd name="T4" fmla="*/ 12 w 37"/>
                    <a:gd name="T5" fmla="*/ 14 h 22"/>
                    <a:gd name="T6" fmla="*/ 16 w 37"/>
                    <a:gd name="T7" fmla="*/ 8 h 22"/>
                    <a:gd name="T8" fmla="*/ 28 w 37"/>
                    <a:gd name="T9" fmla="*/ 2 h 22"/>
                    <a:gd name="T10" fmla="*/ 36 w 37"/>
                    <a:gd name="T11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22">
                      <a:moveTo>
                        <a:pt x="36" y="7"/>
                      </a:moveTo>
                      <a:cubicBezTo>
                        <a:pt x="34" y="16"/>
                        <a:pt x="27" y="22"/>
                        <a:pt x="13" y="21"/>
                      </a:cubicBezTo>
                      <a:cubicBezTo>
                        <a:pt x="0" y="20"/>
                        <a:pt x="8" y="15"/>
                        <a:pt x="12" y="14"/>
                      </a:cubicBezTo>
                      <a:cubicBezTo>
                        <a:pt x="16" y="13"/>
                        <a:pt x="11" y="8"/>
                        <a:pt x="16" y="8"/>
                      </a:cubicBezTo>
                      <a:cubicBezTo>
                        <a:pt x="21" y="8"/>
                        <a:pt x="24" y="3"/>
                        <a:pt x="28" y="2"/>
                      </a:cubicBezTo>
                      <a:cubicBezTo>
                        <a:pt x="33" y="0"/>
                        <a:pt x="37" y="3"/>
                        <a:pt x="36" y="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" name="Freeform 473">
                  <a:extLst>
                    <a:ext uri="{FF2B5EF4-FFF2-40B4-BE49-F238E27FC236}">
                      <a16:creationId xmlns:a16="http://schemas.microsoft.com/office/drawing/2014/main" id="{9225570A-1BD0-E44B-A073-54B241BACF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15559" y="3401029"/>
                  <a:ext cx="143754" cy="136444"/>
                </a:xfrm>
                <a:custGeom>
                  <a:avLst/>
                  <a:gdLst>
                    <a:gd name="T0" fmla="*/ 59 w 118"/>
                    <a:gd name="T1" fmla="*/ 0 h 112"/>
                    <a:gd name="T2" fmla="*/ 76 w 118"/>
                    <a:gd name="T3" fmla="*/ 38 h 112"/>
                    <a:gd name="T4" fmla="*/ 118 w 118"/>
                    <a:gd name="T5" fmla="*/ 43 h 112"/>
                    <a:gd name="T6" fmla="*/ 87 w 118"/>
                    <a:gd name="T7" fmla="*/ 72 h 112"/>
                    <a:gd name="T8" fmla="*/ 95 w 118"/>
                    <a:gd name="T9" fmla="*/ 112 h 112"/>
                    <a:gd name="T10" fmla="*/ 59 w 118"/>
                    <a:gd name="T11" fmla="*/ 92 h 112"/>
                    <a:gd name="T12" fmla="*/ 22 w 118"/>
                    <a:gd name="T13" fmla="*/ 112 h 112"/>
                    <a:gd name="T14" fmla="*/ 30 w 118"/>
                    <a:gd name="T15" fmla="*/ 72 h 112"/>
                    <a:gd name="T16" fmla="*/ 0 w 118"/>
                    <a:gd name="T17" fmla="*/ 43 h 112"/>
                    <a:gd name="T18" fmla="*/ 41 w 118"/>
                    <a:gd name="T19" fmla="*/ 38 h 112"/>
                    <a:gd name="T20" fmla="*/ 59 w 118"/>
                    <a:gd name="T21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8" h="112">
                      <a:moveTo>
                        <a:pt x="59" y="0"/>
                      </a:moveTo>
                      <a:lnTo>
                        <a:pt x="76" y="38"/>
                      </a:lnTo>
                      <a:lnTo>
                        <a:pt x="118" y="43"/>
                      </a:lnTo>
                      <a:lnTo>
                        <a:pt x="87" y="72"/>
                      </a:lnTo>
                      <a:lnTo>
                        <a:pt x="95" y="112"/>
                      </a:lnTo>
                      <a:lnTo>
                        <a:pt x="59" y="92"/>
                      </a:lnTo>
                      <a:lnTo>
                        <a:pt x="22" y="112"/>
                      </a:lnTo>
                      <a:lnTo>
                        <a:pt x="30" y="72"/>
                      </a:lnTo>
                      <a:lnTo>
                        <a:pt x="0" y="43"/>
                      </a:lnTo>
                      <a:lnTo>
                        <a:pt x="41" y="38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3" name="Freeform 500">
                <a:extLst>
                  <a:ext uri="{FF2B5EF4-FFF2-40B4-BE49-F238E27FC236}">
                    <a16:creationId xmlns:a16="http://schemas.microsoft.com/office/drawing/2014/main" id="{FBAA15A2-B4F7-5343-96B0-D4996B9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8051" y="4571772"/>
                <a:ext cx="3462278" cy="1402211"/>
              </a:xfrm>
              <a:custGeom>
                <a:avLst/>
                <a:gdLst>
                  <a:gd name="T0" fmla="*/ 1887 w 2102"/>
                  <a:gd name="T1" fmla="*/ 0 h 853"/>
                  <a:gd name="T2" fmla="*/ 1370 w 2102"/>
                  <a:gd name="T3" fmla="*/ 77 h 853"/>
                  <a:gd name="T4" fmla="*/ 1044 w 2102"/>
                  <a:gd name="T5" fmla="*/ 175 h 853"/>
                  <a:gd name="T6" fmla="*/ 906 w 2102"/>
                  <a:gd name="T7" fmla="*/ 319 h 853"/>
                  <a:gd name="T8" fmla="*/ 834 w 2102"/>
                  <a:gd name="T9" fmla="*/ 352 h 853"/>
                  <a:gd name="T10" fmla="*/ 779 w 2102"/>
                  <a:gd name="T11" fmla="*/ 380 h 853"/>
                  <a:gd name="T12" fmla="*/ 674 w 2102"/>
                  <a:gd name="T13" fmla="*/ 366 h 853"/>
                  <a:gd name="T14" fmla="*/ 584 w 2102"/>
                  <a:gd name="T15" fmla="*/ 357 h 853"/>
                  <a:gd name="T16" fmla="*/ 468 w 2102"/>
                  <a:gd name="T17" fmla="*/ 353 h 853"/>
                  <a:gd name="T18" fmla="*/ 351 w 2102"/>
                  <a:gd name="T19" fmla="*/ 335 h 853"/>
                  <a:gd name="T20" fmla="*/ 306 w 2102"/>
                  <a:gd name="T21" fmla="*/ 340 h 853"/>
                  <a:gd name="T22" fmla="*/ 241 w 2102"/>
                  <a:gd name="T23" fmla="*/ 291 h 853"/>
                  <a:gd name="T24" fmla="*/ 197 w 2102"/>
                  <a:gd name="T25" fmla="*/ 258 h 853"/>
                  <a:gd name="T26" fmla="*/ 91 w 2102"/>
                  <a:gd name="T27" fmla="*/ 204 h 853"/>
                  <a:gd name="T28" fmla="*/ 37 w 2102"/>
                  <a:gd name="T29" fmla="*/ 270 h 853"/>
                  <a:gd name="T30" fmla="*/ 55 w 2102"/>
                  <a:gd name="T31" fmla="*/ 297 h 853"/>
                  <a:gd name="T32" fmla="*/ 32 w 2102"/>
                  <a:gd name="T33" fmla="*/ 366 h 853"/>
                  <a:gd name="T34" fmla="*/ 112 w 2102"/>
                  <a:gd name="T35" fmla="*/ 443 h 853"/>
                  <a:gd name="T36" fmla="*/ 273 w 2102"/>
                  <a:gd name="T37" fmla="*/ 569 h 853"/>
                  <a:gd name="T38" fmla="*/ 443 w 2102"/>
                  <a:gd name="T39" fmla="*/ 684 h 853"/>
                  <a:gd name="T40" fmla="*/ 684 w 2102"/>
                  <a:gd name="T41" fmla="*/ 739 h 853"/>
                  <a:gd name="T42" fmla="*/ 849 w 2102"/>
                  <a:gd name="T43" fmla="*/ 827 h 853"/>
                  <a:gd name="T44" fmla="*/ 1259 w 2102"/>
                  <a:gd name="T45" fmla="*/ 653 h 853"/>
                  <a:gd name="T46" fmla="*/ 1893 w 2102"/>
                  <a:gd name="T47" fmla="*/ 463 h 853"/>
                  <a:gd name="T48" fmla="*/ 1887 w 2102"/>
                  <a:gd name="T49" fmla="*/ 0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02" h="853">
                    <a:moveTo>
                      <a:pt x="1887" y="0"/>
                    </a:moveTo>
                    <a:cubicBezTo>
                      <a:pt x="1767" y="2"/>
                      <a:pt x="1450" y="64"/>
                      <a:pt x="1370" y="77"/>
                    </a:cubicBezTo>
                    <a:cubicBezTo>
                      <a:pt x="1253" y="60"/>
                      <a:pt x="1140" y="86"/>
                      <a:pt x="1044" y="175"/>
                    </a:cubicBezTo>
                    <a:cubicBezTo>
                      <a:pt x="948" y="264"/>
                      <a:pt x="906" y="319"/>
                      <a:pt x="906" y="319"/>
                    </a:cubicBezTo>
                    <a:cubicBezTo>
                      <a:pt x="906" y="319"/>
                      <a:pt x="870" y="340"/>
                      <a:pt x="834" y="352"/>
                    </a:cubicBezTo>
                    <a:cubicBezTo>
                      <a:pt x="799" y="364"/>
                      <a:pt x="779" y="380"/>
                      <a:pt x="779" y="380"/>
                    </a:cubicBezTo>
                    <a:cubicBezTo>
                      <a:pt x="779" y="380"/>
                      <a:pt x="709" y="361"/>
                      <a:pt x="674" y="366"/>
                    </a:cubicBezTo>
                    <a:cubicBezTo>
                      <a:pt x="638" y="371"/>
                      <a:pt x="627" y="363"/>
                      <a:pt x="584" y="357"/>
                    </a:cubicBezTo>
                    <a:cubicBezTo>
                      <a:pt x="541" y="351"/>
                      <a:pt x="499" y="359"/>
                      <a:pt x="468" y="353"/>
                    </a:cubicBezTo>
                    <a:cubicBezTo>
                      <a:pt x="436" y="347"/>
                      <a:pt x="385" y="334"/>
                      <a:pt x="351" y="335"/>
                    </a:cubicBezTo>
                    <a:cubicBezTo>
                      <a:pt x="318" y="336"/>
                      <a:pt x="306" y="340"/>
                      <a:pt x="306" y="340"/>
                    </a:cubicBezTo>
                    <a:cubicBezTo>
                      <a:pt x="306" y="340"/>
                      <a:pt x="264" y="302"/>
                      <a:pt x="241" y="291"/>
                    </a:cubicBezTo>
                    <a:cubicBezTo>
                      <a:pt x="219" y="280"/>
                      <a:pt x="197" y="258"/>
                      <a:pt x="197" y="258"/>
                    </a:cubicBezTo>
                    <a:cubicBezTo>
                      <a:pt x="197" y="258"/>
                      <a:pt x="158" y="198"/>
                      <a:pt x="91" y="204"/>
                    </a:cubicBezTo>
                    <a:cubicBezTo>
                      <a:pt x="24" y="210"/>
                      <a:pt x="21" y="250"/>
                      <a:pt x="37" y="270"/>
                    </a:cubicBezTo>
                    <a:cubicBezTo>
                      <a:pt x="53" y="290"/>
                      <a:pt x="55" y="297"/>
                      <a:pt x="55" y="297"/>
                    </a:cubicBezTo>
                    <a:cubicBezTo>
                      <a:pt x="55" y="297"/>
                      <a:pt x="0" y="331"/>
                      <a:pt x="32" y="366"/>
                    </a:cubicBezTo>
                    <a:cubicBezTo>
                      <a:pt x="64" y="401"/>
                      <a:pt x="91" y="417"/>
                      <a:pt x="112" y="443"/>
                    </a:cubicBezTo>
                    <a:cubicBezTo>
                      <a:pt x="133" y="469"/>
                      <a:pt x="207" y="521"/>
                      <a:pt x="273" y="569"/>
                    </a:cubicBezTo>
                    <a:cubicBezTo>
                      <a:pt x="339" y="617"/>
                      <a:pt x="391" y="661"/>
                      <a:pt x="443" y="684"/>
                    </a:cubicBezTo>
                    <a:cubicBezTo>
                      <a:pt x="495" y="708"/>
                      <a:pt x="614" y="714"/>
                      <a:pt x="684" y="739"/>
                    </a:cubicBezTo>
                    <a:cubicBezTo>
                      <a:pt x="753" y="765"/>
                      <a:pt x="808" y="801"/>
                      <a:pt x="849" y="827"/>
                    </a:cubicBezTo>
                    <a:cubicBezTo>
                      <a:pt x="889" y="853"/>
                      <a:pt x="1137" y="725"/>
                      <a:pt x="1259" y="653"/>
                    </a:cubicBezTo>
                    <a:cubicBezTo>
                      <a:pt x="1380" y="582"/>
                      <a:pt x="1684" y="439"/>
                      <a:pt x="1893" y="463"/>
                    </a:cubicBezTo>
                    <a:cubicBezTo>
                      <a:pt x="2102" y="488"/>
                      <a:pt x="2057" y="10"/>
                      <a:pt x="1887" y="0"/>
                    </a:cubicBezTo>
                    <a:close/>
                  </a:path>
                </a:pathLst>
              </a:custGeom>
              <a:solidFill>
                <a:srgbClr val="DCA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501">
                <a:extLst>
                  <a:ext uri="{FF2B5EF4-FFF2-40B4-BE49-F238E27FC236}">
                    <a16:creationId xmlns:a16="http://schemas.microsoft.com/office/drawing/2014/main" id="{A01A5240-4DBB-C247-B9E1-59F34D0B3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8051" y="4897045"/>
                <a:ext cx="3347762" cy="1076937"/>
              </a:xfrm>
              <a:custGeom>
                <a:avLst/>
                <a:gdLst>
                  <a:gd name="T0" fmla="*/ 779 w 2033"/>
                  <a:gd name="T1" fmla="*/ 182 h 655"/>
                  <a:gd name="T2" fmla="*/ 674 w 2033"/>
                  <a:gd name="T3" fmla="*/ 168 h 655"/>
                  <a:gd name="T4" fmla="*/ 584 w 2033"/>
                  <a:gd name="T5" fmla="*/ 159 h 655"/>
                  <a:gd name="T6" fmla="*/ 468 w 2033"/>
                  <a:gd name="T7" fmla="*/ 155 h 655"/>
                  <a:gd name="T8" fmla="*/ 351 w 2033"/>
                  <a:gd name="T9" fmla="*/ 137 h 655"/>
                  <a:gd name="T10" fmla="*/ 306 w 2033"/>
                  <a:gd name="T11" fmla="*/ 142 h 655"/>
                  <a:gd name="T12" fmla="*/ 197 w 2033"/>
                  <a:gd name="T13" fmla="*/ 60 h 655"/>
                  <a:gd name="T14" fmla="*/ 91 w 2033"/>
                  <a:gd name="T15" fmla="*/ 6 h 655"/>
                  <a:gd name="T16" fmla="*/ 37 w 2033"/>
                  <a:gd name="T17" fmla="*/ 72 h 655"/>
                  <a:gd name="T18" fmla="*/ 55 w 2033"/>
                  <a:gd name="T19" fmla="*/ 99 h 655"/>
                  <a:gd name="T20" fmla="*/ 32 w 2033"/>
                  <a:gd name="T21" fmla="*/ 168 h 655"/>
                  <a:gd name="T22" fmla="*/ 112 w 2033"/>
                  <a:gd name="T23" fmla="*/ 245 h 655"/>
                  <a:gd name="T24" fmla="*/ 273 w 2033"/>
                  <a:gd name="T25" fmla="*/ 371 h 655"/>
                  <a:gd name="T26" fmla="*/ 443 w 2033"/>
                  <a:gd name="T27" fmla="*/ 486 h 655"/>
                  <a:gd name="T28" fmla="*/ 684 w 2033"/>
                  <a:gd name="T29" fmla="*/ 541 h 655"/>
                  <a:gd name="T30" fmla="*/ 849 w 2033"/>
                  <a:gd name="T31" fmla="*/ 629 h 655"/>
                  <a:gd name="T32" fmla="*/ 1259 w 2033"/>
                  <a:gd name="T33" fmla="*/ 455 h 655"/>
                  <a:gd name="T34" fmla="*/ 1893 w 2033"/>
                  <a:gd name="T35" fmla="*/ 265 h 655"/>
                  <a:gd name="T36" fmla="*/ 2011 w 2033"/>
                  <a:gd name="T37" fmla="*/ 101 h 655"/>
                  <a:gd name="T38" fmla="*/ 1362 w 2033"/>
                  <a:gd name="T39" fmla="*/ 142 h 655"/>
                  <a:gd name="T40" fmla="*/ 1065 w 2033"/>
                  <a:gd name="T41" fmla="*/ 316 h 655"/>
                  <a:gd name="T42" fmla="*/ 1157 w 2033"/>
                  <a:gd name="T43" fmla="*/ 349 h 655"/>
                  <a:gd name="T44" fmla="*/ 1050 w 2033"/>
                  <a:gd name="T45" fmla="*/ 510 h 655"/>
                  <a:gd name="T46" fmla="*/ 865 w 2033"/>
                  <a:gd name="T47" fmla="*/ 581 h 655"/>
                  <a:gd name="T48" fmla="*/ 629 w 2033"/>
                  <a:gd name="T49" fmla="*/ 510 h 655"/>
                  <a:gd name="T50" fmla="*/ 684 w 2033"/>
                  <a:gd name="T51" fmla="*/ 476 h 655"/>
                  <a:gd name="T52" fmla="*/ 811 w 2033"/>
                  <a:gd name="T53" fmla="*/ 453 h 655"/>
                  <a:gd name="T54" fmla="*/ 835 w 2033"/>
                  <a:gd name="T55" fmla="*/ 454 h 655"/>
                  <a:gd name="T56" fmla="*/ 879 w 2033"/>
                  <a:gd name="T57" fmla="*/ 417 h 655"/>
                  <a:gd name="T58" fmla="*/ 934 w 2033"/>
                  <a:gd name="T59" fmla="*/ 413 h 655"/>
                  <a:gd name="T60" fmla="*/ 1114 w 2033"/>
                  <a:gd name="T61" fmla="*/ 380 h 655"/>
                  <a:gd name="T62" fmla="*/ 1078 w 2033"/>
                  <a:gd name="T63" fmla="*/ 372 h 655"/>
                  <a:gd name="T64" fmla="*/ 835 w 2033"/>
                  <a:gd name="T65" fmla="*/ 411 h 655"/>
                  <a:gd name="T66" fmla="*/ 515 w 2033"/>
                  <a:gd name="T67" fmla="*/ 485 h 655"/>
                  <a:gd name="T68" fmla="*/ 406 w 2033"/>
                  <a:gd name="T69" fmla="*/ 411 h 655"/>
                  <a:gd name="T70" fmla="*/ 453 w 2033"/>
                  <a:gd name="T71" fmla="*/ 311 h 655"/>
                  <a:gd name="T72" fmla="*/ 597 w 2033"/>
                  <a:gd name="T73" fmla="*/ 237 h 655"/>
                  <a:gd name="T74" fmla="*/ 779 w 2033"/>
                  <a:gd name="T75" fmla="*/ 182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3" h="655">
                    <a:moveTo>
                      <a:pt x="779" y="182"/>
                    </a:moveTo>
                    <a:cubicBezTo>
                      <a:pt x="779" y="182"/>
                      <a:pt x="709" y="163"/>
                      <a:pt x="674" y="168"/>
                    </a:cubicBezTo>
                    <a:cubicBezTo>
                      <a:pt x="638" y="173"/>
                      <a:pt x="627" y="165"/>
                      <a:pt x="584" y="159"/>
                    </a:cubicBezTo>
                    <a:cubicBezTo>
                      <a:pt x="541" y="153"/>
                      <a:pt x="499" y="161"/>
                      <a:pt x="468" y="155"/>
                    </a:cubicBezTo>
                    <a:cubicBezTo>
                      <a:pt x="436" y="149"/>
                      <a:pt x="385" y="136"/>
                      <a:pt x="351" y="137"/>
                    </a:cubicBezTo>
                    <a:cubicBezTo>
                      <a:pt x="318" y="138"/>
                      <a:pt x="306" y="142"/>
                      <a:pt x="306" y="142"/>
                    </a:cubicBezTo>
                    <a:cubicBezTo>
                      <a:pt x="265" y="112"/>
                      <a:pt x="240" y="91"/>
                      <a:pt x="197" y="60"/>
                    </a:cubicBezTo>
                    <a:cubicBezTo>
                      <a:pt x="197" y="60"/>
                      <a:pt x="158" y="0"/>
                      <a:pt x="91" y="6"/>
                    </a:cubicBezTo>
                    <a:cubicBezTo>
                      <a:pt x="24" y="12"/>
                      <a:pt x="21" y="52"/>
                      <a:pt x="37" y="72"/>
                    </a:cubicBezTo>
                    <a:cubicBezTo>
                      <a:pt x="53" y="92"/>
                      <a:pt x="55" y="99"/>
                      <a:pt x="55" y="99"/>
                    </a:cubicBezTo>
                    <a:cubicBezTo>
                      <a:pt x="55" y="99"/>
                      <a:pt x="0" y="133"/>
                      <a:pt x="32" y="168"/>
                    </a:cubicBezTo>
                    <a:cubicBezTo>
                      <a:pt x="64" y="203"/>
                      <a:pt x="91" y="219"/>
                      <a:pt x="112" y="245"/>
                    </a:cubicBezTo>
                    <a:cubicBezTo>
                      <a:pt x="133" y="271"/>
                      <a:pt x="207" y="323"/>
                      <a:pt x="273" y="371"/>
                    </a:cubicBezTo>
                    <a:cubicBezTo>
                      <a:pt x="339" y="419"/>
                      <a:pt x="391" y="463"/>
                      <a:pt x="443" y="486"/>
                    </a:cubicBezTo>
                    <a:cubicBezTo>
                      <a:pt x="495" y="510"/>
                      <a:pt x="614" y="516"/>
                      <a:pt x="684" y="541"/>
                    </a:cubicBezTo>
                    <a:cubicBezTo>
                      <a:pt x="753" y="567"/>
                      <a:pt x="808" y="603"/>
                      <a:pt x="849" y="629"/>
                    </a:cubicBezTo>
                    <a:cubicBezTo>
                      <a:pt x="889" y="655"/>
                      <a:pt x="1137" y="527"/>
                      <a:pt x="1259" y="455"/>
                    </a:cubicBezTo>
                    <a:cubicBezTo>
                      <a:pt x="1380" y="384"/>
                      <a:pt x="1753" y="249"/>
                      <a:pt x="1893" y="265"/>
                    </a:cubicBezTo>
                    <a:cubicBezTo>
                      <a:pt x="2033" y="282"/>
                      <a:pt x="1990" y="169"/>
                      <a:pt x="2011" y="101"/>
                    </a:cubicBezTo>
                    <a:cubicBezTo>
                      <a:pt x="1979" y="96"/>
                      <a:pt x="1402" y="124"/>
                      <a:pt x="1362" y="142"/>
                    </a:cubicBezTo>
                    <a:cubicBezTo>
                      <a:pt x="1266" y="185"/>
                      <a:pt x="1098" y="278"/>
                      <a:pt x="1065" y="316"/>
                    </a:cubicBezTo>
                    <a:cubicBezTo>
                      <a:pt x="1027" y="359"/>
                      <a:pt x="1118" y="371"/>
                      <a:pt x="1157" y="349"/>
                    </a:cubicBezTo>
                    <a:cubicBezTo>
                      <a:pt x="1223" y="313"/>
                      <a:pt x="1146" y="451"/>
                      <a:pt x="1050" y="510"/>
                    </a:cubicBezTo>
                    <a:cubicBezTo>
                      <a:pt x="955" y="570"/>
                      <a:pt x="899" y="604"/>
                      <a:pt x="865" y="581"/>
                    </a:cubicBezTo>
                    <a:cubicBezTo>
                      <a:pt x="832" y="557"/>
                      <a:pt x="719" y="508"/>
                      <a:pt x="629" y="510"/>
                    </a:cubicBezTo>
                    <a:cubicBezTo>
                      <a:pt x="539" y="512"/>
                      <a:pt x="640" y="486"/>
                      <a:pt x="684" y="476"/>
                    </a:cubicBezTo>
                    <a:cubicBezTo>
                      <a:pt x="728" y="467"/>
                      <a:pt x="796" y="442"/>
                      <a:pt x="811" y="453"/>
                    </a:cubicBezTo>
                    <a:cubicBezTo>
                      <a:pt x="827" y="464"/>
                      <a:pt x="837" y="474"/>
                      <a:pt x="835" y="454"/>
                    </a:cubicBezTo>
                    <a:cubicBezTo>
                      <a:pt x="833" y="434"/>
                      <a:pt x="836" y="427"/>
                      <a:pt x="879" y="417"/>
                    </a:cubicBezTo>
                    <a:cubicBezTo>
                      <a:pt x="922" y="406"/>
                      <a:pt x="909" y="416"/>
                      <a:pt x="934" y="413"/>
                    </a:cubicBezTo>
                    <a:cubicBezTo>
                      <a:pt x="958" y="410"/>
                      <a:pt x="1063" y="401"/>
                      <a:pt x="1114" y="380"/>
                    </a:cubicBezTo>
                    <a:cubicBezTo>
                      <a:pt x="1165" y="359"/>
                      <a:pt x="1161" y="344"/>
                      <a:pt x="1078" y="372"/>
                    </a:cubicBezTo>
                    <a:cubicBezTo>
                      <a:pt x="995" y="400"/>
                      <a:pt x="946" y="382"/>
                      <a:pt x="835" y="411"/>
                    </a:cubicBezTo>
                    <a:cubicBezTo>
                      <a:pt x="724" y="440"/>
                      <a:pt x="595" y="483"/>
                      <a:pt x="515" y="485"/>
                    </a:cubicBezTo>
                    <a:cubicBezTo>
                      <a:pt x="434" y="486"/>
                      <a:pt x="416" y="442"/>
                      <a:pt x="406" y="411"/>
                    </a:cubicBezTo>
                    <a:cubicBezTo>
                      <a:pt x="396" y="380"/>
                      <a:pt x="414" y="346"/>
                      <a:pt x="453" y="311"/>
                    </a:cubicBezTo>
                    <a:cubicBezTo>
                      <a:pt x="493" y="277"/>
                      <a:pt x="548" y="249"/>
                      <a:pt x="597" y="237"/>
                    </a:cubicBezTo>
                    <a:cubicBezTo>
                      <a:pt x="646" y="225"/>
                      <a:pt x="730" y="205"/>
                      <a:pt x="779" y="182"/>
                    </a:cubicBezTo>
                    <a:close/>
                  </a:path>
                </a:pathLst>
              </a:custGeom>
              <a:solidFill>
                <a:srgbClr val="BD90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502">
                <a:extLst>
                  <a:ext uri="{FF2B5EF4-FFF2-40B4-BE49-F238E27FC236}">
                    <a16:creationId xmlns:a16="http://schemas.microsoft.com/office/drawing/2014/main" id="{DE41B9B8-E9A5-5740-AD84-F75FDD093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8344" y="4900701"/>
                <a:ext cx="2073469" cy="810139"/>
              </a:xfrm>
              <a:custGeom>
                <a:avLst/>
                <a:gdLst>
                  <a:gd name="T0" fmla="*/ 1218 w 1259"/>
                  <a:gd name="T1" fmla="*/ 75 h 493"/>
                  <a:gd name="T2" fmla="*/ 1019 w 1259"/>
                  <a:gd name="T3" fmla="*/ 37 h 493"/>
                  <a:gd name="T4" fmla="*/ 742 w 1259"/>
                  <a:gd name="T5" fmla="*/ 193 h 493"/>
                  <a:gd name="T6" fmla="*/ 612 w 1259"/>
                  <a:gd name="T7" fmla="*/ 311 h 493"/>
                  <a:gd name="T8" fmla="*/ 356 w 1259"/>
                  <a:gd name="T9" fmla="*/ 305 h 493"/>
                  <a:gd name="T10" fmla="*/ 237 w 1259"/>
                  <a:gd name="T11" fmla="*/ 355 h 493"/>
                  <a:gd name="T12" fmla="*/ 185 w 1259"/>
                  <a:gd name="T13" fmla="*/ 335 h 493"/>
                  <a:gd name="T14" fmla="*/ 53 w 1259"/>
                  <a:gd name="T15" fmla="*/ 328 h 493"/>
                  <a:gd name="T16" fmla="*/ 14 w 1259"/>
                  <a:gd name="T17" fmla="*/ 429 h 493"/>
                  <a:gd name="T18" fmla="*/ 59 w 1259"/>
                  <a:gd name="T19" fmla="*/ 484 h 493"/>
                  <a:gd name="T20" fmla="*/ 166 w 1259"/>
                  <a:gd name="T21" fmla="*/ 493 h 493"/>
                  <a:gd name="T22" fmla="*/ 283 w 1259"/>
                  <a:gd name="T23" fmla="*/ 464 h 493"/>
                  <a:gd name="T24" fmla="*/ 479 w 1259"/>
                  <a:gd name="T25" fmla="*/ 401 h 493"/>
                  <a:gd name="T26" fmla="*/ 611 w 1259"/>
                  <a:gd name="T27" fmla="*/ 389 h 493"/>
                  <a:gd name="T28" fmla="*/ 726 w 1259"/>
                  <a:gd name="T29" fmla="*/ 361 h 493"/>
                  <a:gd name="T30" fmla="*/ 760 w 1259"/>
                  <a:gd name="T31" fmla="*/ 342 h 493"/>
                  <a:gd name="T32" fmla="*/ 701 w 1259"/>
                  <a:gd name="T33" fmla="*/ 318 h 493"/>
                  <a:gd name="T34" fmla="*/ 984 w 1259"/>
                  <a:gd name="T35" fmla="*/ 159 h 493"/>
                  <a:gd name="T36" fmla="*/ 1186 w 1259"/>
                  <a:gd name="T37" fmla="*/ 126 h 493"/>
                  <a:gd name="T38" fmla="*/ 1218 w 1259"/>
                  <a:gd name="T39" fmla="*/ 75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9" h="493">
                    <a:moveTo>
                      <a:pt x="1218" y="75"/>
                    </a:moveTo>
                    <a:cubicBezTo>
                      <a:pt x="1152" y="64"/>
                      <a:pt x="1063" y="0"/>
                      <a:pt x="1019" y="37"/>
                    </a:cubicBezTo>
                    <a:cubicBezTo>
                      <a:pt x="974" y="74"/>
                      <a:pt x="793" y="186"/>
                      <a:pt x="742" y="193"/>
                    </a:cubicBezTo>
                    <a:cubicBezTo>
                      <a:pt x="691" y="200"/>
                      <a:pt x="693" y="291"/>
                      <a:pt x="612" y="311"/>
                    </a:cubicBezTo>
                    <a:cubicBezTo>
                      <a:pt x="531" y="330"/>
                      <a:pt x="415" y="321"/>
                      <a:pt x="356" y="305"/>
                    </a:cubicBezTo>
                    <a:cubicBezTo>
                      <a:pt x="297" y="290"/>
                      <a:pt x="260" y="312"/>
                      <a:pt x="237" y="355"/>
                    </a:cubicBezTo>
                    <a:cubicBezTo>
                      <a:pt x="214" y="397"/>
                      <a:pt x="210" y="361"/>
                      <a:pt x="185" y="335"/>
                    </a:cubicBezTo>
                    <a:cubicBezTo>
                      <a:pt x="160" y="308"/>
                      <a:pt x="91" y="309"/>
                      <a:pt x="53" y="328"/>
                    </a:cubicBezTo>
                    <a:cubicBezTo>
                      <a:pt x="14" y="347"/>
                      <a:pt x="0" y="399"/>
                      <a:pt x="14" y="429"/>
                    </a:cubicBezTo>
                    <a:cubicBezTo>
                      <a:pt x="29" y="460"/>
                      <a:pt x="59" y="484"/>
                      <a:pt x="59" y="484"/>
                    </a:cubicBezTo>
                    <a:cubicBezTo>
                      <a:pt x="166" y="493"/>
                      <a:pt x="166" y="493"/>
                      <a:pt x="166" y="493"/>
                    </a:cubicBezTo>
                    <a:cubicBezTo>
                      <a:pt x="283" y="464"/>
                      <a:pt x="283" y="464"/>
                      <a:pt x="283" y="464"/>
                    </a:cubicBezTo>
                    <a:cubicBezTo>
                      <a:pt x="479" y="401"/>
                      <a:pt x="479" y="401"/>
                      <a:pt x="479" y="401"/>
                    </a:cubicBezTo>
                    <a:cubicBezTo>
                      <a:pt x="611" y="389"/>
                      <a:pt x="611" y="389"/>
                      <a:pt x="611" y="389"/>
                    </a:cubicBezTo>
                    <a:cubicBezTo>
                      <a:pt x="726" y="361"/>
                      <a:pt x="726" y="361"/>
                      <a:pt x="726" y="361"/>
                    </a:cubicBezTo>
                    <a:cubicBezTo>
                      <a:pt x="726" y="361"/>
                      <a:pt x="788" y="334"/>
                      <a:pt x="760" y="342"/>
                    </a:cubicBezTo>
                    <a:cubicBezTo>
                      <a:pt x="732" y="350"/>
                      <a:pt x="669" y="351"/>
                      <a:pt x="701" y="318"/>
                    </a:cubicBezTo>
                    <a:cubicBezTo>
                      <a:pt x="732" y="285"/>
                      <a:pt x="942" y="165"/>
                      <a:pt x="984" y="159"/>
                    </a:cubicBezTo>
                    <a:cubicBezTo>
                      <a:pt x="1026" y="152"/>
                      <a:pt x="1120" y="146"/>
                      <a:pt x="1186" y="126"/>
                    </a:cubicBezTo>
                    <a:cubicBezTo>
                      <a:pt x="1252" y="106"/>
                      <a:pt x="1259" y="75"/>
                      <a:pt x="1218" y="75"/>
                    </a:cubicBezTo>
                    <a:close/>
                  </a:path>
                </a:pathLst>
              </a:custGeom>
              <a:solidFill>
                <a:srgbClr val="BD90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503">
                <a:extLst>
                  <a:ext uri="{FF2B5EF4-FFF2-40B4-BE49-F238E27FC236}">
                    <a16:creationId xmlns:a16="http://schemas.microsoft.com/office/drawing/2014/main" id="{D12EEAE6-745B-4441-8765-8DD862BD2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08598" y="5428204"/>
                <a:ext cx="342330" cy="264362"/>
              </a:xfrm>
              <a:custGeom>
                <a:avLst/>
                <a:gdLst>
                  <a:gd name="T0" fmla="*/ 194 w 208"/>
                  <a:gd name="T1" fmla="*/ 45 h 161"/>
                  <a:gd name="T2" fmla="*/ 145 w 208"/>
                  <a:gd name="T3" fmla="*/ 133 h 161"/>
                  <a:gd name="T4" fmla="*/ 23 w 208"/>
                  <a:gd name="T5" fmla="*/ 110 h 161"/>
                  <a:gd name="T6" fmla="*/ 111 w 208"/>
                  <a:gd name="T7" fmla="*/ 4 h 161"/>
                  <a:gd name="T8" fmla="*/ 194 w 208"/>
                  <a:gd name="T9" fmla="*/ 4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61">
                    <a:moveTo>
                      <a:pt x="194" y="45"/>
                    </a:moveTo>
                    <a:cubicBezTo>
                      <a:pt x="205" y="78"/>
                      <a:pt x="208" y="119"/>
                      <a:pt x="145" y="133"/>
                    </a:cubicBezTo>
                    <a:cubicBezTo>
                      <a:pt x="83" y="148"/>
                      <a:pt x="44" y="161"/>
                      <a:pt x="23" y="110"/>
                    </a:cubicBezTo>
                    <a:cubicBezTo>
                      <a:pt x="0" y="55"/>
                      <a:pt x="42" y="7"/>
                      <a:pt x="111" y="4"/>
                    </a:cubicBezTo>
                    <a:cubicBezTo>
                      <a:pt x="181" y="0"/>
                      <a:pt x="186" y="22"/>
                      <a:pt x="194" y="45"/>
                    </a:cubicBezTo>
                    <a:close/>
                  </a:path>
                </a:pathLst>
              </a:custGeom>
              <a:solidFill>
                <a:srgbClr val="EBC2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504">
                <a:extLst>
                  <a:ext uri="{FF2B5EF4-FFF2-40B4-BE49-F238E27FC236}">
                    <a16:creationId xmlns:a16="http://schemas.microsoft.com/office/drawing/2014/main" id="{6DA0CEAA-8FE2-E84D-8636-0D09444EB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7432" y="5158971"/>
                <a:ext cx="624965" cy="144973"/>
              </a:xfrm>
              <a:custGeom>
                <a:avLst/>
                <a:gdLst>
                  <a:gd name="T0" fmla="*/ 343 w 379"/>
                  <a:gd name="T1" fmla="*/ 34 h 88"/>
                  <a:gd name="T2" fmla="*/ 226 w 379"/>
                  <a:gd name="T3" fmla="*/ 72 h 88"/>
                  <a:gd name="T4" fmla="*/ 138 w 379"/>
                  <a:gd name="T5" fmla="*/ 76 h 88"/>
                  <a:gd name="T6" fmla="*/ 23 w 379"/>
                  <a:gd name="T7" fmla="*/ 12 h 88"/>
                  <a:gd name="T8" fmla="*/ 86 w 379"/>
                  <a:gd name="T9" fmla="*/ 7 h 88"/>
                  <a:gd name="T10" fmla="*/ 108 w 379"/>
                  <a:gd name="T11" fmla="*/ 33 h 88"/>
                  <a:gd name="T12" fmla="*/ 217 w 379"/>
                  <a:gd name="T13" fmla="*/ 18 h 88"/>
                  <a:gd name="T14" fmla="*/ 320 w 379"/>
                  <a:gd name="T15" fmla="*/ 23 h 88"/>
                  <a:gd name="T16" fmla="*/ 343 w 379"/>
                  <a:gd name="T1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9" h="88">
                    <a:moveTo>
                      <a:pt x="343" y="34"/>
                    </a:moveTo>
                    <a:cubicBezTo>
                      <a:pt x="306" y="43"/>
                      <a:pt x="265" y="60"/>
                      <a:pt x="226" y="72"/>
                    </a:cubicBezTo>
                    <a:cubicBezTo>
                      <a:pt x="186" y="84"/>
                      <a:pt x="161" y="88"/>
                      <a:pt x="138" y="76"/>
                    </a:cubicBezTo>
                    <a:cubicBezTo>
                      <a:pt x="114" y="64"/>
                      <a:pt x="47" y="24"/>
                      <a:pt x="23" y="12"/>
                    </a:cubicBezTo>
                    <a:cubicBezTo>
                      <a:pt x="0" y="0"/>
                      <a:pt x="72" y="2"/>
                      <a:pt x="86" y="7"/>
                    </a:cubicBezTo>
                    <a:cubicBezTo>
                      <a:pt x="101" y="12"/>
                      <a:pt x="91" y="48"/>
                      <a:pt x="108" y="33"/>
                    </a:cubicBezTo>
                    <a:cubicBezTo>
                      <a:pt x="126" y="19"/>
                      <a:pt x="181" y="19"/>
                      <a:pt x="217" y="18"/>
                    </a:cubicBezTo>
                    <a:cubicBezTo>
                      <a:pt x="253" y="18"/>
                      <a:pt x="300" y="26"/>
                      <a:pt x="320" y="23"/>
                    </a:cubicBezTo>
                    <a:cubicBezTo>
                      <a:pt x="339" y="21"/>
                      <a:pt x="379" y="33"/>
                      <a:pt x="343" y="34"/>
                    </a:cubicBezTo>
                    <a:close/>
                  </a:path>
                </a:pathLst>
              </a:custGeom>
              <a:solidFill>
                <a:srgbClr val="DCA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505">
                <a:extLst>
                  <a:ext uri="{FF2B5EF4-FFF2-40B4-BE49-F238E27FC236}">
                    <a16:creationId xmlns:a16="http://schemas.microsoft.com/office/drawing/2014/main" id="{27AE326B-C88E-6140-873D-D4529DEC8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3836" y="5046891"/>
                <a:ext cx="688314" cy="570143"/>
              </a:xfrm>
              <a:custGeom>
                <a:avLst/>
                <a:gdLst>
                  <a:gd name="T0" fmla="*/ 418 w 418"/>
                  <a:gd name="T1" fmla="*/ 200 h 347"/>
                  <a:gd name="T2" fmla="*/ 379 w 418"/>
                  <a:gd name="T3" fmla="*/ 221 h 347"/>
                  <a:gd name="T4" fmla="*/ 373 w 418"/>
                  <a:gd name="T5" fmla="*/ 178 h 347"/>
                  <a:gd name="T6" fmla="*/ 339 w 418"/>
                  <a:gd name="T7" fmla="*/ 170 h 347"/>
                  <a:gd name="T8" fmla="*/ 298 w 418"/>
                  <a:gd name="T9" fmla="*/ 126 h 347"/>
                  <a:gd name="T10" fmla="*/ 227 w 418"/>
                  <a:gd name="T11" fmla="*/ 123 h 347"/>
                  <a:gd name="T12" fmla="*/ 176 w 418"/>
                  <a:gd name="T13" fmla="*/ 48 h 347"/>
                  <a:gd name="T14" fmla="*/ 21 w 418"/>
                  <a:gd name="T15" fmla="*/ 15 h 347"/>
                  <a:gd name="T16" fmla="*/ 56 w 418"/>
                  <a:gd name="T17" fmla="*/ 100 h 347"/>
                  <a:gd name="T18" fmla="*/ 173 w 418"/>
                  <a:gd name="T19" fmla="*/ 209 h 347"/>
                  <a:gd name="T20" fmla="*/ 320 w 418"/>
                  <a:gd name="T21" fmla="*/ 324 h 347"/>
                  <a:gd name="T22" fmla="*/ 354 w 418"/>
                  <a:gd name="T23" fmla="*/ 306 h 347"/>
                  <a:gd name="T24" fmla="*/ 418 w 418"/>
                  <a:gd name="T25" fmla="*/ 20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8" h="347">
                    <a:moveTo>
                      <a:pt x="418" y="200"/>
                    </a:moveTo>
                    <a:cubicBezTo>
                      <a:pt x="406" y="200"/>
                      <a:pt x="395" y="202"/>
                      <a:pt x="379" y="221"/>
                    </a:cubicBezTo>
                    <a:cubicBezTo>
                      <a:pt x="363" y="239"/>
                      <a:pt x="392" y="192"/>
                      <a:pt x="373" y="178"/>
                    </a:cubicBezTo>
                    <a:cubicBezTo>
                      <a:pt x="354" y="165"/>
                      <a:pt x="353" y="164"/>
                      <a:pt x="339" y="170"/>
                    </a:cubicBezTo>
                    <a:cubicBezTo>
                      <a:pt x="325" y="176"/>
                      <a:pt x="324" y="142"/>
                      <a:pt x="298" y="126"/>
                    </a:cubicBezTo>
                    <a:cubicBezTo>
                      <a:pt x="273" y="111"/>
                      <a:pt x="261" y="113"/>
                      <a:pt x="227" y="123"/>
                    </a:cubicBezTo>
                    <a:cubicBezTo>
                      <a:pt x="193" y="133"/>
                      <a:pt x="275" y="101"/>
                      <a:pt x="176" y="48"/>
                    </a:cubicBezTo>
                    <a:cubicBezTo>
                      <a:pt x="115" y="15"/>
                      <a:pt x="43" y="0"/>
                      <a:pt x="21" y="15"/>
                    </a:cubicBezTo>
                    <a:cubicBezTo>
                      <a:pt x="0" y="30"/>
                      <a:pt x="28" y="81"/>
                      <a:pt x="56" y="100"/>
                    </a:cubicBezTo>
                    <a:cubicBezTo>
                      <a:pt x="83" y="119"/>
                      <a:pt x="151" y="193"/>
                      <a:pt x="173" y="209"/>
                    </a:cubicBezTo>
                    <a:cubicBezTo>
                      <a:pt x="194" y="225"/>
                      <a:pt x="295" y="301"/>
                      <a:pt x="320" y="324"/>
                    </a:cubicBezTo>
                    <a:cubicBezTo>
                      <a:pt x="346" y="347"/>
                      <a:pt x="360" y="341"/>
                      <a:pt x="354" y="306"/>
                    </a:cubicBezTo>
                    <a:cubicBezTo>
                      <a:pt x="348" y="270"/>
                      <a:pt x="376" y="244"/>
                      <a:pt x="418" y="200"/>
                    </a:cubicBezTo>
                    <a:close/>
                  </a:path>
                </a:pathLst>
              </a:custGeom>
              <a:solidFill>
                <a:srgbClr val="DCA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506">
                <a:extLst>
                  <a:ext uri="{FF2B5EF4-FFF2-40B4-BE49-F238E27FC236}">
                    <a16:creationId xmlns:a16="http://schemas.microsoft.com/office/drawing/2014/main" id="{3F5F1DC5-2B94-6B48-B560-BF4F7119D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1146" y="4895828"/>
                <a:ext cx="360603" cy="243651"/>
              </a:xfrm>
              <a:custGeom>
                <a:avLst/>
                <a:gdLst>
                  <a:gd name="T0" fmla="*/ 30 w 219"/>
                  <a:gd name="T1" fmla="*/ 24 h 148"/>
                  <a:gd name="T2" fmla="*/ 20 w 219"/>
                  <a:gd name="T3" fmla="*/ 85 h 148"/>
                  <a:gd name="T4" fmla="*/ 209 w 219"/>
                  <a:gd name="T5" fmla="*/ 148 h 148"/>
                  <a:gd name="T6" fmla="*/ 133 w 219"/>
                  <a:gd name="T7" fmla="*/ 56 h 148"/>
                  <a:gd name="T8" fmla="*/ 30 w 219"/>
                  <a:gd name="T9" fmla="*/ 2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48">
                    <a:moveTo>
                      <a:pt x="30" y="24"/>
                    </a:moveTo>
                    <a:cubicBezTo>
                      <a:pt x="0" y="42"/>
                      <a:pt x="6" y="63"/>
                      <a:pt x="20" y="85"/>
                    </a:cubicBezTo>
                    <a:cubicBezTo>
                      <a:pt x="53" y="76"/>
                      <a:pt x="186" y="118"/>
                      <a:pt x="209" y="148"/>
                    </a:cubicBezTo>
                    <a:cubicBezTo>
                      <a:pt x="219" y="113"/>
                      <a:pt x="177" y="100"/>
                      <a:pt x="133" y="56"/>
                    </a:cubicBezTo>
                    <a:cubicBezTo>
                      <a:pt x="112" y="35"/>
                      <a:pt x="71" y="0"/>
                      <a:pt x="30" y="24"/>
                    </a:cubicBezTo>
                    <a:close/>
                  </a:path>
                </a:pathLst>
              </a:custGeom>
              <a:solidFill>
                <a:srgbClr val="DCA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507">
                <a:extLst>
                  <a:ext uri="{FF2B5EF4-FFF2-40B4-BE49-F238E27FC236}">
                    <a16:creationId xmlns:a16="http://schemas.microsoft.com/office/drawing/2014/main" id="{35C9B788-340F-F947-97FC-CCDB640A1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0733" y="5137042"/>
                <a:ext cx="291163" cy="201012"/>
              </a:xfrm>
              <a:custGeom>
                <a:avLst/>
                <a:gdLst>
                  <a:gd name="T0" fmla="*/ 18 w 177"/>
                  <a:gd name="T1" fmla="*/ 36 h 122"/>
                  <a:gd name="T2" fmla="*/ 145 w 177"/>
                  <a:gd name="T3" fmla="*/ 108 h 122"/>
                  <a:gd name="T4" fmla="*/ 162 w 177"/>
                  <a:gd name="T5" fmla="*/ 90 h 122"/>
                  <a:gd name="T6" fmla="*/ 18 w 177"/>
                  <a:gd name="T7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122">
                    <a:moveTo>
                      <a:pt x="18" y="36"/>
                    </a:moveTo>
                    <a:cubicBezTo>
                      <a:pt x="39" y="44"/>
                      <a:pt x="120" y="93"/>
                      <a:pt x="145" y="108"/>
                    </a:cubicBezTo>
                    <a:cubicBezTo>
                      <a:pt x="171" y="122"/>
                      <a:pt x="177" y="106"/>
                      <a:pt x="162" y="90"/>
                    </a:cubicBezTo>
                    <a:cubicBezTo>
                      <a:pt x="146" y="73"/>
                      <a:pt x="0" y="0"/>
                      <a:pt x="18" y="36"/>
                    </a:cubicBezTo>
                    <a:close/>
                  </a:path>
                </a:pathLst>
              </a:custGeom>
              <a:solidFill>
                <a:srgbClr val="DCA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508">
                <a:extLst>
                  <a:ext uri="{FF2B5EF4-FFF2-40B4-BE49-F238E27FC236}">
                    <a16:creationId xmlns:a16="http://schemas.microsoft.com/office/drawing/2014/main" id="{618BC832-D2B4-2448-9005-1C90F8F428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44733" y="5412367"/>
                <a:ext cx="204667" cy="198576"/>
              </a:xfrm>
              <a:custGeom>
                <a:avLst/>
                <a:gdLst>
                  <a:gd name="T0" fmla="*/ 109 w 124"/>
                  <a:gd name="T1" fmla="*/ 105 h 121"/>
                  <a:gd name="T2" fmla="*/ 89 w 124"/>
                  <a:gd name="T3" fmla="*/ 15 h 121"/>
                  <a:gd name="T4" fmla="*/ 109 w 124"/>
                  <a:gd name="T5" fmla="*/ 105 h 121"/>
                  <a:gd name="T6" fmla="*/ 46 w 124"/>
                  <a:gd name="T7" fmla="*/ 120 h 121"/>
                  <a:gd name="T8" fmla="*/ 46 w 124"/>
                  <a:gd name="T9" fmla="*/ 118 h 121"/>
                  <a:gd name="T10" fmla="*/ 48 w 124"/>
                  <a:gd name="T11" fmla="*/ 121 h 121"/>
                  <a:gd name="T12" fmla="*/ 46 w 124"/>
                  <a:gd name="T13" fmla="*/ 120 h 121"/>
                  <a:gd name="T14" fmla="*/ 46 w 124"/>
                  <a:gd name="T15" fmla="*/ 40 h 121"/>
                  <a:gd name="T16" fmla="*/ 46 w 124"/>
                  <a:gd name="T17" fmla="*/ 5 h 121"/>
                  <a:gd name="T18" fmla="*/ 49 w 124"/>
                  <a:gd name="T19" fmla="*/ 0 h 121"/>
                  <a:gd name="T20" fmla="*/ 76 w 124"/>
                  <a:gd name="T21" fmla="*/ 103 h 121"/>
                  <a:gd name="T22" fmla="*/ 46 w 124"/>
                  <a:gd name="T23" fmla="*/ 40 h 121"/>
                  <a:gd name="T24" fmla="*/ 46 w 124"/>
                  <a:gd name="T25" fmla="*/ 5 h 121"/>
                  <a:gd name="T26" fmla="*/ 46 w 124"/>
                  <a:gd name="T27" fmla="*/ 40 h 121"/>
                  <a:gd name="T28" fmla="*/ 46 w 124"/>
                  <a:gd name="T29" fmla="*/ 5 h 121"/>
                  <a:gd name="T30" fmla="*/ 46 w 124"/>
                  <a:gd name="T31" fmla="*/ 118 h 121"/>
                  <a:gd name="T32" fmla="*/ 16 w 124"/>
                  <a:gd name="T33" fmla="*/ 8 h 121"/>
                  <a:gd name="T34" fmla="*/ 46 w 124"/>
                  <a:gd name="T35" fmla="*/ 120 h 121"/>
                  <a:gd name="T36" fmla="*/ 46 w 124"/>
                  <a:gd name="T37" fmla="*/ 11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109" y="105"/>
                    </a:moveTo>
                    <a:cubicBezTo>
                      <a:pt x="112" y="80"/>
                      <a:pt x="107" y="44"/>
                      <a:pt x="89" y="15"/>
                    </a:cubicBezTo>
                    <a:cubicBezTo>
                      <a:pt x="123" y="43"/>
                      <a:pt x="124" y="79"/>
                      <a:pt x="109" y="105"/>
                    </a:cubicBezTo>
                    <a:close/>
                    <a:moveTo>
                      <a:pt x="46" y="120"/>
                    </a:moveTo>
                    <a:cubicBezTo>
                      <a:pt x="46" y="118"/>
                      <a:pt x="46" y="118"/>
                      <a:pt x="46" y="118"/>
                    </a:cubicBezTo>
                    <a:cubicBezTo>
                      <a:pt x="47" y="119"/>
                      <a:pt x="47" y="120"/>
                      <a:pt x="48" y="121"/>
                    </a:cubicBezTo>
                    <a:cubicBezTo>
                      <a:pt x="47" y="121"/>
                      <a:pt x="47" y="121"/>
                      <a:pt x="46" y="120"/>
                    </a:cubicBezTo>
                    <a:close/>
                    <a:moveTo>
                      <a:pt x="46" y="40"/>
                    </a:moveTo>
                    <a:cubicBezTo>
                      <a:pt x="46" y="5"/>
                      <a:pt x="46" y="5"/>
                      <a:pt x="46" y="5"/>
                    </a:cubicBezTo>
                    <a:cubicBezTo>
                      <a:pt x="47" y="3"/>
                      <a:pt x="48" y="1"/>
                      <a:pt x="49" y="0"/>
                    </a:cubicBezTo>
                    <a:cubicBezTo>
                      <a:pt x="49" y="19"/>
                      <a:pt x="68" y="89"/>
                      <a:pt x="76" y="103"/>
                    </a:cubicBezTo>
                    <a:cubicBezTo>
                      <a:pt x="63" y="95"/>
                      <a:pt x="51" y="66"/>
                      <a:pt x="46" y="40"/>
                    </a:cubicBezTo>
                    <a:close/>
                    <a:moveTo>
                      <a:pt x="46" y="5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3" y="27"/>
                      <a:pt x="43" y="13"/>
                      <a:pt x="46" y="5"/>
                    </a:cubicBezTo>
                    <a:close/>
                    <a:moveTo>
                      <a:pt x="46" y="118"/>
                    </a:moveTo>
                    <a:cubicBezTo>
                      <a:pt x="30" y="92"/>
                      <a:pt x="16" y="38"/>
                      <a:pt x="16" y="8"/>
                    </a:cubicBezTo>
                    <a:cubicBezTo>
                      <a:pt x="0" y="43"/>
                      <a:pt x="11" y="99"/>
                      <a:pt x="46" y="120"/>
                    </a:cubicBezTo>
                    <a:lnTo>
                      <a:pt x="46" y="118"/>
                    </a:lnTo>
                    <a:close/>
                  </a:path>
                </a:pathLst>
              </a:custGeom>
              <a:solidFill>
                <a:srgbClr val="7D60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509">
                <a:extLst>
                  <a:ext uri="{FF2B5EF4-FFF2-40B4-BE49-F238E27FC236}">
                    <a16:creationId xmlns:a16="http://schemas.microsoft.com/office/drawing/2014/main" id="{F619F934-6711-564B-B4E1-949998C88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0983" y="5451352"/>
                <a:ext cx="1224346" cy="386187"/>
              </a:xfrm>
              <a:custGeom>
                <a:avLst/>
                <a:gdLst>
                  <a:gd name="T0" fmla="*/ 0 w 743"/>
                  <a:gd name="T1" fmla="*/ 115 h 235"/>
                  <a:gd name="T2" fmla="*/ 289 w 743"/>
                  <a:gd name="T3" fmla="*/ 105 h 235"/>
                  <a:gd name="T4" fmla="*/ 708 w 743"/>
                  <a:gd name="T5" fmla="*/ 22 h 235"/>
                  <a:gd name="T6" fmla="*/ 508 w 743"/>
                  <a:gd name="T7" fmla="*/ 65 h 235"/>
                  <a:gd name="T8" fmla="*/ 0 w 743"/>
                  <a:gd name="T9" fmla="*/ 11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3" h="235">
                    <a:moveTo>
                      <a:pt x="0" y="115"/>
                    </a:moveTo>
                    <a:cubicBezTo>
                      <a:pt x="31" y="147"/>
                      <a:pt x="116" y="167"/>
                      <a:pt x="289" y="105"/>
                    </a:cubicBezTo>
                    <a:cubicBezTo>
                      <a:pt x="462" y="43"/>
                      <a:pt x="673" y="44"/>
                      <a:pt x="708" y="22"/>
                    </a:cubicBezTo>
                    <a:cubicBezTo>
                      <a:pt x="743" y="0"/>
                      <a:pt x="696" y="54"/>
                      <a:pt x="508" y="65"/>
                    </a:cubicBezTo>
                    <a:cubicBezTo>
                      <a:pt x="320" y="76"/>
                      <a:pt x="123" y="235"/>
                      <a:pt x="0" y="115"/>
                    </a:cubicBezTo>
                    <a:close/>
                  </a:path>
                </a:pathLst>
              </a:custGeom>
              <a:solidFill>
                <a:srgbClr val="7D60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510">
                <a:extLst>
                  <a:ext uri="{FF2B5EF4-FFF2-40B4-BE49-F238E27FC236}">
                    <a16:creationId xmlns:a16="http://schemas.microsoft.com/office/drawing/2014/main" id="{3173F209-246F-DA40-954A-7F878EA60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92761" y="5186990"/>
                <a:ext cx="559179" cy="190048"/>
              </a:xfrm>
              <a:custGeom>
                <a:avLst/>
                <a:gdLst>
                  <a:gd name="T0" fmla="*/ 340 w 340"/>
                  <a:gd name="T1" fmla="*/ 26 h 116"/>
                  <a:gd name="T2" fmla="*/ 188 w 340"/>
                  <a:gd name="T3" fmla="*/ 67 h 116"/>
                  <a:gd name="T4" fmla="*/ 111 w 340"/>
                  <a:gd name="T5" fmla="*/ 103 h 116"/>
                  <a:gd name="T6" fmla="*/ 112 w 340"/>
                  <a:gd name="T7" fmla="*/ 75 h 116"/>
                  <a:gd name="T8" fmla="*/ 32 w 340"/>
                  <a:gd name="T9" fmla="*/ 19 h 116"/>
                  <a:gd name="T10" fmla="*/ 128 w 340"/>
                  <a:gd name="T11" fmla="*/ 70 h 116"/>
                  <a:gd name="T12" fmla="*/ 340 w 340"/>
                  <a:gd name="T13" fmla="*/ 2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0" h="116">
                    <a:moveTo>
                      <a:pt x="340" y="26"/>
                    </a:moveTo>
                    <a:cubicBezTo>
                      <a:pt x="286" y="47"/>
                      <a:pt x="219" y="57"/>
                      <a:pt x="188" y="67"/>
                    </a:cubicBezTo>
                    <a:cubicBezTo>
                      <a:pt x="156" y="76"/>
                      <a:pt x="132" y="91"/>
                      <a:pt x="111" y="103"/>
                    </a:cubicBezTo>
                    <a:cubicBezTo>
                      <a:pt x="90" y="116"/>
                      <a:pt x="139" y="96"/>
                      <a:pt x="112" y="75"/>
                    </a:cubicBezTo>
                    <a:cubicBezTo>
                      <a:pt x="85" y="55"/>
                      <a:pt x="64" y="38"/>
                      <a:pt x="32" y="19"/>
                    </a:cubicBezTo>
                    <a:cubicBezTo>
                      <a:pt x="0" y="0"/>
                      <a:pt x="105" y="60"/>
                      <a:pt x="128" y="70"/>
                    </a:cubicBezTo>
                    <a:cubicBezTo>
                      <a:pt x="151" y="80"/>
                      <a:pt x="270" y="38"/>
                      <a:pt x="340" y="26"/>
                    </a:cubicBezTo>
                    <a:close/>
                  </a:path>
                </a:pathLst>
              </a:custGeom>
              <a:solidFill>
                <a:srgbClr val="7D60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511">
                <a:extLst>
                  <a:ext uri="{FF2B5EF4-FFF2-40B4-BE49-F238E27FC236}">
                    <a16:creationId xmlns:a16="http://schemas.microsoft.com/office/drawing/2014/main" id="{85A18754-839A-2E42-884A-41DA9582B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00856" y="4609537"/>
                <a:ext cx="810139" cy="771155"/>
              </a:xfrm>
              <a:custGeom>
                <a:avLst/>
                <a:gdLst>
                  <a:gd name="T0" fmla="*/ 212 w 492"/>
                  <a:gd name="T1" fmla="*/ 18 h 469"/>
                  <a:gd name="T2" fmla="*/ 114 w 492"/>
                  <a:gd name="T3" fmla="*/ 205 h 469"/>
                  <a:gd name="T4" fmla="*/ 125 w 492"/>
                  <a:gd name="T5" fmla="*/ 323 h 469"/>
                  <a:gd name="T6" fmla="*/ 276 w 492"/>
                  <a:gd name="T7" fmla="*/ 469 h 469"/>
                  <a:gd name="T8" fmla="*/ 315 w 492"/>
                  <a:gd name="T9" fmla="*/ 6 h 469"/>
                  <a:gd name="T10" fmla="*/ 212 w 492"/>
                  <a:gd name="T11" fmla="*/ 18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2" h="469">
                    <a:moveTo>
                      <a:pt x="212" y="18"/>
                    </a:moveTo>
                    <a:cubicBezTo>
                      <a:pt x="205" y="158"/>
                      <a:pt x="196" y="211"/>
                      <a:pt x="114" y="205"/>
                    </a:cubicBezTo>
                    <a:cubicBezTo>
                      <a:pt x="31" y="200"/>
                      <a:pt x="0" y="295"/>
                      <a:pt x="125" y="323"/>
                    </a:cubicBezTo>
                    <a:cubicBezTo>
                      <a:pt x="220" y="345"/>
                      <a:pt x="224" y="420"/>
                      <a:pt x="276" y="469"/>
                    </a:cubicBezTo>
                    <a:cubicBezTo>
                      <a:pt x="276" y="469"/>
                      <a:pt x="492" y="61"/>
                      <a:pt x="315" y="6"/>
                    </a:cubicBezTo>
                    <a:cubicBezTo>
                      <a:pt x="298" y="0"/>
                      <a:pt x="236" y="14"/>
                      <a:pt x="212" y="18"/>
                    </a:cubicBezTo>
                    <a:close/>
                  </a:path>
                </a:pathLst>
              </a:custGeom>
              <a:solidFill>
                <a:srgbClr val="BD90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512">
                <a:extLst>
                  <a:ext uri="{FF2B5EF4-FFF2-40B4-BE49-F238E27FC236}">
                    <a16:creationId xmlns:a16="http://schemas.microsoft.com/office/drawing/2014/main" id="{407F6FC3-F2B9-1044-984A-6BC014B2E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65115" y="4588828"/>
                <a:ext cx="374004" cy="1036735"/>
              </a:xfrm>
              <a:custGeom>
                <a:avLst/>
                <a:gdLst>
                  <a:gd name="T0" fmla="*/ 79 w 227"/>
                  <a:gd name="T1" fmla="*/ 12 h 631"/>
                  <a:gd name="T2" fmla="*/ 15 w 227"/>
                  <a:gd name="T3" fmla="*/ 22 h 631"/>
                  <a:gd name="T4" fmla="*/ 86 w 227"/>
                  <a:gd name="T5" fmla="*/ 624 h 631"/>
                  <a:gd name="T6" fmla="*/ 181 w 227"/>
                  <a:gd name="T7" fmla="*/ 572 h 631"/>
                  <a:gd name="T8" fmla="*/ 79 w 227"/>
                  <a:gd name="T9" fmla="*/ 12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631">
                    <a:moveTo>
                      <a:pt x="79" y="12"/>
                    </a:moveTo>
                    <a:cubicBezTo>
                      <a:pt x="62" y="0"/>
                      <a:pt x="15" y="22"/>
                      <a:pt x="15" y="22"/>
                    </a:cubicBezTo>
                    <a:cubicBezTo>
                      <a:pt x="0" y="99"/>
                      <a:pt x="41" y="473"/>
                      <a:pt x="86" y="624"/>
                    </a:cubicBezTo>
                    <a:cubicBezTo>
                      <a:pt x="86" y="624"/>
                      <a:pt x="136" y="631"/>
                      <a:pt x="181" y="572"/>
                    </a:cubicBezTo>
                    <a:cubicBezTo>
                      <a:pt x="227" y="512"/>
                      <a:pt x="211" y="59"/>
                      <a:pt x="79" y="12"/>
                    </a:cubicBezTo>
                    <a:close/>
                  </a:path>
                </a:pathLst>
              </a:custGeom>
              <a:solidFill>
                <a:srgbClr val="DBF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513">
                <a:extLst>
                  <a:ext uri="{FF2B5EF4-FFF2-40B4-BE49-F238E27FC236}">
                    <a16:creationId xmlns:a16="http://schemas.microsoft.com/office/drawing/2014/main" id="{D4C2BAF9-4666-934E-9418-9C6237A2C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7245" y="4469439"/>
                <a:ext cx="1064754" cy="1151251"/>
              </a:xfrm>
              <a:custGeom>
                <a:avLst/>
                <a:gdLst>
                  <a:gd name="T0" fmla="*/ 416 w 646"/>
                  <a:gd name="T1" fmla="*/ 27 h 700"/>
                  <a:gd name="T2" fmla="*/ 363 w 646"/>
                  <a:gd name="T3" fmla="*/ 27 h 700"/>
                  <a:gd name="T4" fmla="*/ 34 w 646"/>
                  <a:gd name="T5" fmla="*/ 64 h 700"/>
                  <a:gd name="T6" fmla="*/ 13 w 646"/>
                  <a:gd name="T7" fmla="*/ 231 h 700"/>
                  <a:gd name="T8" fmla="*/ 72 w 646"/>
                  <a:gd name="T9" fmla="*/ 700 h 700"/>
                  <a:gd name="T10" fmla="*/ 410 w 646"/>
                  <a:gd name="T11" fmla="*/ 692 h 700"/>
                  <a:gd name="T12" fmla="*/ 646 w 646"/>
                  <a:gd name="T13" fmla="*/ 696 h 700"/>
                  <a:gd name="T14" fmla="*/ 646 w 646"/>
                  <a:gd name="T15" fmla="*/ 0 h 700"/>
                  <a:gd name="T16" fmla="*/ 416 w 646"/>
                  <a:gd name="T17" fmla="*/ 27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700">
                    <a:moveTo>
                      <a:pt x="416" y="27"/>
                    </a:moveTo>
                    <a:cubicBezTo>
                      <a:pt x="397" y="27"/>
                      <a:pt x="379" y="27"/>
                      <a:pt x="363" y="27"/>
                    </a:cubicBezTo>
                    <a:cubicBezTo>
                      <a:pt x="229" y="23"/>
                      <a:pt x="69" y="60"/>
                      <a:pt x="34" y="64"/>
                    </a:cubicBezTo>
                    <a:cubicBezTo>
                      <a:pt x="0" y="67"/>
                      <a:pt x="7" y="126"/>
                      <a:pt x="13" y="231"/>
                    </a:cubicBezTo>
                    <a:cubicBezTo>
                      <a:pt x="18" y="337"/>
                      <a:pt x="62" y="668"/>
                      <a:pt x="72" y="700"/>
                    </a:cubicBezTo>
                    <a:cubicBezTo>
                      <a:pt x="190" y="694"/>
                      <a:pt x="303" y="692"/>
                      <a:pt x="410" y="692"/>
                    </a:cubicBezTo>
                    <a:cubicBezTo>
                      <a:pt x="646" y="696"/>
                      <a:pt x="646" y="696"/>
                      <a:pt x="646" y="696"/>
                    </a:cubicBezTo>
                    <a:cubicBezTo>
                      <a:pt x="646" y="0"/>
                      <a:pt x="646" y="0"/>
                      <a:pt x="646" y="0"/>
                    </a:cubicBezTo>
                    <a:lnTo>
                      <a:pt x="416" y="27"/>
                    </a:ln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514">
                <a:extLst>
                  <a:ext uri="{FF2B5EF4-FFF2-40B4-BE49-F238E27FC236}">
                    <a16:creationId xmlns:a16="http://schemas.microsoft.com/office/drawing/2014/main" id="{E3D97169-69DE-014F-AFCD-70EA35C30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5265" y="4497458"/>
                <a:ext cx="1036735" cy="1089119"/>
              </a:xfrm>
              <a:custGeom>
                <a:avLst/>
                <a:gdLst>
                  <a:gd name="T0" fmla="*/ 629 w 629"/>
                  <a:gd name="T1" fmla="*/ 0 h 662"/>
                  <a:gd name="T2" fmla="*/ 345 w 629"/>
                  <a:gd name="T3" fmla="*/ 24 h 662"/>
                  <a:gd name="T4" fmla="*/ 33 w 629"/>
                  <a:gd name="T5" fmla="*/ 59 h 662"/>
                  <a:gd name="T6" fmla="*/ 12 w 629"/>
                  <a:gd name="T7" fmla="*/ 218 h 662"/>
                  <a:gd name="T8" fmla="*/ 69 w 629"/>
                  <a:gd name="T9" fmla="*/ 662 h 662"/>
                  <a:gd name="T10" fmla="*/ 420 w 629"/>
                  <a:gd name="T11" fmla="*/ 644 h 662"/>
                  <a:gd name="T12" fmla="*/ 629 w 629"/>
                  <a:gd name="T13" fmla="*/ 652 h 662"/>
                  <a:gd name="T14" fmla="*/ 629 w 629"/>
                  <a:gd name="T15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62">
                    <a:moveTo>
                      <a:pt x="629" y="0"/>
                    </a:moveTo>
                    <a:cubicBezTo>
                      <a:pt x="603" y="1"/>
                      <a:pt x="419" y="26"/>
                      <a:pt x="345" y="24"/>
                    </a:cubicBezTo>
                    <a:cubicBezTo>
                      <a:pt x="271" y="22"/>
                      <a:pt x="66" y="56"/>
                      <a:pt x="33" y="59"/>
                    </a:cubicBezTo>
                    <a:cubicBezTo>
                      <a:pt x="0" y="62"/>
                      <a:pt x="7" y="118"/>
                      <a:pt x="12" y="218"/>
                    </a:cubicBezTo>
                    <a:cubicBezTo>
                      <a:pt x="18" y="318"/>
                      <a:pt x="59" y="631"/>
                      <a:pt x="69" y="662"/>
                    </a:cubicBezTo>
                    <a:cubicBezTo>
                      <a:pt x="110" y="646"/>
                      <a:pt x="252" y="642"/>
                      <a:pt x="420" y="644"/>
                    </a:cubicBezTo>
                    <a:cubicBezTo>
                      <a:pt x="629" y="652"/>
                      <a:pt x="629" y="652"/>
                      <a:pt x="629" y="652"/>
                    </a:cubicBezTo>
                    <a:lnTo>
                      <a:pt x="629" y="0"/>
                    </a:lnTo>
                    <a:close/>
                  </a:path>
                </a:pathLst>
              </a:custGeom>
              <a:solidFill>
                <a:srgbClr val="18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515">
                <a:extLst>
                  <a:ext uri="{FF2B5EF4-FFF2-40B4-BE49-F238E27FC236}">
                    <a16:creationId xmlns:a16="http://schemas.microsoft.com/office/drawing/2014/main" id="{1DF5724A-35F2-CE4F-ACB5-70D4EDEF9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75872" y="5163844"/>
                <a:ext cx="672476" cy="74314"/>
              </a:xfrm>
              <a:custGeom>
                <a:avLst/>
                <a:gdLst>
                  <a:gd name="T0" fmla="*/ 0 w 408"/>
                  <a:gd name="T1" fmla="*/ 45 h 45"/>
                  <a:gd name="T2" fmla="*/ 408 w 408"/>
                  <a:gd name="T3" fmla="*/ 0 h 45"/>
                  <a:gd name="T4" fmla="*/ 0 w 408"/>
                  <a:gd name="T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45">
                    <a:moveTo>
                      <a:pt x="0" y="45"/>
                    </a:moveTo>
                    <a:cubicBezTo>
                      <a:pt x="140" y="18"/>
                      <a:pt x="310" y="6"/>
                      <a:pt x="408" y="0"/>
                    </a:cubicBezTo>
                    <a:cubicBezTo>
                      <a:pt x="315" y="24"/>
                      <a:pt x="146" y="37"/>
                      <a:pt x="0" y="45"/>
                    </a:cubicBez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516">
                <a:extLst>
                  <a:ext uri="{FF2B5EF4-FFF2-40B4-BE49-F238E27FC236}">
                    <a16:creationId xmlns:a16="http://schemas.microsoft.com/office/drawing/2014/main" id="{2E2BAFF0-5BB6-9C4C-9C11-D82BBDB780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95158" y="5020090"/>
                <a:ext cx="170556" cy="149846"/>
              </a:xfrm>
              <a:custGeom>
                <a:avLst/>
                <a:gdLst>
                  <a:gd name="T0" fmla="*/ 70 w 104"/>
                  <a:gd name="T1" fmla="*/ 4 h 91"/>
                  <a:gd name="T2" fmla="*/ 52 w 104"/>
                  <a:gd name="T3" fmla="*/ 0 h 91"/>
                  <a:gd name="T4" fmla="*/ 52 w 104"/>
                  <a:gd name="T5" fmla="*/ 11 h 91"/>
                  <a:gd name="T6" fmla="*/ 66 w 104"/>
                  <a:gd name="T7" fmla="*/ 14 h 91"/>
                  <a:gd name="T8" fmla="*/ 84 w 104"/>
                  <a:gd name="T9" fmla="*/ 60 h 91"/>
                  <a:gd name="T10" fmla="*/ 52 w 104"/>
                  <a:gd name="T11" fmla="*/ 81 h 91"/>
                  <a:gd name="T12" fmla="*/ 52 w 104"/>
                  <a:gd name="T13" fmla="*/ 91 h 91"/>
                  <a:gd name="T14" fmla="*/ 94 w 104"/>
                  <a:gd name="T15" fmla="*/ 64 h 91"/>
                  <a:gd name="T16" fmla="*/ 70 w 104"/>
                  <a:gd name="T17" fmla="*/ 4 h 91"/>
                  <a:gd name="T18" fmla="*/ 52 w 104"/>
                  <a:gd name="T19" fmla="*/ 0 h 91"/>
                  <a:gd name="T20" fmla="*/ 10 w 104"/>
                  <a:gd name="T21" fmla="*/ 27 h 91"/>
                  <a:gd name="T22" fmla="*/ 33 w 104"/>
                  <a:gd name="T23" fmla="*/ 88 h 91"/>
                  <a:gd name="T24" fmla="*/ 52 w 104"/>
                  <a:gd name="T25" fmla="*/ 91 h 91"/>
                  <a:gd name="T26" fmla="*/ 52 w 104"/>
                  <a:gd name="T27" fmla="*/ 81 h 91"/>
                  <a:gd name="T28" fmla="*/ 38 w 104"/>
                  <a:gd name="T29" fmla="*/ 78 h 91"/>
                  <a:gd name="T30" fmla="*/ 20 w 104"/>
                  <a:gd name="T31" fmla="*/ 32 h 91"/>
                  <a:gd name="T32" fmla="*/ 52 w 104"/>
                  <a:gd name="T33" fmla="*/ 11 h 91"/>
                  <a:gd name="T34" fmla="*/ 52 w 104"/>
                  <a:gd name="T3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4" h="91">
                    <a:moveTo>
                      <a:pt x="70" y="4"/>
                    </a:moveTo>
                    <a:cubicBezTo>
                      <a:pt x="64" y="1"/>
                      <a:pt x="58" y="0"/>
                      <a:pt x="52" y="0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6" y="11"/>
                      <a:pt x="61" y="12"/>
                      <a:pt x="66" y="14"/>
                    </a:cubicBezTo>
                    <a:cubicBezTo>
                      <a:pt x="83" y="21"/>
                      <a:pt x="91" y="42"/>
                      <a:pt x="84" y="60"/>
                    </a:cubicBezTo>
                    <a:cubicBezTo>
                      <a:pt x="78" y="73"/>
                      <a:pt x="65" y="81"/>
                      <a:pt x="52" y="8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69" y="91"/>
                      <a:pt x="86" y="81"/>
                      <a:pt x="94" y="64"/>
                    </a:cubicBezTo>
                    <a:cubicBezTo>
                      <a:pt x="104" y="41"/>
                      <a:pt x="93" y="14"/>
                      <a:pt x="70" y="4"/>
                    </a:cubicBezTo>
                    <a:close/>
                    <a:moveTo>
                      <a:pt x="52" y="0"/>
                    </a:moveTo>
                    <a:cubicBezTo>
                      <a:pt x="34" y="0"/>
                      <a:pt x="17" y="10"/>
                      <a:pt x="10" y="27"/>
                    </a:cubicBezTo>
                    <a:cubicBezTo>
                      <a:pt x="0" y="51"/>
                      <a:pt x="10" y="78"/>
                      <a:pt x="33" y="88"/>
                    </a:cubicBezTo>
                    <a:cubicBezTo>
                      <a:pt x="39" y="90"/>
                      <a:pt x="46" y="91"/>
                      <a:pt x="52" y="91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7" y="81"/>
                      <a:pt x="42" y="80"/>
                      <a:pt x="38" y="78"/>
                    </a:cubicBezTo>
                    <a:cubicBezTo>
                      <a:pt x="20" y="70"/>
                      <a:pt x="12" y="49"/>
                      <a:pt x="20" y="32"/>
                    </a:cubicBezTo>
                    <a:cubicBezTo>
                      <a:pt x="25" y="19"/>
                      <a:pt x="38" y="11"/>
                      <a:pt x="52" y="11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517">
                <a:extLst>
                  <a:ext uri="{FF2B5EF4-FFF2-40B4-BE49-F238E27FC236}">
                    <a16:creationId xmlns:a16="http://schemas.microsoft.com/office/drawing/2014/main" id="{39C44C27-2B82-DA47-B354-D26AB09CE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71908" y="5059074"/>
                <a:ext cx="32893" cy="31675"/>
              </a:xfrm>
              <a:custGeom>
                <a:avLst/>
                <a:gdLst>
                  <a:gd name="T0" fmla="*/ 14 w 20"/>
                  <a:gd name="T1" fmla="*/ 2 h 20"/>
                  <a:gd name="T2" fmla="*/ 2 w 20"/>
                  <a:gd name="T3" fmla="*/ 6 h 20"/>
                  <a:gd name="T4" fmla="*/ 7 w 20"/>
                  <a:gd name="T5" fmla="*/ 18 h 20"/>
                  <a:gd name="T6" fmla="*/ 18 w 20"/>
                  <a:gd name="T7" fmla="*/ 13 h 20"/>
                  <a:gd name="T8" fmla="*/ 14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4" y="2"/>
                    </a:moveTo>
                    <a:cubicBezTo>
                      <a:pt x="9" y="0"/>
                      <a:pt x="4" y="2"/>
                      <a:pt x="2" y="6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1" y="20"/>
                      <a:pt x="16" y="18"/>
                      <a:pt x="18" y="13"/>
                    </a:cubicBezTo>
                    <a:cubicBezTo>
                      <a:pt x="20" y="9"/>
                      <a:pt x="18" y="4"/>
                      <a:pt x="14" y="2"/>
                    </a:cubicBez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518">
                <a:extLst>
                  <a:ext uri="{FF2B5EF4-FFF2-40B4-BE49-F238E27FC236}">
                    <a16:creationId xmlns:a16="http://schemas.microsoft.com/office/drawing/2014/main" id="{7E3D7578-03EC-0747-96DA-6F77C795C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3634" y="5101712"/>
                <a:ext cx="34111" cy="30457"/>
              </a:xfrm>
              <a:custGeom>
                <a:avLst/>
                <a:gdLst>
                  <a:gd name="T0" fmla="*/ 14 w 20"/>
                  <a:gd name="T1" fmla="*/ 1 h 19"/>
                  <a:gd name="T2" fmla="*/ 2 w 20"/>
                  <a:gd name="T3" fmla="*/ 6 h 19"/>
                  <a:gd name="T4" fmla="*/ 7 w 20"/>
                  <a:gd name="T5" fmla="*/ 18 h 19"/>
                  <a:gd name="T6" fmla="*/ 18 w 20"/>
                  <a:gd name="T7" fmla="*/ 13 h 19"/>
                  <a:gd name="T8" fmla="*/ 14 w 20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14" y="1"/>
                    </a:moveTo>
                    <a:cubicBezTo>
                      <a:pt x="9" y="0"/>
                      <a:pt x="4" y="2"/>
                      <a:pt x="2" y="6"/>
                    </a:cubicBezTo>
                    <a:cubicBezTo>
                      <a:pt x="0" y="10"/>
                      <a:pt x="2" y="16"/>
                      <a:pt x="7" y="18"/>
                    </a:cubicBezTo>
                    <a:cubicBezTo>
                      <a:pt x="11" y="19"/>
                      <a:pt x="16" y="17"/>
                      <a:pt x="18" y="13"/>
                    </a:cubicBezTo>
                    <a:cubicBezTo>
                      <a:pt x="20" y="9"/>
                      <a:pt x="18" y="3"/>
                      <a:pt x="14" y="1"/>
                    </a:cubicBez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519">
                <a:extLst>
                  <a:ext uri="{FF2B5EF4-FFF2-40B4-BE49-F238E27FC236}">
                    <a16:creationId xmlns:a16="http://schemas.microsoft.com/office/drawing/2014/main" id="{621B6F94-F853-F44C-AF80-565AD7B77B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79115" y="5000597"/>
                <a:ext cx="159592" cy="149846"/>
              </a:xfrm>
              <a:custGeom>
                <a:avLst/>
                <a:gdLst>
                  <a:gd name="T0" fmla="*/ 94 w 97"/>
                  <a:gd name="T1" fmla="*/ 39 h 91"/>
                  <a:gd name="T2" fmla="*/ 48 w 97"/>
                  <a:gd name="T3" fmla="*/ 0 h 91"/>
                  <a:gd name="T4" fmla="*/ 48 w 97"/>
                  <a:gd name="T5" fmla="*/ 11 h 91"/>
                  <a:gd name="T6" fmla="*/ 83 w 97"/>
                  <a:gd name="T7" fmla="*/ 41 h 91"/>
                  <a:gd name="T8" fmla="*/ 53 w 97"/>
                  <a:gd name="T9" fmla="*/ 80 h 91"/>
                  <a:gd name="T10" fmla="*/ 48 w 97"/>
                  <a:gd name="T11" fmla="*/ 81 h 91"/>
                  <a:gd name="T12" fmla="*/ 48 w 97"/>
                  <a:gd name="T13" fmla="*/ 91 h 91"/>
                  <a:gd name="T14" fmla="*/ 55 w 97"/>
                  <a:gd name="T15" fmla="*/ 91 h 91"/>
                  <a:gd name="T16" fmla="*/ 94 w 97"/>
                  <a:gd name="T17" fmla="*/ 39 h 91"/>
                  <a:gd name="T18" fmla="*/ 48 w 97"/>
                  <a:gd name="T19" fmla="*/ 0 h 91"/>
                  <a:gd name="T20" fmla="*/ 42 w 97"/>
                  <a:gd name="T21" fmla="*/ 0 h 91"/>
                  <a:gd name="T22" fmla="*/ 3 w 97"/>
                  <a:gd name="T23" fmla="*/ 52 h 91"/>
                  <a:gd name="T24" fmla="*/ 48 w 97"/>
                  <a:gd name="T25" fmla="*/ 91 h 91"/>
                  <a:gd name="T26" fmla="*/ 48 w 97"/>
                  <a:gd name="T27" fmla="*/ 81 h 91"/>
                  <a:gd name="T28" fmla="*/ 14 w 97"/>
                  <a:gd name="T29" fmla="*/ 50 h 91"/>
                  <a:gd name="T30" fmla="*/ 44 w 97"/>
                  <a:gd name="T31" fmla="*/ 11 h 91"/>
                  <a:gd name="T32" fmla="*/ 48 w 97"/>
                  <a:gd name="T33" fmla="*/ 11 h 91"/>
                  <a:gd name="T34" fmla="*/ 48 w 97"/>
                  <a:gd name="T3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91">
                    <a:moveTo>
                      <a:pt x="94" y="39"/>
                    </a:moveTo>
                    <a:cubicBezTo>
                      <a:pt x="91" y="16"/>
                      <a:pt x="71" y="0"/>
                      <a:pt x="48" y="0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66" y="11"/>
                      <a:pt x="81" y="23"/>
                      <a:pt x="83" y="41"/>
                    </a:cubicBezTo>
                    <a:cubicBezTo>
                      <a:pt x="86" y="60"/>
                      <a:pt x="72" y="78"/>
                      <a:pt x="53" y="80"/>
                    </a:cubicBezTo>
                    <a:cubicBezTo>
                      <a:pt x="52" y="80"/>
                      <a:pt x="50" y="81"/>
                      <a:pt x="48" y="81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51" y="91"/>
                      <a:pt x="53" y="91"/>
                      <a:pt x="55" y="91"/>
                    </a:cubicBezTo>
                    <a:cubicBezTo>
                      <a:pt x="80" y="87"/>
                      <a:pt x="97" y="64"/>
                      <a:pt x="94" y="39"/>
                    </a:cubicBezTo>
                    <a:close/>
                    <a:moveTo>
                      <a:pt x="48" y="0"/>
                    </a:moveTo>
                    <a:cubicBezTo>
                      <a:pt x="46" y="0"/>
                      <a:pt x="44" y="0"/>
                      <a:pt x="42" y="0"/>
                    </a:cubicBezTo>
                    <a:cubicBezTo>
                      <a:pt x="17" y="4"/>
                      <a:pt x="0" y="27"/>
                      <a:pt x="3" y="52"/>
                    </a:cubicBezTo>
                    <a:cubicBezTo>
                      <a:pt x="6" y="75"/>
                      <a:pt x="26" y="91"/>
                      <a:pt x="48" y="9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31" y="81"/>
                      <a:pt x="16" y="68"/>
                      <a:pt x="14" y="50"/>
                    </a:cubicBezTo>
                    <a:cubicBezTo>
                      <a:pt x="11" y="31"/>
                      <a:pt x="25" y="14"/>
                      <a:pt x="44" y="11"/>
                    </a:cubicBezTo>
                    <a:cubicBezTo>
                      <a:pt x="45" y="11"/>
                      <a:pt x="47" y="11"/>
                      <a:pt x="48" y="11"/>
                    </a:cubicBez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520">
                <a:extLst>
                  <a:ext uri="{FF2B5EF4-FFF2-40B4-BE49-F238E27FC236}">
                    <a16:creationId xmlns:a16="http://schemas.microsoft.com/office/drawing/2014/main" id="{2DA46D88-04F0-F243-8D23-E9BEA7F006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66829" y="5056637"/>
                <a:ext cx="31675" cy="31675"/>
              </a:xfrm>
              <a:custGeom>
                <a:avLst/>
                <a:gdLst>
                  <a:gd name="T0" fmla="*/ 18 w 19"/>
                  <a:gd name="T1" fmla="*/ 8 h 19"/>
                  <a:gd name="T2" fmla="*/ 8 w 19"/>
                  <a:gd name="T3" fmla="*/ 1 h 19"/>
                  <a:gd name="T4" fmla="*/ 1 w 19"/>
                  <a:gd name="T5" fmla="*/ 11 h 19"/>
                  <a:gd name="T6" fmla="*/ 10 w 19"/>
                  <a:gd name="T7" fmla="*/ 18 h 19"/>
                  <a:gd name="T8" fmla="*/ 18 w 19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8" y="8"/>
                    </a:moveTo>
                    <a:cubicBezTo>
                      <a:pt x="17" y="4"/>
                      <a:pt x="13" y="0"/>
                      <a:pt x="8" y="1"/>
                    </a:cubicBezTo>
                    <a:cubicBezTo>
                      <a:pt x="3" y="2"/>
                      <a:pt x="0" y="6"/>
                      <a:pt x="1" y="11"/>
                    </a:cubicBezTo>
                    <a:cubicBezTo>
                      <a:pt x="1" y="16"/>
                      <a:pt x="6" y="19"/>
                      <a:pt x="10" y="18"/>
                    </a:cubicBezTo>
                    <a:cubicBezTo>
                      <a:pt x="15" y="18"/>
                      <a:pt x="19" y="13"/>
                      <a:pt x="18" y="8"/>
                    </a:cubicBez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521">
                <a:extLst>
                  <a:ext uri="{FF2B5EF4-FFF2-40B4-BE49-F238E27FC236}">
                    <a16:creationId xmlns:a16="http://schemas.microsoft.com/office/drawing/2014/main" id="{278975C4-E36A-FA41-9F7A-29144820F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20535" y="5063947"/>
                <a:ext cx="31675" cy="30457"/>
              </a:xfrm>
              <a:custGeom>
                <a:avLst/>
                <a:gdLst>
                  <a:gd name="T0" fmla="*/ 18 w 19"/>
                  <a:gd name="T1" fmla="*/ 8 h 19"/>
                  <a:gd name="T2" fmla="*/ 9 w 19"/>
                  <a:gd name="T3" fmla="*/ 1 h 19"/>
                  <a:gd name="T4" fmla="*/ 1 w 19"/>
                  <a:gd name="T5" fmla="*/ 11 h 19"/>
                  <a:gd name="T6" fmla="*/ 11 w 19"/>
                  <a:gd name="T7" fmla="*/ 18 h 19"/>
                  <a:gd name="T8" fmla="*/ 18 w 19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8" y="8"/>
                    </a:moveTo>
                    <a:cubicBezTo>
                      <a:pt x="18" y="4"/>
                      <a:pt x="13" y="0"/>
                      <a:pt x="9" y="1"/>
                    </a:cubicBezTo>
                    <a:cubicBezTo>
                      <a:pt x="4" y="1"/>
                      <a:pt x="0" y="6"/>
                      <a:pt x="1" y="11"/>
                    </a:cubicBezTo>
                    <a:cubicBezTo>
                      <a:pt x="2" y="15"/>
                      <a:pt x="6" y="19"/>
                      <a:pt x="11" y="18"/>
                    </a:cubicBezTo>
                    <a:cubicBezTo>
                      <a:pt x="16" y="18"/>
                      <a:pt x="19" y="13"/>
                      <a:pt x="18" y="8"/>
                    </a:cubicBez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522">
                <a:extLst>
                  <a:ext uri="{FF2B5EF4-FFF2-40B4-BE49-F238E27FC236}">
                    <a16:creationId xmlns:a16="http://schemas.microsoft.com/office/drawing/2014/main" id="{44263E97-CD3F-E049-90F4-AEAA1F3EEA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05110" y="5031053"/>
                <a:ext cx="154719" cy="151064"/>
              </a:xfrm>
              <a:custGeom>
                <a:avLst/>
                <a:gdLst>
                  <a:gd name="T0" fmla="*/ 93 w 94"/>
                  <a:gd name="T1" fmla="*/ 48 h 92"/>
                  <a:gd name="T2" fmla="*/ 49 w 94"/>
                  <a:gd name="T3" fmla="*/ 0 h 92"/>
                  <a:gd name="T4" fmla="*/ 47 w 94"/>
                  <a:gd name="T5" fmla="*/ 0 h 92"/>
                  <a:gd name="T6" fmla="*/ 47 w 94"/>
                  <a:gd name="T7" fmla="*/ 11 h 92"/>
                  <a:gd name="T8" fmla="*/ 49 w 94"/>
                  <a:gd name="T9" fmla="*/ 11 h 92"/>
                  <a:gd name="T10" fmla="*/ 82 w 94"/>
                  <a:gd name="T11" fmla="*/ 48 h 92"/>
                  <a:gd name="T12" fmla="*/ 47 w 94"/>
                  <a:gd name="T13" fmla="*/ 81 h 92"/>
                  <a:gd name="T14" fmla="*/ 47 w 94"/>
                  <a:gd name="T15" fmla="*/ 92 h 92"/>
                  <a:gd name="T16" fmla="*/ 93 w 94"/>
                  <a:gd name="T17" fmla="*/ 48 h 92"/>
                  <a:gd name="T18" fmla="*/ 47 w 94"/>
                  <a:gd name="T19" fmla="*/ 0 h 92"/>
                  <a:gd name="T20" fmla="*/ 1 w 94"/>
                  <a:gd name="T21" fmla="*/ 44 h 92"/>
                  <a:gd name="T22" fmla="*/ 45 w 94"/>
                  <a:gd name="T23" fmla="*/ 92 h 92"/>
                  <a:gd name="T24" fmla="*/ 47 w 94"/>
                  <a:gd name="T25" fmla="*/ 92 h 92"/>
                  <a:gd name="T26" fmla="*/ 47 w 94"/>
                  <a:gd name="T27" fmla="*/ 81 h 92"/>
                  <a:gd name="T28" fmla="*/ 45 w 94"/>
                  <a:gd name="T29" fmla="*/ 81 h 92"/>
                  <a:gd name="T30" fmla="*/ 12 w 94"/>
                  <a:gd name="T31" fmla="*/ 44 h 92"/>
                  <a:gd name="T32" fmla="*/ 47 w 94"/>
                  <a:gd name="T33" fmla="*/ 11 h 92"/>
                  <a:gd name="T34" fmla="*/ 47 w 94"/>
                  <a:gd name="T3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2">
                    <a:moveTo>
                      <a:pt x="93" y="48"/>
                    </a:moveTo>
                    <a:cubicBezTo>
                      <a:pt x="94" y="23"/>
                      <a:pt x="75" y="2"/>
                      <a:pt x="49" y="0"/>
                    </a:cubicBezTo>
                    <a:cubicBezTo>
                      <a:pt x="49" y="0"/>
                      <a:pt x="48" y="0"/>
                      <a:pt x="47" y="0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8" y="11"/>
                      <a:pt x="48" y="11"/>
                      <a:pt x="49" y="11"/>
                    </a:cubicBezTo>
                    <a:cubicBezTo>
                      <a:pt x="68" y="12"/>
                      <a:pt x="83" y="28"/>
                      <a:pt x="82" y="48"/>
                    </a:cubicBezTo>
                    <a:cubicBezTo>
                      <a:pt x="81" y="66"/>
                      <a:pt x="66" y="81"/>
                      <a:pt x="47" y="81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71" y="92"/>
                      <a:pt x="92" y="73"/>
                      <a:pt x="93" y="48"/>
                    </a:cubicBezTo>
                    <a:close/>
                    <a:moveTo>
                      <a:pt x="47" y="0"/>
                    </a:moveTo>
                    <a:cubicBezTo>
                      <a:pt x="23" y="0"/>
                      <a:pt x="3" y="19"/>
                      <a:pt x="1" y="44"/>
                    </a:cubicBezTo>
                    <a:cubicBezTo>
                      <a:pt x="0" y="69"/>
                      <a:pt x="20" y="90"/>
                      <a:pt x="45" y="92"/>
                    </a:cubicBezTo>
                    <a:cubicBezTo>
                      <a:pt x="46" y="92"/>
                      <a:pt x="46" y="92"/>
                      <a:pt x="47" y="92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47" y="81"/>
                      <a:pt x="46" y="81"/>
                      <a:pt x="45" y="81"/>
                    </a:cubicBezTo>
                    <a:cubicBezTo>
                      <a:pt x="26" y="80"/>
                      <a:pt x="11" y="64"/>
                      <a:pt x="12" y="44"/>
                    </a:cubicBezTo>
                    <a:cubicBezTo>
                      <a:pt x="13" y="26"/>
                      <a:pt x="29" y="11"/>
                      <a:pt x="47" y="11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523">
                <a:extLst>
                  <a:ext uri="{FF2B5EF4-FFF2-40B4-BE49-F238E27FC236}">
                    <a16:creationId xmlns:a16="http://schemas.microsoft.com/office/drawing/2014/main" id="{1058DF5B-134D-7E46-B9A9-AC0E2B790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91607" y="5093185"/>
                <a:ext cx="29238" cy="29238"/>
              </a:xfrm>
              <a:custGeom>
                <a:avLst/>
                <a:gdLst>
                  <a:gd name="T0" fmla="*/ 18 w 18"/>
                  <a:gd name="T1" fmla="*/ 9 h 18"/>
                  <a:gd name="T2" fmla="*/ 9 w 18"/>
                  <a:gd name="T3" fmla="*/ 0 h 18"/>
                  <a:gd name="T4" fmla="*/ 0 w 18"/>
                  <a:gd name="T5" fmla="*/ 8 h 18"/>
                  <a:gd name="T6" fmla="*/ 9 w 18"/>
                  <a:gd name="T7" fmla="*/ 17 h 18"/>
                  <a:gd name="T8" fmla="*/ 18 w 18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9"/>
                    </a:moveTo>
                    <a:cubicBezTo>
                      <a:pt x="18" y="4"/>
                      <a:pt x="14" y="0"/>
                      <a:pt x="9" y="0"/>
                    </a:cubicBezTo>
                    <a:cubicBezTo>
                      <a:pt x="5" y="0"/>
                      <a:pt x="0" y="3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3" y="18"/>
                      <a:pt x="17" y="14"/>
                      <a:pt x="18" y="9"/>
                    </a:cubicBez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524">
                <a:extLst>
                  <a:ext uri="{FF2B5EF4-FFF2-40B4-BE49-F238E27FC236}">
                    <a16:creationId xmlns:a16="http://schemas.microsoft.com/office/drawing/2014/main" id="{A5BE0F15-D8FE-D94B-AC68-01199C096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45313" y="5089530"/>
                <a:ext cx="29238" cy="29238"/>
              </a:xfrm>
              <a:custGeom>
                <a:avLst/>
                <a:gdLst>
                  <a:gd name="T0" fmla="*/ 18 w 18"/>
                  <a:gd name="T1" fmla="*/ 10 h 18"/>
                  <a:gd name="T2" fmla="*/ 10 w 18"/>
                  <a:gd name="T3" fmla="*/ 1 h 18"/>
                  <a:gd name="T4" fmla="*/ 0 w 18"/>
                  <a:gd name="T5" fmla="*/ 9 h 18"/>
                  <a:gd name="T6" fmla="*/ 9 w 18"/>
                  <a:gd name="T7" fmla="*/ 18 h 18"/>
                  <a:gd name="T8" fmla="*/ 18 w 18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10"/>
                    </a:moveTo>
                    <a:cubicBezTo>
                      <a:pt x="18" y="5"/>
                      <a:pt x="14" y="1"/>
                      <a:pt x="10" y="1"/>
                    </a:cubicBezTo>
                    <a:cubicBezTo>
                      <a:pt x="5" y="0"/>
                      <a:pt x="1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14" y="18"/>
                      <a:pt x="18" y="15"/>
                      <a:pt x="18" y="10"/>
                    </a:cubicBezTo>
                    <a:close/>
                  </a:path>
                </a:pathLst>
              </a:custGeom>
              <a:solidFill>
                <a:srgbClr val="10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FC5EB5B0-B5DB-8D46-9480-591F00C6F634}"/>
                  </a:ext>
                </a:extLst>
              </p:cNvPr>
              <p:cNvGrpSpPr/>
              <p:nvPr/>
            </p:nvGrpSpPr>
            <p:grpSpPr>
              <a:xfrm>
                <a:off x="8040189" y="1741767"/>
                <a:ext cx="3041982" cy="3037109"/>
                <a:chOff x="8040189" y="1741767"/>
                <a:chExt cx="3041982" cy="3037109"/>
              </a:xfrm>
            </p:grpSpPr>
            <p:sp>
              <p:nvSpPr>
                <p:cNvPr id="39" name="Freeform 422">
                  <a:extLst>
                    <a:ext uri="{FF2B5EF4-FFF2-40B4-BE49-F238E27FC236}">
                      <a16:creationId xmlns:a16="http://schemas.microsoft.com/office/drawing/2014/main" id="{E2842B41-7FD6-3544-994B-315117B372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40189" y="2328966"/>
                  <a:ext cx="889326" cy="1862711"/>
                </a:xfrm>
                <a:custGeom>
                  <a:avLst/>
                  <a:gdLst>
                    <a:gd name="T0" fmla="*/ 132 w 540"/>
                    <a:gd name="T1" fmla="*/ 716 h 1133"/>
                    <a:gd name="T2" fmla="*/ 4 w 540"/>
                    <a:gd name="T3" fmla="*/ 771 h 1133"/>
                    <a:gd name="T4" fmla="*/ 140 w 540"/>
                    <a:gd name="T5" fmla="*/ 1089 h 1133"/>
                    <a:gd name="T6" fmla="*/ 268 w 540"/>
                    <a:gd name="T7" fmla="*/ 1034 h 1133"/>
                    <a:gd name="T8" fmla="*/ 351 w 540"/>
                    <a:gd name="T9" fmla="*/ 1133 h 1133"/>
                    <a:gd name="T10" fmla="*/ 540 w 540"/>
                    <a:gd name="T11" fmla="*/ 946 h 1133"/>
                    <a:gd name="T12" fmla="*/ 427 w 540"/>
                    <a:gd name="T13" fmla="*/ 778 h 1133"/>
                    <a:gd name="T14" fmla="*/ 540 w 540"/>
                    <a:gd name="T15" fmla="*/ 187 h 1133"/>
                    <a:gd name="T16" fmla="*/ 351 w 540"/>
                    <a:gd name="T17" fmla="*/ 0 h 1133"/>
                    <a:gd name="T18" fmla="*/ 258 w 540"/>
                    <a:gd name="T19" fmla="*/ 113 h 1133"/>
                    <a:gd name="T20" fmla="*/ 129 w 540"/>
                    <a:gd name="T21" fmla="*/ 61 h 1133"/>
                    <a:gd name="T22" fmla="*/ 0 w 540"/>
                    <a:gd name="T23" fmla="*/ 381 h 1133"/>
                    <a:gd name="T24" fmla="*/ 129 w 540"/>
                    <a:gd name="T25" fmla="*/ 433 h 1133"/>
                    <a:gd name="T26" fmla="*/ 132 w 540"/>
                    <a:gd name="T27" fmla="*/ 716 h 1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0" h="1133">
                      <a:moveTo>
                        <a:pt x="132" y="716"/>
                      </a:moveTo>
                      <a:cubicBezTo>
                        <a:pt x="4" y="771"/>
                        <a:pt x="4" y="771"/>
                        <a:pt x="4" y="771"/>
                      </a:cubicBezTo>
                      <a:cubicBezTo>
                        <a:pt x="140" y="1089"/>
                        <a:pt x="140" y="1089"/>
                        <a:pt x="140" y="1089"/>
                      </a:cubicBezTo>
                      <a:cubicBezTo>
                        <a:pt x="268" y="1034"/>
                        <a:pt x="268" y="1034"/>
                        <a:pt x="268" y="1034"/>
                      </a:cubicBezTo>
                      <a:cubicBezTo>
                        <a:pt x="293" y="1069"/>
                        <a:pt x="321" y="1103"/>
                        <a:pt x="351" y="1133"/>
                      </a:cubicBezTo>
                      <a:cubicBezTo>
                        <a:pt x="540" y="946"/>
                        <a:pt x="540" y="946"/>
                        <a:pt x="540" y="946"/>
                      </a:cubicBezTo>
                      <a:cubicBezTo>
                        <a:pt x="493" y="899"/>
                        <a:pt x="454" y="842"/>
                        <a:pt x="427" y="778"/>
                      </a:cubicBezTo>
                      <a:cubicBezTo>
                        <a:pt x="339" y="571"/>
                        <a:pt x="391" y="338"/>
                        <a:pt x="540" y="187"/>
                      </a:cubicBezTo>
                      <a:cubicBezTo>
                        <a:pt x="351" y="0"/>
                        <a:pt x="351" y="0"/>
                        <a:pt x="351" y="0"/>
                      </a:cubicBezTo>
                      <a:cubicBezTo>
                        <a:pt x="317" y="34"/>
                        <a:pt x="286" y="72"/>
                        <a:pt x="258" y="113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0" y="381"/>
                        <a:pt x="0" y="381"/>
                        <a:pt x="0" y="381"/>
                      </a:cubicBezTo>
                      <a:cubicBezTo>
                        <a:pt x="129" y="433"/>
                        <a:pt x="129" y="433"/>
                        <a:pt x="129" y="433"/>
                      </a:cubicBezTo>
                      <a:cubicBezTo>
                        <a:pt x="113" y="527"/>
                        <a:pt x="114" y="622"/>
                        <a:pt x="132" y="716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Freeform 423">
                  <a:extLst>
                    <a:ext uri="{FF2B5EF4-FFF2-40B4-BE49-F238E27FC236}">
                      <a16:creationId xmlns:a16="http://schemas.microsoft.com/office/drawing/2014/main" id="{1C694D15-BE10-9145-AD74-7C57FC13E5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92845" y="2328966"/>
                  <a:ext cx="889326" cy="1862711"/>
                </a:xfrm>
                <a:custGeom>
                  <a:avLst/>
                  <a:gdLst>
                    <a:gd name="T0" fmla="*/ 189 w 540"/>
                    <a:gd name="T1" fmla="*/ 1133 h 1133"/>
                    <a:gd name="T2" fmla="*/ 282 w 540"/>
                    <a:gd name="T3" fmla="*/ 1020 h 1133"/>
                    <a:gd name="T4" fmla="*/ 411 w 540"/>
                    <a:gd name="T5" fmla="*/ 1072 h 1133"/>
                    <a:gd name="T6" fmla="*/ 540 w 540"/>
                    <a:gd name="T7" fmla="*/ 752 h 1133"/>
                    <a:gd name="T8" fmla="*/ 411 w 540"/>
                    <a:gd name="T9" fmla="*/ 700 h 1133"/>
                    <a:gd name="T10" fmla="*/ 408 w 540"/>
                    <a:gd name="T11" fmla="*/ 417 h 1133"/>
                    <a:gd name="T12" fmla="*/ 536 w 540"/>
                    <a:gd name="T13" fmla="*/ 362 h 1133"/>
                    <a:gd name="T14" fmla="*/ 401 w 540"/>
                    <a:gd name="T15" fmla="*/ 44 h 1133"/>
                    <a:gd name="T16" fmla="*/ 272 w 540"/>
                    <a:gd name="T17" fmla="*/ 99 h 1133"/>
                    <a:gd name="T18" fmla="*/ 189 w 540"/>
                    <a:gd name="T19" fmla="*/ 0 h 1133"/>
                    <a:gd name="T20" fmla="*/ 0 w 540"/>
                    <a:gd name="T21" fmla="*/ 186 h 1133"/>
                    <a:gd name="T22" fmla="*/ 113 w 540"/>
                    <a:gd name="T23" fmla="*/ 355 h 1133"/>
                    <a:gd name="T24" fmla="*/ 0 w 540"/>
                    <a:gd name="T25" fmla="*/ 946 h 1133"/>
                    <a:gd name="T26" fmla="*/ 189 w 540"/>
                    <a:gd name="T27" fmla="*/ 1133 h 1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0" h="1133">
                      <a:moveTo>
                        <a:pt x="189" y="1133"/>
                      </a:moveTo>
                      <a:cubicBezTo>
                        <a:pt x="223" y="1099"/>
                        <a:pt x="254" y="1061"/>
                        <a:pt x="282" y="1020"/>
                      </a:cubicBezTo>
                      <a:cubicBezTo>
                        <a:pt x="411" y="1072"/>
                        <a:pt x="411" y="1072"/>
                        <a:pt x="411" y="1072"/>
                      </a:cubicBezTo>
                      <a:cubicBezTo>
                        <a:pt x="540" y="752"/>
                        <a:pt x="540" y="752"/>
                        <a:pt x="540" y="752"/>
                      </a:cubicBezTo>
                      <a:cubicBezTo>
                        <a:pt x="411" y="700"/>
                        <a:pt x="411" y="700"/>
                        <a:pt x="411" y="700"/>
                      </a:cubicBezTo>
                      <a:cubicBezTo>
                        <a:pt x="427" y="605"/>
                        <a:pt x="426" y="511"/>
                        <a:pt x="408" y="417"/>
                      </a:cubicBezTo>
                      <a:cubicBezTo>
                        <a:pt x="536" y="362"/>
                        <a:pt x="536" y="362"/>
                        <a:pt x="536" y="362"/>
                      </a:cubicBezTo>
                      <a:cubicBezTo>
                        <a:pt x="401" y="44"/>
                        <a:pt x="401" y="44"/>
                        <a:pt x="401" y="44"/>
                      </a:cubicBezTo>
                      <a:cubicBezTo>
                        <a:pt x="272" y="99"/>
                        <a:pt x="272" y="99"/>
                        <a:pt x="272" y="99"/>
                      </a:cubicBezTo>
                      <a:cubicBezTo>
                        <a:pt x="247" y="63"/>
                        <a:pt x="219" y="30"/>
                        <a:pt x="189" y="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47" y="234"/>
                        <a:pt x="86" y="291"/>
                        <a:pt x="113" y="355"/>
                      </a:cubicBezTo>
                      <a:cubicBezTo>
                        <a:pt x="201" y="562"/>
                        <a:pt x="149" y="795"/>
                        <a:pt x="0" y="946"/>
                      </a:cubicBezTo>
                      <a:lnTo>
                        <a:pt x="189" y="1133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Freeform 424">
                  <a:extLst>
                    <a:ext uri="{FF2B5EF4-FFF2-40B4-BE49-F238E27FC236}">
                      <a16:creationId xmlns:a16="http://schemas.microsoft.com/office/drawing/2014/main" id="{50271A08-F36F-D649-9C33-EFC91B56B9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70813" y="2409370"/>
                  <a:ext cx="737044" cy="1701902"/>
                </a:xfrm>
                <a:custGeom>
                  <a:avLst/>
                  <a:gdLst>
                    <a:gd name="T0" fmla="*/ 140 w 447"/>
                    <a:gd name="T1" fmla="*/ 1035 h 1035"/>
                    <a:gd name="T2" fmla="*/ 205 w 447"/>
                    <a:gd name="T3" fmla="*/ 952 h 1035"/>
                    <a:gd name="T4" fmla="*/ 221 w 447"/>
                    <a:gd name="T5" fmla="*/ 929 h 1035"/>
                    <a:gd name="T6" fmla="*/ 344 w 447"/>
                    <a:gd name="T7" fmla="*/ 978 h 1035"/>
                    <a:gd name="T8" fmla="*/ 447 w 447"/>
                    <a:gd name="T9" fmla="*/ 722 h 1035"/>
                    <a:gd name="T10" fmla="*/ 324 w 447"/>
                    <a:gd name="T11" fmla="*/ 672 h 1035"/>
                    <a:gd name="T12" fmla="*/ 329 w 447"/>
                    <a:gd name="T13" fmla="*/ 645 h 1035"/>
                    <a:gd name="T14" fmla="*/ 326 w 447"/>
                    <a:gd name="T15" fmla="*/ 374 h 1035"/>
                    <a:gd name="T16" fmla="*/ 321 w 447"/>
                    <a:gd name="T17" fmla="*/ 347 h 1035"/>
                    <a:gd name="T18" fmla="*/ 443 w 447"/>
                    <a:gd name="T19" fmla="*/ 295 h 1035"/>
                    <a:gd name="T20" fmla="*/ 334 w 447"/>
                    <a:gd name="T21" fmla="*/ 40 h 1035"/>
                    <a:gd name="T22" fmla="*/ 212 w 447"/>
                    <a:gd name="T23" fmla="*/ 93 h 1035"/>
                    <a:gd name="T24" fmla="*/ 196 w 447"/>
                    <a:gd name="T25" fmla="*/ 70 h 1035"/>
                    <a:gd name="T26" fmla="*/ 140 w 447"/>
                    <a:gd name="T27" fmla="*/ 0 h 1035"/>
                    <a:gd name="T28" fmla="*/ 0 w 447"/>
                    <a:gd name="T29" fmla="*/ 138 h 1035"/>
                    <a:gd name="T30" fmla="*/ 97 w 447"/>
                    <a:gd name="T31" fmla="*/ 292 h 1035"/>
                    <a:gd name="T32" fmla="*/ 0 w 447"/>
                    <a:gd name="T33" fmla="*/ 896 h 1035"/>
                    <a:gd name="T34" fmla="*/ 140 w 447"/>
                    <a:gd name="T35" fmla="*/ 1035 h 1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47" h="1035">
                      <a:moveTo>
                        <a:pt x="140" y="1035"/>
                      </a:moveTo>
                      <a:cubicBezTo>
                        <a:pt x="164" y="1009"/>
                        <a:pt x="185" y="981"/>
                        <a:pt x="205" y="952"/>
                      </a:cubicBezTo>
                      <a:cubicBezTo>
                        <a:pt x="221" y="929"/>
                        <a:pt x="221" y="929"/>
                        <a:pt x="221" y="929"/>
                      </a:cubicBezTo>
                      <a:cubicBezTo>
                        <a:pt x="344" y="978"/>
                        <a:pt x="344" y="978"/>
                        <a:pt x="344" y="978"/>
                      </a:cubicBezTo>
                      <a:cubicBezTo>
                        <a:pt x="447" y="722"/>
                        <a:pt x="447" y="722"/>
                        <a:pt x="447" y="722"/>
                      </a:cubicBezTo>
                      <a:cubicBezTo>
                        <a:pt x="324" y="672"/>
                        <a:pt x="324" y="672"/>
                        <a:pt x="324" y="672"/>
                      </a:cubicBezTo>
                      <a:cubicBezTo>
                        <a:pt x="329" y="645"/>
                        <a:pt x="329" y="645"/>
                        <a:pt x="329" y="645"/>
                      </a:cubicBezTo>
                      <a:cubicBezTo>
                        <a:pt x="344" y="555"/>
                        <a:pt x="343" y="464"/>
                        <a:pt x="326" y="374"/>
                      </a:cubicBezTo>
                      <a:cubicBezTo>
                        <a:pt x="321" y="347"/>
                        <a:pt x="321" y="347"/>
                        <a:pt x="321" y="347"/>
                      </a:cubicBezTo>
                      <a:cubicBezTo>
                        <a:pt x="443" y="295"/>
                        <a:pt x="443" y="295"/>
                        <a:pt x="443" y="295"/>
                      </a:cubicBezTo>
                      <a:cubicBezTo>
                        <a:pt x="334" y="40"/>
                        <a:pt x="334" y="40"/>
                        <a:pt x="334" y="40"/>
                      </a:cubicBezTo>
                      <a:cubicBezTo>
                        <a:pt x="212" y="93"/>
                        <a:pt x="212" y="93"/>
                        <a:pt x="212" y="93"/>
                      </a:cubicBezTo>
                      <a:cubicBezTo>
                        <a:pt x="196" y="70"/>
                        <a:pt x="196" y="70"/>
                        <a:pt x="196" y="70"/>
                      </a:cubicBezTo>
                      <a:cubicBezTo>
                        <a:pt x="179" y="46"/>
                        <a:pt x="160" y="22"/>
                        <a:pt x="140" y="0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40" y="184"/>
                        <a:pt x="73" y="236"/>
                        <a:pt x="97" y="292"/>
                      </a:cubicBezTo>
                      <a:cubicBezTo>
                        <a:pt x="184" y="496"/>
                        <a:pt x="144" y="731"/>
                        <a:pt x="0" y="896"/>
                      </a:cubicBezTo>
                      <a:lnTo>
                        <a:pt x="140" y="103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Freeform 425">
                  <a:extLst>
                    <a:ext uri="{FF2B5EF4-FFF2-40B4-BE49-F238E27FC236}">
                      <a16:creationId xmlns:a16="http://schemas.microsoft.com/office/drawing/2014/main" id="{E6D800A0-46AB-674C-9AC5-7D9BB9C0B9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7642" y="1741767"/>
                  <a:ext cx="1885857" cy="895417"/>
                </a:xfrm>
                <a:custGeom>
                  <a:avLst/>
                  <a:gdLst>
                    <a:gd name="T0" fmla="*/ 1145 w 1145"/>
                    <a:gd name="T1" fmla="*/ 357 h 544"/>
                    <a:gd name="T2" fmla="*/ 1026 w 1145"/>
                    <a:gd name="T3" fmla="*/ 258 h 544"/>
                    <a:gd name="T4" fmla="*/ 1078 w 1145"/>
                    <a:gd name="T5" fmla="*/ 129 h 544"/>
                    <a:gd name="T6" fmla="*/ 758 w 1145"/>
                    <a:gd name="T7" fmla="*/ 0 h 544"/>
                    <a:gd name="T8" fmla="*/ 706 w 1145"/>
                    <a:gd name="T9" fmla="*/ 129 h 544"/>
                    <a:gd name="T10" fmla="*/ 423 w 1145"/>
                    <a:gd name="T11" fmla="*/ 132 h 544"/>
                    <a:gd name="T12" fmla="*/ 368 w 1145"/>
                    <a:gd name="T13" fmla="*/ 4 h 544"/>
                    <a:gd name="T14" fmla="*/ 50 w 1145"/>
                    <a:gd name="T15" fmla="*/ 139 h 544"/>
                    <a:gd name="T16" fmla="*/ 105 w 1145"/>
                    <a:gd name="T17" fmla="*/ 268 h 544"/>
                    <a:gd name="T18" fmla="*/ 0 w 1145"/>
                    <a:gd name="T19" fmla="*/ 357 h 544"/>
                    <a:gd name="T20" fmla="*/ 189 w 1145"/>
                    <a:gd name="T21" fmla="*/ 544 h 544"/>
                    <a:gd name="T22" fmla="*/ 361 w 1145"/>
                    <a:gd name="T23" fmla="*/ 427 h 544"/>
                    <a:gd name="T24" fmla="*/ 361 w 1145"/>
                    <a:gd name="T25" fmla="*/ 427 h 544"/>
                    <a:gd name="T26" fmla="*/ 572 w 1145"/>
                    <a:gd name="T27" fmla="*/ 384 h 544"/>
                    <a:gd name="T28" fmla="*/ 956 w 1145"/>
                    <a:gd name="T29" fmla="*/ 543 h 544"/>
                    <a:gd name="T30" fmla="*/ 1145 w 1145"/>
                    <a:gd name="T31" fmla="*/ 357 h 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45" h="544">
                      <a:moveTo>
                        <a:pt x="1145" y="357"/>
                      </a:moveTo>
                      <a:cubicBezTo>
                        <a:pt x="1109" y="320"/>
                        <a:pt x="1069" y="287"/>
                        <a:pt x="1026" y="258"/>
                      </a:cubicBezTo>
                      <a:cubicBezTo>
                        <a:pt x="1078" y="129"/>
                        <a:pt x="1078" y="129"/>
                        <a:pt x="1078" y="129"/>
                      </a:cubicBezTo>
                      <a:cubicBezTo>
                        <a:pt x="758" y="0"/>
                        <a:pt x="758" y="0"/>
                        <a:pt x="758" y="0"/>
                      </a:cubicBezTo>
                      <a:cubicBezTo>
                        <a:pt x="706" y="129"/>
                        <a:pt x="706" y="129"/>
                        <a:pt x="706" y="129"/>
                      </a:cubicBezTo>
                      <a:cubicBezTo>
                        <a:pt x="612" y="114"/>
                        <a:pt x="516" y="115"/>
                        <a:pt x="423" y="132"/>
                      </a:cubicBezTo>
                      <a:cubicBezTo>
                        <a:pt x="368" y="4"/>
                        <a:pt x="368" y="4"/>
                        <a:pt x="368" y="4"/>
                      </a:cubicBezTo>
                      <a:cubicBezTo>
                        <a:pt x="50" y="139"/>
                        <a:pt x="50" y="139"/>
                        <a:pt x="50" y="139"/>
                      </a:cubicBezTo>
                      <a:cubicBezTo>
                        <a:pt x="105" y="268"/>
                        <a:pt x="105" y="268"/>
                        <a:pt x="105" y="268"/>
                      </a:cubicBezTo>
                      <a:cubicBezTo>
                        <a:pt x="67" y="295"/>
                        <a:pt x="32" y="324"/>
                        <a:pt x="0" y="357"/>
                      </a:cubicBezTo>
                      <a:cubicBezTo>
                        <a:pt x="189" y="544"/>
                        <a:pt x="189" y="544"/>
                        <a:pt x="189" y="544"/>
                      </a:cubicBezTo>
                      <a:cubicBezTo>
                        <a:pt x="237" y="495"/>
                        <a:pt x="295" y="455"/>
                        <a:pt x="361" y="427"/>
                      </a:cubicBezTo>
                      <a:cubicBezTo>
                        <a:pt x="361" y="427"/>
                        <a:pt x="361" y="427"/>
                        <a:pt x="361" y="427"/>
                      </a:cubicBezTo>
                      <a:cubicBezTo>
                        <a:pt x="428" y="398"/>
                        <a:pt x="500" y="384"/>
                        <a:pt x="572" y="384"/>
                      </a:cubicBezTo>
                      <a:cubicBezTo>
                        <a:pt x="719" y="384"/>
                        <a:pt x="857" y="443"/>
                        <a:pt x="956" y="543"/>
                      </a:cubicBezTo>
                      <a:lnTo>
                        <a:pt x="1145" y="35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Freeform 426">
                  <a:extLst>
                    <a:ext uri="{FF2B5EF4-FFF2-40B4-BE49-F238E27FC236}">
                      <a16:creationId xmlns:a16="http://schemas.microsoft.com/office/drawing/2014/main" id="{830EC492-D066-8F43-99AA-E2C0661390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7642" y="3884677"/>
                  <a:ext cx="1885857" cy="894199"/>
                </a:xfrm>
                <a:custGeom>
                  <a:avLst/>
                  <a:gdLst>
                    <a:gd name="T0" fmla="*/ 0 w 1145"/>
                    <a:gd name="T1" fmla="*/ 187 h 544"/>
                    <a:gd name="T2" fmla="*/ 119 w 1145"/>
                    <a:gd name="T3" fmla="*/ 286 h 544"/>
                    <a:gd name="T4" fmla="*/ 67 w 1145"/>
                    <a:gd name="T5" fmla="*/ 415 h 544"/>
                    <a:gd name="T6" fmla="*/ 387 w 1145"/>
                    <a:gd name="T7" fmla="*/ 544 h 544"/>
                    <a:gd name="T8" fmla="*/ 440 w 1145"/>
                    <a:gd name="T9" fmla="*/ 415 h 544"/>
                    <a:gd name="T10" fmla="*/ 722 w 1145"/>
                    <a:gd name="T11" fmla="*/ 412 h 544"/>
                    <a:gd name="T12" fmla="*/ 777 w 1145"/>
                    <a:gd name="T13" fmla="*/ 540 h 544"/>
                    <a:gd name="T14" fmla="*/ 1095 w 1145"/>
                    <a:gd name="T15" fmla="*/ 405 h 544"/>
                    <a:gd name="T16" fmla="*/ 1040 w 1145"/>
                    <a:gd name="T17" fmla="*/ 276 h 544"/>
                    <a:gd name="T18" fmla="*/ 1145 w 1145"/>
                    <a:gd name="T19" fmla="*/ 187 h 544"/>
                    <a:gd name="T20" fmla="*/ 956 w 1145"/>
                    <a:gd name="T21" fmla="*/ 0 h 544"/>
                    <a:gd name="T22" fmla="*/ 784 w 1145"/>
                    <a:gd name="T23" fmla="*/ 117 h 544"/>
                    <a:gd name="T24" fmla="*/ 573 w 1145"/>
                    <a:gd name="T25" fmla="*/ 160 h 544"/>
                    <a:gd name="T26" fmla="*/ 189 w 1145"/>
                    <a:gd name="T27" fmla="*/ 0 h 544"/>
                    <a:gd name="T28" fmla="*/ 0 w 1145"/>
                    <a:gd name="T29" fmla="*/ 187 h 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45" h="544">
                      <a:moveTo>
                        <a:pt x="0" y="187"/>
                      </a:moveTo>
                      <a:cubicBezTo>
                        <a:pt x="36" y="224"/>
                        <a:pt x="76" y="257"/>
                        <a:pt x="119" y="286"/>
                      </a:cubicBezTo>
                      <a:cubicBezTo>
                        <a:pt x="67" y="415"/>
                        <a:pt x="67" y="415"/>
                        <a:pt x="67" y="415"/>
                      </a:cubicBezTo>
                      <a:cubicBezTo>
                        <a:pt x="387" y="544"/>
                        <a:pt x="387" y="544"/>
                        <a:pt x="387" y="544"/>
                      </a:cubicBezTo>
                      <a:cubicBezTo>
                        <a:pt x="440" y="415"/>
                        <a:pt x="440" y="415"/>
                        <a:pt x="440" y="415"/>
                      </a:cubicBezTo>
                      <a:cubicBezTo>
                        <a:pt x="533" y="430"/>
                        <a:pt x="629" y="429"/>
                        <a:pt x="722" y="412"/>
                      </a:cubicBezTo>
                      <a:cubicBezTo>
                        <a:pt x="777" y="540"/>
                        <a:pt x="777" y="540"/>
                        <a:pt x="777" y="540"/>
                      </a:cubicBezTo>
                      <a:cubicBezTo>
                        <a:pt x="1095" y="405"/>
                        <a:pt x="1095" y="405"/>
                        <a:pt x="1095" y="405"/>
                      </a:cubicBezTo>
                      <a:cubicBezTo>
                        <a:pt x="1040" y="276"/>
                        <a:pt x="1040" y="276"/>
                        <a:pt x="1040" y="276"/>
                      </a:cubicBezTo>
                      <a:cubicBezTo>
                        <a:pt x="1078" y="249"/>
                        <a:pt x="1113" y="220"/>
                        <a:pt x="1145" y="187"/>
                      </a:cubicBezTo>
                      <a:cubicBezTo>
                        <a:pt x="956" y="0"/>
                        <a:pt x="956" y="0"/>
                        <a:pt x="956" y="0"/>
                      </a:cubicBezTo>
                      <a:cubicBezTo>
                        <a:pt x="908" y="49"/>
                        <a:pt x="850" y="89"/>
                        <a:pt x="784" y="117"/>
                      </a:cubicBezTo>
                      <a:cubicBezTo>
                        <a:pt x="717" y="146"/>
                        <a:pt x="646" y="160"/>
                        <a:pt x="573" y="160"/>
                      </a:cubicBezTo>
                      <a:cubicBezTo>
                        <a:pt x="426" y="160"/>
                        <a:pt x="289" y="101"/>
                        <a:pt x="189" y="0"/>
                      </a:cubicBezTo>
                      <a:lnTo>
                        <a:pt x="0" y="187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Freeform 427">
                  <a:extLst>
                    <a:ext uri="{FF2B5EF4-FFF2-40B4-BE49-F238E27FC236}">
                      <a16:creationId xmlns:a16="http://schemas.microsoft.com/office/drawing/2014/main" id="{012BA8CC-04A0-6A4C-9CCE-0F03987D68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09011" y="3969954"/>
                  <a:ext cx="1704338" cy="734608"/>
                </a:xfrm>
                <a:custGeom>
                  <a:avLst/>
                  <a:gdLst>
                    <a:gd name="T0" fmla="*/ 0 w 1035"/>
                    <a:gd name="T1" fmla="*/ 140 h 447"/>
                    <a:gd name="T2" fmla="*/ 83 w 1035"/>
                    <a:gd name="T3" fmla="*/ 205 h 447"/>
                    <a:gd name="T4" fmla="*/ 106 w 1035"/>
                    <a:gd name="T5" fmla="*/ 221 h 447"/>
                    <a:gd name="T6" fmla="*/ 57 w 1035"/>
                    <a:gd name="T7" fmla="*/ 344 h 447"/>
                    <a:gd name="T8" fmla="*/ 313 w 1035"/>
                    <a:gd name="T9" fmla="*/ 447 h 447"/>
                    <a:gd name="T10" fmla="*/ 363 w 1035"/>
                    <a:gd name="T11" fmla="*/ 324 h 447"/>
                    <a:gd name="T12" fmla="*/ 390 w 1035"/>
                    <a:gd name="T13" fmla="*/ 329 h 447"/>
                    <a:gd name="T14" fmla="*/ 661 w 1035"/>
                    <a:gd name="T15" fmla="*/ 326 h 447"/>
                    <a:gd name="T16" fmla="*/ 688 w 1035"/>
                    <a:gd name="T17" fmla="*/ 321 h 447"/>
                    <a:gd name="T18" fmla="*/ 740 w 1035"/>
                    <a:gd name="T19" fmla="*/ 443 h 447"/>
                    <a:gd name="T20" fmla="*/ 994 w 1035"/>
                    <a:gd name="T21" fmla="*/ 334 h 447"/>
                    <a:gd name="T22" fmla="*/ 942 w 1035"/>
                    <a:gd name="T23" fmla="*/ 212 h 447"/>
                    <a:gd name="T24" fmla="*/ 965 w 1035"/>
                    <a:gd name="T25" fmla="*/ 196 h 447"/>
                    <a:gd name="T26" fmla="*/ 1035 w 1035"/>
                    <a:gd name="T27" fmla="*/ 140 h 447"/>
                    <a:gd name="T28" fmla="*/ 897 w 1035"/>
                    <a:gd name="T29" fmla="*/ 0 h 447"/>
                    <a:gd name="T30" fmla="*/ 743 w 1035"/>
                    <a:gd name="T31" fmla="*/ 97 h 447"/>
                    <a:gd name="T32" fmla="*/ 139 w 1035"/>
                    <a:gd name="T33" fmla="*/ 0 h 447"/>
                    <a:gd name="T34" fmla="*/ 0 w 1035"/>
                    <a:gd name="T35" fmla="*/ 140 h 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5" h="447">
                      <a:moveTo>
                        <a:pt x="0" y="140"/>
                      </a:moveTo>
                      <a:cubicBezTo>
                        <a:pt x="26" y="163"/>
                        <a:pt x="54" y="185"/>
                        <a:pt x="83" y="205"/>
                      </a:cubicBezTo>
                      <a:cubicBezTo>
                        <a:pt x="106" y="221"/>
                        <a:pt x="106" y="221"/>
                        <a:pt x="106" y="221"/>
                      </a:cubicBezTo>
                      <a:cubicBezTo>
                        <a:pt x="57" y="344"/>
                        <a:pt x="57" y="344"/>
                        <a:pt x="57" y="344"/>
                      </a:cubicBezTo>
                      <a:cubicBezTo>
                        <a:pt x="313" y="447"/>
                        <a:pt x="313" y="447"/>
                        <a:pt x="313" y="447"/>
                      </a:cubicBezTo>
                      <a:cubicBezTo>
                        <a:pt x="363" y="324"/>
                        <a:pt x="363" y="324"/>
                        <a:pt x="363" y="324"/>
                      </a:cubicBezTo>
                      <a:cubicBezTo>
                        <a:pt x="390" y="329"/>
                        <a:pt x="390" y="329"/>
                        <a:pt x="390" y="329"/>
                      </a:cubicBezTo>
                      <a:cubicBezTo>
                        <a:pt x="480" y="344"/>
                        <a:pt x="571" y="343"/>
                        <a:pt x="661" y="326"/>
                      </a:cubicBezTo>
                      <a:cubicBezTo>
                        <a:pt x="688" y="321"/>
                        <a:pt x="688" y="321"/>
                        <a:pt x="688" y="321"/>
                      </a:cubicBezTo>
                      <a:cubicBezTo>
                        <a:pt x="740" y="443"/>
                        <a:pt x="740" y="443"/>
                        <a:pt x="740" y="443"/>
                      </a:cubicBezTo>
                      <a:cubicBezTo>
                        <a:pt x="994" y="334"/>
                        <a:pt x="994" y="334"/>
                        <a:pt x="994" y="334"/>
                      </a:cubicBezTo>
                      <a:cubicBezTo>
                        <a:pt x="942" y="212"/>
                        <a:pt x="942" y="212"/>
                        <a:pt x="942" y="212"/>
                      </a:cubicBezTo>
                      <a:cubicBezTo>
                        <a:pt x="965" y="196"/>
                        <a:pt x="965" y="196"/>
                        <a:pt x="965" y="196"/>
                      </a:cubicBezTo>
                      <a:cubicBezTo>
                        <a:pt x="989" y="179"/>
                        <a:pt x="1013" y="160"/>
                        <a:pt x="1035" y="140"/>
                      </a:cubicBezTo>
                      <a:cubicBezTo>
                        <a:pt x="897" y="0"/>
                        <a:pt x="897" y="0"/>
                        <a:pt x="897" y="0"/>
                      </a:cubicBezTo>
                      <a:cubicBezTo>
                        <a:pt x="851" y="40"/>
                        <a:pt x="799" y="73"/>
                        <a:pt x="743" y="97"/>
                      </a:cubicBezTo>
                      <a:cubicBezTo>
                        <a:pt x="539" y="184"/>
                        <a:pt x="303" y="144"/>
                        <a:pt x="139" y="0"/>
                      </a:cubicBezTo>
                      <a:lnTo>
                        <a:pt x="0" y="14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Freeform 428">
                  <a:extLst>
                    <a:ext uri="{FF2B5EF4-FFF2-40B4-BE49-F238E27FC236}">
                      <a16:creationId xmlns:a16="http://schemas.microsoft.com/office/drawing/2014/main" id="{E3C12A51-AD86-464C-812B-A6CF9DB689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4503" y="2409370"/>
                  <a:ext cx="735826" cy="1701902"/>
                </a:xfrm>
                <a:custGeom>
                  <a:avLst/>
                  <a:gdLst>
                    <a:gd name="T0" fmla="*/ 307 w 447"/>
                    <a:gd name="T1" fmla="*/ 0 h 1035"/>
                    <a:gd name="T2" fmla="*/ 242 w 447"/>
                    <a:gd name="T3" fmla="*/ 83 h 1035"/>
                    <a:gd name="T4" fmla="*/ 226 w 447"/>
                    <a:gd name="T5" fmla="*/ 106 h 1035"/>
                    <a:gd name="T6" fmla="*/ 103 w 447"/>
                    <a:gd name="T7" fmla="*/ 57 h 1035"/>
                    <a:gd name="T8" fmla="*/ 0 w 447"/>
                    <a:gd name="T9" fmla="*/ 313 h 1035"/>
                    <a:gd name="T10" fmla="*/ 123 w 447"/>
                    <a:gd name="T11" fmla="*/ 363 h 1035"/>
                    <a:gd name="T12" fmla="*/ 118 w 447"/>
                    <a:gd name="T13" fmla="*/ 390 h 1035"/>
                    <a:gd name="T14" fmla="*/ 121 w 447"/>
                    <a:gd name="T15" fmla="*/ 661 h 1035"/>
                    <a:gd name="T16" fmla="*/ 126 w 447"/>
                    <a:gd name="T17" fmla="*/ 688 h 1035"/>
                    <a:gd name="T18" fmla="*/ 4 w 447"/>
                    <a:gd name="T19" fmla="*/ 740 h 1035"/>
                    <a:gd name="T20" fmla="*/ 113 w 447"/>
                    <a:gd name="T21" fmla="*/ 994 h 1035"/>
                    <a:gd name="T22" fmla="*/ 235 w 447"/>
                    <a:gd name="T23" fmla="*/ 942 h 1035"/>
                    <a:gd name="T24" fmla="*/ 251 w 447"/>
                    <a:gd name="T25" fmla="*/ 965 h 1035"/>
                    <a:gd name="T26" fmla="*/ 307 w 447"/>
                    <a:gd name="T27" fmla="*/ 1035 h 1035"/>
                    <a:gd name="T28" fmla="*/ 447 w 447"/>
                    <a:gd name="T29" fmla="*/ 896 h 1035"/>
                    <a:gd name="T30" fmla="*/ 350 w 447"/>
                    <a:gd name="T31" fmla="*/ 743 h 1035"/>
                    <a:gd name="T32" fmla="*/ 447 w 447"/>
                    <a:gd name="T33" fmla="*/ 139 h 1035"/>
                    <a:gd name="T34" fmla="*/ 307 w 447"/>
                    <a:gd name="T35" fmla="*/ 0 h 1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47" h="1035">
                      <a:moveTo>
                        <a:pt x="307" y="0"/>
                      </a:moveTo>
                      <a:cubicBezTo>
                        <a:pt x="283" y="26"/>
                        <a:pt x="262" y="54"/>
                        <a:pt x="242" y="83"/>
                      </a:cubicBezTo>
                      <a:cubicBezTo>
                        <a:pt x="226" y="106"/>
                        <a:pt x="226" y="106"/>
                        <a:pt x="226" y="106"/>
                      </a:cubicBezTo>
                      <a:cubicBezTo>
                        <a:pt x="103" y="57"/>
                        <a:pt x="103" y="57"/>
                        <a:pt x="103" y="57"/>
                      </a:cubicBezTo>
                      <a:cubicBezTo>
                        <a:pt x="0" y="313"/>
                        <a:pt x="0" y="313"/>
                        <a:pt x="0" y="313"/>
                      </a:cubicBezTo>
                      <a:cubicBezTo>
                        <a:pt x="123" y="363"/>
                        <a:pt x="123" y="363"/>
                        <a:pt x="123" y="363"/>
                      </a:cubicBezTo>
                      <a:cubicBezTo>
                        <a:pt x="118" y="390"/>
                        <a:pt x="118" y="390"/>
                        <a:pt x="118" y="390"/>
                      </a:cubicBezTo>
                      <a:cubicBezTo>
                        <a:pt x="103" y="480"/>
                        <a:pt x="104" y="571"/>
                        <a:pt x="121" y="661"/>
                      </a:cubicBezTo>
                      <a:cubicBezTo>
                        <a:pt x="126" y="688"/>
                        <a:pt x="126" y="688"/>
                        <a:pt x="126" y="688"/>
                      </a:cubicBezTo>
                      <a:cubicBezTo>
                        <a:pt x="4" y="740"/>
                        <a:pt x="4" y="740"/>
                        <a:pt x="4" y="740"/>
                      </a:cubicBezTo>
                      <a:cubicBezTo>
                        <a:pt x="113" y="994"/>
                        <a:pt x="113" y="994"/>
                        <a:pt x="113" y="994"/>
                      </a:cubicBezTo>
                      <a:cubicBezTo>
                        <a:pt x="235" y="942"/>
                        <a:pt x="235" y="942"/>
                        <a:pt x="235" y="942"/>
                      </a:cubicBezTo>
                      <a:cubicBezTo>
                        <a:pt x="251" y="965"/>
                        <a:pt x="251" y="965"/>
                        <a:pt x="251" y="965"/>
                      </a:cubicBezTo>
                      <a:cubicBezTo>
                        <a:pt x="268" y="989"/>
                        <a:pt x="287" y="1013"/>
                        <a:pt x="307" y="1035"/>
                      </a:cubicBezTo>
                      <a:cubicBezTo>
                        <a:pt x="447" y="896"/>
                        <a:pt x="447" y="896"/>
                        <a:pt x="447" y="896"/>
                      </a:cubicBezTo>
                      <a:cubicBezTo>
                        <a:pt x="407" y="851"/>
                        <a:pt x="374" y="799"/>
                        <a:pt x="350" y="743"/>
                      </a:cubicBezTo>
                      <a:cubicBezTo>
                        <a:pt x="263" y="539"/>
                        <a:pt x="303" y="303"/>
                        <a:pt x="447" y="139"/>
                      </a:cubicBezTo>
                      <a:lnTo>
                        <a:pt x="30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429">
                  <a:extLst>
                    <a:ext uri="{FF2B5EF4-FFF2-40B4-BE49-F238E27FC236}">
                      <a16:creationId xmlns:a16="http://schemas.microsoft.com/office/drawing/2014/main" id="{A9738CCE-5D0B-8A46-9181-7B373FFD54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09011" y="1816081"/>
                  <a:ext cx="1704338" cy="734608"/>
                </a:xfrm>
                <a:custGeom>
                  <a:avLst/>
                  <a:gdLst>
                    <a:gd name="T0" fmla="*/ 1035 w 1035"/>
                    <a:gd name="T1" fmla="*/ 307 h 447"/>
                    <a:gd name="T2" fmla="*/ 952 w 1035"/>
                    <a:gd name="T3" fmla="*/ 242 h 447"/>
                    <a:gd name="T4" fmla="*/ 929 w 1035"/>
                    <a:gd name="T5" fmla="*/ 226 h 447"/>
                    <a:gd name="T6" fmla="*/ 978 w 1035"/>
                    <a:gd name="T7" fmla="*/ 103 h 447"/>
                    <a:gd name="T8" fmla="*/ 722 w 1035"/>
                    <a:gd name="T9" fmla="*/ 0 h 447"/>
                    <a:gd name="T10" fmla="*/ 672 w 1035"/>
                    <a:gd name="T11" fmla="*/ 123 h 447"/>
                    <a:gd name="T12" fmla="*/ 645 w 1035"/>
                    <a:gd name="T13" fmla="*/ 118 h 447"/>
                    <a:gd name="T14" fmla="*/ 374 w 1035"/>
                    <a:gd name="T15" fmla="*/ 121 h 447"/>
                    <a:gd name="T16" fmla="*/ 347 w 1035"/>
                    <a:gd name="T17" fmla="*/ 126 h 447"/>
                    <a:gd name="T18" fmla="*/ 295 w 1035"/>
                    <a:gd name="T19" fmla="*/ 4 h 447"/>
                    <a:gd name="T20" fmla="*/ 41 w 1035"/>
                    <a:gd name="T21" fmla="*/ 113 h 447"/>
                    <a:gd name="T22" fmla="*/ 93 w 1035"/>
                    <a:gd name="T23" fmla="*/ 235 h 447"/>
                    <a:gd name="T24" fmla="*/ 70 w 1035"/>
                    <a:gd name="T25" fmla="*/ 251 h 447"/>
                    <a:gd name="T26" fmla="*/ 0 w 1035"/>
                    <a:gd name="T27" fmla="*/ 307 h 447"/>
                    <a:gd name="T28" fmla="*/ 139 w 1035"/>
                    <a:gd name="T29" fmla="*/ 447 h 447"/>
                    <a:gd name="T30" fmla="*/ 292 w 1035"/>
                    <a:gd name="T31" fmla="*/ 350 h 447"/>
                    <a:gd name="T32" fmla="*/ 896 w 1035"/>
                    <a:gd name="T33" fmla="*/ 447 h 447"/>
                    <a:gd name="T34" fmla="*/ 1035 w 1035"/>
                    <a:gd name="T35" fmla="*/ 307 h 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5" h="447">
                      <a:moveTo>
                        <a:pt x="1035" y="307"/>
                      </a:moveTo>
                      <a:cubicBezTo>
                        <a:pt x="1009" y="283"/>
                        <a:pt x="981" y="262"/>
                        <a:pt x="952" y="242"/>
                      </a:cubicBezTo>
                      <a:cubicBezTo>
                        <a:pt x="929" y="226"/>
                        <a:pt x="929" y="226"/>
                        <a:pt x="929" y="226"/>
                      </a:cubicBezTo>
                      <a:cubicBezTo>
                        <a:pt x="978" y="103"/>
                        <a:pt x="978" y="103"/>
                        <a:pt x="978" y="103"/>
                      </a:cubicBezTo>
                      <a:cubicBezTo>
                        <a:pt x="722" y="0"/>
                        <a:pt x="722" y="0"/>
                        <a:pt x="722" y="0"/>
                      </a:cubicBezTo>
                      <a:cubicBezTo>
                        <a:pt x="672" y="123"/>
                        <a:pt x="672" y="123"/>
                        <a:pt x="672" y="123"/>
                      </a:cubicBezTo>
                      <a:cubicBezTo>
                        <a:pt x="645" y="118"/>
                        <a:pt x="645" y="118"/>
                        <a:pt x="645" y="118"/>
                      </a:cubicBezTo>
                      <a:cubicBezTo>
                        <a:pt x="555" y="103"/>
                        <a:pt x="464" y="104"/>
                        <a:pt x="374" y="121"/>
                      </a:cubicBezTo>
                      <a:cubicBezTo>
                        <a:pt x="347" y="126"/>
                        <a:pt x="347" y="126"/>
                        <a:pt x="347" y="126"/>
                      </a:cubicBezTo>
                      <a:cubicBezTo>
                        <a:pt x="295" y="4"/>
                        <a:pt x="295" y="4"/>
                        <a:pt x="295" y="4"/>
                      </a:cubicBezTo>
                      <a:cubicBezTo>
                        <a:pt x="41" y="113"/>
                        <a:pt x="41" y="113"/>
                        <a:pt x="41" y="113"/>
                      </a:cubicBezTo>
                      <a:cubicBezTo>
                        <a:pt x="93" y="235"/>
                        <a:pt x="93" y="235"/>
                        <a:pt x="93" y="235"/>
                      </a:cubicBezTo>
                      <a:cubicBezTo>
                        <a:pt x="70" y="251"/>
                        <a:pt x="70" y="251"/>
                        <a:pt x="70" y="251"/>
                      </a:cubicBezTo>
                      <a:cubicBezTo>
                        <a:pt x="46" y="268"/>
                        <a:pt x="22" y="287"/>
                        <a:pt x="0" y="307"/>
                      </a:cubicBezTo>
                      <a:cubicBezTo>
                        <a:pt x="139" y="447"/>
                        <a:pt x="139" y="447"/>
                        <a:pt x="139" y="447"/>
                      </a:cubicBezTo>
                      <a:cubicBezTo>
                        <a:pt x="184" y="407"/>
                        <a:pt x="236" y="374"/>
                        <a:pt x="292" y="350"/>
                      </a:cubicBezTo>
                      <a:cubicBezTo>
                        <a:pt x="496" y="263"/>
                        <a:pt x="732" y="303"/>
                        <a:pt x="896" y="447"/>
                      </a:cubicBezTo>
                      <a:lnTo>
                        <a:pt x="1035" y="30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F741FE9-9180-FF4F-8BFE-0D71F316D402}"/>
                </a:ext>
              </a:extLst>
            </p:cNvPr>
            <p:cNvSpPr/>
            <p:nvPr/>
          </p:nvSpPr>
          <p:spPr>
            <a:xfrm>
              <a:off x="8675716" y="2372615"/>
              <a:ext cx="1769310" cy="1769310"/>
            </a:xfrm>
            <a:prstGeom prst="ellipse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Source Sans Pro" charset="0"/>
                  <a:ea typeface="Source Sans Pro" charset="0"/>
                  <a:cs typeface="Source Sans Pro" charset="0"/>
                </a:rPr>
                <a:t>GEAR</a:t>
              </a:r>
            </a:p>
            <a:p>
              <a:pPr algn="ctr"/>
              <a:r>
                <a:rPr lang="en-US" b="1" dirty="0">
                  <a:latin typeface="Source Sans Pro" charset="0"/>
                  <a:ea typeface="Source Sans Pro" charset="0"/>
                  <a:cs typeface="Source Sans Pro" charset="0"/>
                </a:rPr>
                <a:t>ELEMENT</a:t>
              </a:r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7E790A9-1E73-B94D-BB25-53AD550717D1}"/>
              </a:ext>
            </a:extLst>
          </p:cNvPr>
          <p:cNvSpPr txBox="1"/>
          <p:nvPr/>
        </p:nvSpPr>
        <p:spPr>
          <a:xfrm>
            <a:off x="850852" y="2067185"/>
            <a:ext cx="498880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Source Sans Pro" panose="020B0503030403020204" pitchFamily="34" charset="0"/>
              </a:rPr>
              <a:t>I’m a </a:t>
            </a:r>
            <a:r>
              <a:rPr lang="en-US" sz="2400" b="1" dirty="0">
                <a:latin typeface="Source Sans Pro" panose="020B0503030403020204" pitchFamily="34" charset="0"/>
              </a:rPr>
              <a:t>big fan </a:t>
            </a:r>
            <a:r>
              <a:rPr lang="en-US" sz="2400" dirty="0">
                <a:latin typeface="Source Sans Pro" panose="020B0503030403020204" pitchFamily="34" charset="0"/>
              </a:rPr>
              <a:t>of doing what you are </a:t>
            </a:r>
            <a:r>
              <a:rPr lang="en-US" sz="2400" i="1" dirty="0">
                <a:latin typeface="Source Sans Pro" panose="020B0503030403020204" pitchFamily="34" charset="0"/>
              </a:rPr>
              <a:t>really</a:t>
            </a:r>
            <a:r>
              <a:rPr lang="en-US" sz="2400" dirty="0">
                <a:latin typeface="Source Sans Pro" panose="020B0503030403020204" pitchFamily="34" charset="0"/>
              </a:rPr>
              <a:t> bad at. A </a:t>
            </a:r>
            <a:r>
              <a:rPr lang="en-US" sz="2400" b="1" dirty="0">
                <a:latin typeface="Source Sans Pro" panose="020B0503030403020204" pitchFamily="34" charset="0"/>
              </a:rPr>
              <a:t>lot</a:t>
            </a:r>
            <a:r>
              <a:rPr lang="en-US" sz="2400" dirty="0">
                <a:latin typeface="Source Sans Pro" panose="020B0503030403020204" pitchFamily="34" charset="0"/>
              </a:rPr>
              <a:t>. 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14BA4CF-5DA3-FF4F-B780-5192CE011E7C}"/>
              </a:ext>
            </a:extLst>
          </p:cNvPr>
          <p:cNvSpPr/>
          <p:nvPr/>
        </p:nvSpPr>
        <p:spPr>
          <a:xfrm>
            <a:off x="850852" y="2949654"/>
            <a:ext cx="4864539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1DB827D-721C-EA4F-B72E-3BCED1553F8A}"/>
              </a:ext>
            </a:extLst>
          </p:cNvPr>
          <p:cNvGrpSpPr/>
          <p:nvPr/>
        </p:nvGrpSpPr>
        <p:grpSpPr>
          <a:xfrm>
            <a:off x="856597" y="4059276"/>
            <a:ext cx="5485811" cy="769649"/>
            <a:chOff x="6101350" y="4500002"/>
            <a:chExt cx="5485811" cy="769649"/>
          </a:xfrm>
        </p:grpSpPr>
        <p:sp>
          <p:nvSpPr>
            <p:cNvPr id="90" name="Donut 89">
              <a:extLst>
                <a:ext uri="{FF2B5EF4-FFF2-40B4-BE49-F238E27FC236}">
                  <a16:creationId xmlns:a16="http://schemas.microsoft.com/office/drawing/2014/main" id="{ED1E4F34-3693-F14A-8664-CC6717A1876E}"/>
                </a:ext>
              </a:extLst>
            </p:cNvPr>
            <p:cNvSpPr/>
            <p:nvPr/>
          </p:nvSpPr>
          <p:spPr>
            <a:xfrm>
              <a:off x="10317804" y="4500002"/>
              <a:ext cx="708704" cy="731273"/>
            </a:xfrm>
            <a:prstGeom prst="donut">
              <a:avLst/>
            </a:prstGeom>
            <a:solidFill>
              <a:srgbClr val="D8DA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 dirty="0">
                <a:solidFill>
                  <a:schemeClr val="tx1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91" name="Block Arc 90">
              <a:extLst>
                <a:ext uri="{FF2B5EF4-FFF2-40B4-BE49-F238E27FC236}">
                  <a16:creationId xmlns:a16="http://schemas.microsoft.com/office/drawing/2014/main" id="{F3E7E30E-99B4-7F4D-9F76-7186A35486D4}"/>
                </a:ext>
              </a:extLst>
            </p:cNvPr>
            <p:cNvSpPr/>
            <p:nvPr/>
          </p:nvSpPr>
          <p:spPr>
            <a:xfrm>
              <a:off x="10317804" y="4508846"/>
              <a:ext cx="708704" cy="731273"/>
            </a:xfrm>
            <a:prstGeom prst="blockArc">
              <a:avLst>
                <a:gd name="adj1" fmla="val 15313566"/>
                <a:gd name="adj2" fmla="val 9303865"/>
                <a:gd name="adj3" fmla="val 2569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>
                <a:solidFill>
                  <a:schemeClr val="tx1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92" name="Text Placeholder 33">
              <a:extLst>
                <a:ext uri="{FF2B5EF4-FFF2-40B4-BE49-F238E27FC236}">
                  <a16:creationId xmlns:a16="http://schemas.microsoft.com/office/drawing/2014/main" id="{A3FF2DD9-E94F-714F-BDF5-252570C3265C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136838" y="4654843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600" b="1" dirty="0">
                  <a:solidFill>
                    <a:schemeClr val="accent4"/>
                  </a:solidFill>
                  <a:latin typeface="Source Sans Pro" panose="020B0503030403020204" pitchFamily="34" charset="0"/>
                  <a:ea typeface="Roboto Black" panose="02000000000000000000" pitchFamily="2" charset="0"/>
                  <a:cs typeface="Roboto Black" panose="02000000000000000000" pitchFamily="2" charset="0"/>
                </a:rPr>
                <a:t>60%</a:t>
              </a:r>
            </a:p>
          </p:txBody>
        </p:sp>
        <p:sp>
          <p:nvSpPr>
            <p:cNvPr id="93" name="Text Placeholder 32">
              <a:extLst>
                <a:ext uri="{FF2B5EF4-FFF2-40B4-BE49-F238E27FC236}">
                  <a16:creationId xmlns:a16="http://schemas.microsoft.com/office/drawing/2014/main" id="{F90377AA-043B-284F-8512-C305F5AD954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136838" y="4928506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b="1" dirty="0">
                  <a:latin typeface="Source Sans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D</a:t>
              </a:r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BAA69996-4801-B045-BF71-00D067A62689}"/>
                </a:ext>
              </a:extLst>
            </p:cNvPr>
            <p:cNvGrpSpPr/>
            <p:nvPr/>
          </p:nvGrpSpPr>
          <p:grpSpPr>
            <a:xfrm>
              <a:off x="6101350" y="4535203"/>
              <a:ext cx="708704" cy="731856"/>
              <a:chOff x="6815964" y="4544568"/>
              <a:chExt cx="802117" cy="779299"/>
            </a:xfrm>
          </p:grpSpPr>
          <p:sp>
            <p:nvSpPr>
              <p:cNvPr id="106" name="Donut 105">
                <a:extLst>
                  <a:ext uri="{FF2B5EF4-FFF2-40B4-BE49-F238E27FC236}">
                    <a16:creationId xmlns:a16="http://schemas.microsoft.com/office/drawing/2014/main" id="{76F78038-30ED-6148-90FF-58D3D6EAA088}"/>
                  </a:ext>
                </a:extLst>
              </p:cNvPr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D8DA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b="1" dirty="0">
                  <a:solidFill>
                    <a:schemeClr val="tx1"/>
                  </a:solidFill>
                  <a:latin typeface="Source Sans Pro" panose="020B0503030403020204" pitchFamily="34" charset="0"/>
                </a:endParaRPr>
              </a:p>
            </p:txBody>
          </p:sp>
          <p:sp>
            <p:nvSpPr>
              <p:cNvPr id="107" name="Block Arc 106">
                <a:extLst>
                  <a:ext uri="{FF2B5EF4-FFF2-40B4-BE49-F238E27FC236}">
                    <a16:creationId xmlns:a16="http://schemas.microsoft.com/office/drawing/2014/main" id="{ED6F375A-6C8A-F843-9295-7B465335F95E}"/>
                  </a:ext>
                </a:extLst>
              </p:cNvPr>
              <p:cNvSpPr/>
              <p:nvPr/>
            </p:nvSpPr>
            <p:spPr>
              <a:xfrm>
                <a:off x="6815964" y="4544568"/>
                <a:ext cx="802117" cy="778678"/>
              </a:xfrm>
              <a:prstGeom prst="blockArc">
                <a:avLst>
                  <a:gd name="adj1" fmla="val 16263629"/>
                  <a:gd name="adj2" fmla="val 4832971"/>
                  <a:gd name="adj3" fmla="val 242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b="1">
                  <a:solidFill>
                    <a:schemeClr val="tx1"/>
                  </a:solidFill>
                  <a:latin typeface="Source Sans Pro" panose="020B0503030403020204" pitchFamily="34" charset="0"/>
                </a:endParaRPr>
              </a:p>
            </p:txBody>
          </p:sp>
        </p:grpSp>
        <p:sp>
          <p:nvSpPr>
            <p:cNvPr id="95" name="Text Placeholder 33">
              <a:extLst>
                <a:ext uri="{FF2B5EF4-FFF2-40B4-BE49-F238E27FC236}">
                  <a16:creationId xmlns:a16="http://schemas.microsoft.com/office/drawing/2014/main" id="{8AF44436-7A59-DB4A-9C16-6E4C531B4418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888806" y="4674586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600" b="1" dirty="0">
                  <a:solidFill>
                    <a:schemeClr val="accent1"/>
                  </a:solidFill>
                  <a:latin typeface="Source Sans Pro" panose="020B0503030403020204" pitchFamily="34" charset="0"/>
                  <a:ea typeface="Roboto Black" panose="02000000000000000000" pitchFamily="2" charset="0"/>
                  <a:cs typeface="Roboto Black" panose="02000000000000000000" pitchFamily="2" charset="0"/>
                </a:rPr>
                <a:t>20%</a:t>
              </a:r>
            </a:p>
          </p:txBody>
        </p:sp>
        <p:sp>
          <p:nvSpPr>
            <p:cNvPr id="96" name="Text Placeholder 32">
              <a:extLst>
                <a:ext uri="{FF2B5EF4-FFF2-40B4-BE49-F238E27FC236}">
                  <a16:creationId xmlns:a16="http://schemas.microsoft.com/office/drawing/2014/main" id="{97EB967A-E727-A34A-9992-121546A0D6AC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888806" y="4948249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b="1" dirty="0">
                  <a:latin typeface="Source Sans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A</a:t>
              </a:r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4DD8CEFA-4764-8346-A47D-FA32C081F116}"/>
                </a:ext>
              </a:extLst>
            </p:cNvPr>
            <p:cNvGrpSpPr/>
            <p:nvPr/>
          </p:nvGrpSpPr>
          <p:grpSpPr>
            <a:xfrm>
              <a:off x="7451303" y="4537743"/>
              <a:ext cx="708704" cy="731857"/>
              <a:chOff x="6815964" y="4544567"/>
              <a:chExt cx="802117" cy="779300"/>
            </a:xfrm>
          </p:grpSpPr>
          <p:sp>
            <p:nvSpPr>
              <p:cNvPr id="104" name="Donut 103">
                <a:extLst>
                  <a:ext uri="{FF2B5EF4-FFF2-40B4-BE49-F238E27FC236}">
                    <a16:creationId xmlns:a16="http://schemas.microsoft.com/office/drawing/2014/main" id="{78979E3D-7604-9A45-8A10-7C40FBF91B50}"/>
                  </a:ext>
                </a:extLst>
              </p:cNvPr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D8DA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b="1" dirty="0">
                  <a:solidFill>
                    <a:schemeClr val="tx1"/>
                  </a:solidFill>
                  <a:latin typeface="Source Sans Pro" panose="020B0503030403020204" pitchFamily="34" charset="0"/>
                </a:endParaRPr>
              </a:p>
            </p:txBody>
          </p:sp>
          <p:sp>
            <p:nvSpPr>
              <p:cNvPr id="105" name="Block Arc 104">
                <a:extLst>
                  <a:ext uri="{FF2B5EF4-FFF2-40B4-BE49-F238E27FC236}">
                    <a16:creationId xmlns:a16="http://schemas.microsoft.com/office/drawing/2014/main" id="{40CFA60E-3D28-B24C-BFDC-D2D89C676BC8}"/>
                  </a:ext>
                </a:extLst>
              </p:cNvPr>
              <p:cNvSpPr/>
              <p:nvPr/>
            </p:nvSpPr>
            <p:spPr>
              <a:xfrm>
                <a:off x="6815964" y="4544567"/>
                <a:ext cx="802117" cy="778678"/>
              </a:xfrm>
              <a:prstGeom prst="blockArc">
                <a:avLst>
                  <a:gd name="adj1" fmla="val 16263629"/>
                  <a:gd name="adj2" fmla="val 5366597"/>
                  <a:gd name="adj3" fmla="val 2393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b="1">
                  <a:solidFill>
                    <a:schemeClr val="tx1"/>
                  </a:solidFill>
                  <a:latin typeface="Source Sans Pro" panose="020B0503030403020204" pitchFamily="34" charset="0"/>
                </a:endParaRPr>
              </a:p>
            </p:txBody>
          </p:sp>
        </p:grpSp>
        <p:sp>
          <p:nvSpPr>
            <p:cNvPr id="98" name="Text Placeholder 33">
              <a:extLst>
                <a:ext uri="{FF2B5EF4-FFF2-40B4-BE49-F238E27FC236}">
                  <a16:creationId xmlns:a16="http://schemas.microsoft.com/office/drawing/2014/main" id="{A9BBAA79-92F7-5949-A7AA-C45AA9CEE65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253796" y="4677711"/>
              <a:ext cx="450323" cy="2620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600" b="1" dirty="0">
                  <a:solidFill>
                    <a:schemeClr val="accent2"/>
                  </a:solidFill>
                  <a:latin typeface="Source Sans Pro" panose="020B0503030403020204" pitchFamily="34" charset="0"/>
                  <a:ea typeface="Roboto Black" panose="02000000000000000000" pitchFamily="2" charset="0"/>
                  <a:cs typeface="Roboto Black" panose="02000000000000000000" pitchFamily="2" charset="0"/>
                </a:rPr>
                <a:t>50%</a:t>
              </a:r>
            </a:p>
          </p:txBody>
        </p:sp>
        <p:sp>
          <p:nvSpPr>
            <p:cNvPr id="99" name="Text Placeholder 32">
              <a:extLst>
                <a:ext uri="{FF2B5EF4-FFF2-40B4-BE49-F238E27FC236}">
                  <a16:creationId xmlns:a16="http://schemas.microsoft.com/office/drawing/2014/main" id="{C6DF14D5-BBF5-3D41-BE7B-011789E2FB6F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253797" y="4951374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b="1" dirty="0">
                  <a:latin typeface="Source Sans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B</a:t>
              </a:r>
            </a:p>
          </p:txBody>
        </p:sp>
        <p:sp>
          <p:nvSpPr>
            <p:cNvPr id="100" name="Donut 99">
              <a:extLst>
                <a:ext uri="{FF2B5EF4-FFF2-40B4-BE49-F238E27FC236}">
                  <a16:creationId xmlns:a16="http://schemas.microsoft.com/office/drawing/2014/main" id="{3BC8D8B8-35F1-7E42-A849-6E79A6CEF232}"/>
                </a:ext>
              </a:extLst>
            </p:cNvPr>
            <p:cNvSpPr/>
            <p:nvPr/>
          </p:nvSpPr>
          <p:spPr>
            <a:xfrm>
              <a:off x="8928167" y="4538326"/>
              <a:ext cx="708704" cy="731273"/>
            </a:xfrm>
            <a:prstGeom prst="donut">
              <a:avLst/>
            </a:prstGeom>
            <a:solidFill>
              <a:srgbClr val="D8DA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 dirty="0">
                <a:solidFill>
                  <a:schemeClr val="tx1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01" name="Block Arc 100">
              <a:extLst>
                <a:ext uri="{FF2B5EF4-FFF2-40B4-BE49-F238E27FC236}">
                  <a16:creationId xmlns:a16="http://schemas.microsoft.com/office/drawing/2014/main" id="{39C8634A-9152-FE4F-94D8-736F14762114}"/>
                </a:ext>
              </a:extLst>
            </p:cNvPr>
            <p:cNvSpPr/>
            <p:nvPr/>
          </p:nvSpPr>
          <p:spPr>
            <a:xfrm>
              <a:off x="8928167" y="4538378"/>
              <a:ext cx="708704" cy="731273"/>
            </a:xfrm>
            <a:prstGeom prst="blockArc">
              <a:avLst>
                <a:gd name="adj1" fmla="val 15313566"/>
                <a:gd name="adj2" fmla="val 11272707"/>
                <a:gd name="adj3" fmla="val 2496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>
                <a:solidFill>
                  <a:schemeClr val="tx1"/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02" name="Text Placeholder 33">
              <a:extLst>
                <a:ext uri="{FF2B5EF4-FFF2-40B4-BE49-F238E27FC236}">
                  <a16:creationId xmlns:a16="http://schemas.microsoft.com/office/drawing/2014/main" id="{A440172E-259E-B64B-B7D8-2E8C8C986273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715623" y="4677126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600" b="1" dirty="0">
                  <a:solidFill>
                    <a:schemeClr val="accent3"/>
                  </a:solidFill>
                  <a:latin typeface="Source Sans Pro" panose="020B0503030403020204" pitchFamily="34" charset="0"/>
                  <a:ea typeface="Roboto Black" panose="02000000000000000000" pitchFamily="2" charset="0"/>
                  <a:cs typeface="Roboto Black" panose="02000000000000000000" pitchFamily="2" charset="0"/>
                </a:rPr>
                <a:t>80%</a:t>
              </a:r>
            </a:p>
          </p:txBody>
        </p:sp>
        <p:sp>
          <p:nvSpPr>
            <p:cNvPr id="103" name="Text Placeholder 32">
              <a:extLst>
                <a:ext uri="{FF2B5EF4-FFF2-40B4-BE49-F238E27FC236}">
                  <a16:creationId xmlns:a16="http://schemas.microsoft.com/office/drawing/2014/main" id="{C85DC43C-5429-5C4A-B615-3D44551DECC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715623" y="4950789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b="1" dirty="0">
                  <a:latin typeface="Source Sans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Type 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137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A3459DF-4452-474F-9624-CAEC33E79949}"/>
              </a:ext>
            </a:extLst>
          </p:cNvPr>
          <p:cNvGrpSpPr/>
          <p:nvPr/>
        </p:nvGrpSpPr>
        <p:grpSpPr>
          <a:xfrm>
            <a:off x="4624043" y="1492751"/>
            <a:ext cx="2947988" cy="4529538"/>
            <a:chOff x="1873251" y="1387476"/>
            <a:chExt cx="3089275" cy="4746624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24ECD90-F460-8A49-9659-565C520AC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776" y="4962525"/>
              <a:ext cx="1249363" cy="215900"/>
            </a:xfrm>
            <a:custGeom>
              <a:avLst/>
              <a:gdLst>
                <a:gd name="T0" fmla="*/ 656 w 656"/>
                <a:gd name="T1" fmla="*/ 56 h 113"/>
                <a:gd name="T2" fmla="*/ 600 w 656"/>
                <a:gd name="T3" fmla="*/ 113 h 113"/>
                <a:gd name="T4" fmla="*/ 57 w 656"/>
                <a:gd name="T5" fmla="*/ 113 h 113"/>
                <a:gd name="T6" fmla="*/ 0 w 656"/>
                <a:gd name="T7" fmla="*/ 56 h 113"/>
                <a:gd name="T8" fmla="*/ 0 w 656"/>
                <a:gd name="T9" fmla="*/ 56 h 113"/>
                <a:gd name="T10" fmla="*/ 57 w 656"/>
                <a:gd name="T11" fmla="*/ 0 h 113"/>
                <a:gd name="T12" fmla="*/ 600 w 656"/>
                <a:gd name="T13" fmla="*/ 0 h 113"/>
                <a:gd name="T14" fmla="*/ 656 w 656"/>
                <a:gd name="T15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6" h="113">
                  <a:moveTo>
                    <a:pt x="656" y="56"/>
                  </a:moveTo>
                  <a:cubicBezTo>
                    <a:pt x="656" y="88"/>
                    <a:pt x="631" y="113"/>
                    <a:pt x="600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26" y="113"/>
                    <a:pt x="0" y="88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31" y="0"/>
                    <a:pt x="656" y="25"/>
                    <a:pt x="656" y="5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8977B89-E573-CE47-AF95-6B3ED6E09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776" y="5238750"/>
              <a:ext cx="1249363" cy="214312"/>
            </a:xfrm>
            <a:custGeom>
              <a:avLst/>
              <a:gdLst>
                <a:gd name="T0" fmla="*/ 656 w 656"/>
                <a:gd name="T1" fmla="*/ 57 h 113"/>
                <a:gd name="T2" fmla="*/ 600 w 656"/>
                <a:gd name="T3" fmla="*/ 113 h 113"/>
                <a:gd name="T4" fmla="*/ 57 w 656"/>
                <a:gd name="T5" fmla="*/ 113 h 113"/>
                <a:gd name="T6" fmla="*/ 0 w 656"/>
                <a:gd name="T7" fmla="*/ 57 h 113"/>
                <a:gd name="T8" fmla="*/ 0 w 656"/>
                <a:gd name="T9" fmla="*/ 57 h 113"/>
                <a:gd name="T10" fmla="*/ 57 w 656"/>
                <a:gd name="T11" fmla="*/ 0 h 113"/>
                <a:gd name="T12" fmla="*/ 600 w 656"/>
                <a:gd name="T13" fmla="*/ 0 h 113"/>
                <a:gd name="T14" fmla="*/ 656 w 656"/>
                <a:gd name="T15" fmla="*/ 5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6" h="113">
                  <a:moveTo>
                    <a:pt x="656" y="57"/>
                  </a:moveTo>
                  <a:cubicBezTo>
                    <a:pt x="656" y="88"/>
                    <a:pt x="631" y="113"/>
                    <a:pt x="600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26" y="113"/>
                    <a:pt x="0" y="88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31" y="0"/>
                    <a:pt x="656" y="26"/>
                    <a:pt x="656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7CDBE6F5-F75A-B74D-9C3A-4923B4360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776" y="5516563"/>
              <a:ext cx="1249363" cy="212725"/>
            </a:xfrm>
            <a:custGeom>
              <a:avLst/>
              <a:gdLst>
                <a:gd name="T0" fmla="*/ 656 w 656"/>
                <a:gd name="T1" fmla="*/ 56 h 112"/>
                <a:gd name="T2" fmla="*/ 600 w 656"/>
                <a:gd name="T3" fmla="*/ 112 h 112"/>
                <a:gd name="T4" fmla="*/ 57 w 656"/>
                <a:gd name="T5" fmla="*/ 112 h 112"/>
                <a:gd name="T6" fmla="*/ 0 w 656"/>
                <a:gd name="T7" fmla="*/ 56 h 112"/>
                <a:gd name="T8" fmla="*/ 0 w 656"/>
                <a:gd name="T9" fmla="*/ 56 h 112"/>
                <a:gd name="T10" fmla="*/ 57 w 656"/>
                <a:gd name="T11" fmla="*/ 0 h 112"/>
                <a:gd name="T12" fmla="*/ 600 w 656"/>
                <a:gd name="T13" fmla="*/ 0 h 112"/>
                <a:gd name="T14" fmla="*/ 656 w 656"/>
                <a:gd name="T15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6" h="112">
                  <a:moveTo>
                    <a:pt x="656" y="56"/>
                  </a:moveTo>
                  <a:cubicBezTo>
                    <a:pt x="656" y="87"/>
                    <a:pt x="631" y="112"/>
                    <a:pt x="600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26" y="112"/>
                    <a:pt x="0" y="87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31" y="0"/>
                    <a:pt x="656" y="25"/>
                    <a:pt x="656" y="5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DAC49F40-C1F7-9240-BF0F-546FB49BD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5795963"/>
              <a:ext cx="782638" cy="338137"/>
            </a:xfrm>
            <a:custGeom>
              <a:avLst/>
              <a:gdLst>
                <a:gd name="T0" fmla="*/ 0 w 411"/>
                <a:gd name="T1" fmla="*/ 0 h 178"/>
                <a:gd name="T2" fmla="*/ 0 w 411"/>
                <a:gd name="T3" fmla="*/ 32 h 178"/>
                <a:gd name="T4" fmla="*/ 146 w 411"/>
                <a:gd name="T5" fmla="*/ 178 h 178"/>
                <a:gd name="T6" fmla="*/ 265 w 411"/>
                <a:gd name="T7" fmla="*/ 178 h 178"/>
                <a:gd name="T8" fmla="*/ 411 w 411"/>
                <a:gd name="T9" fmla="*/ 32 h 178"/>
                <a:gd name="T10" fmla="*/ 411 w 411"/>
                <a:gd name="T11" fmla="*/ 0 h 178"/>
                <a:gd name="T12" fmla="*/ 0 w 411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178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13"/>
                    <a:pt x="65" y="178"/>
                    <a:pt x="146" y="178"/>
                  </a:cubicBezTo>
                  <a:cubicBezTo>
                    <a:pt x="265" y="178"/>
                    <a:pt x="265" y="178"/>
                    <a:pt x="265" y="178"/>
                  </a:cubicBezTo>
                  <a:cubicBezTo>
                    <a:pt x="345" y="178"/>
                    <a:pt x="411" y="113"/>
                    <a:pt x="411" y="32"/>
                  </a:cubicBezTo>
                  <a:cubicBezTo>
                    <a:pt x="411" y="0"/>
                    <a:pt x="411" y="0"/>
                    <a:pt x="41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5679361-BDA1-C14A-8C44-3D136F39D0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9801" y="3224213"/>
              <a:ext cx="847725" cy="842962"/>
            </a:xfrm>
            <a:custGeom>
              <a:avLst/>
              <a:gdLst>
                <a:gd name="T0" fmla="*/ 445 w 445"/>
                <a:gd name="T1" fmla="*/ 250 h 444"/>
                <a:gd name="T2" fmla="*/ 445 w 445"/>
                <a:gd name="T3" fmla="*/ 194 h 444"/>
                <a:gd name="T4" fmla="*/ 401 w 445"/>
                <a:gd name="T5" fmla="*/ 194 h 444"/>
                <a:gd name="T6" fmla="*/ 391 w 445"/>
                <a:gd name="T7" fmla="*/ 157 h 444"/>
                <a:gd name="T8" fmla="*/ 429 w 445"/>
                <a:gd name="T9" fmla="*/ 135 h 444"/>
                <a:gd name="T10" fmla="*/ 401 w 445"/>
                <a:gd name="T11" fmla="*/ 87 h 444"/>
                <a:gd name="T12" fmla="*/ 363 w 445"/>
                <a:gd name="T13" fmla="*/ 109 h 444"/>
                <a:gd name="T14" fmla="*/ 336 w 445"/>
                <a:gd name="T15" fmla="*/ 82 h 444"/>
                <a:gd name="T16" fmla="*/ 358 w 445"/>
                <a:gd name="T17" fmla="*/ 44 h 444"/>
                <a:gd name="T18" fmla="*/ 310 w 445"/>
                <a:gd name="T19" fmla="*/ 16 h 444"/>
                <a:gd name="T20" fmla="*/ 288 w 445"/>
                <a:gd name="T21" fmla="*/ 54 h 444"/>
                <a:gd name="T22" fmla="*/ 250 w 445"/>
                <a:gd name="T23" fmla="*/ 44 h 444"/>
                <a:gd name="T24" fmla="*/ 250 w 445"/>
                <a:gd name="T25" fmla="*/ 0 h 444"/>
                <a:gd name="T26" fmla="*/ 195 w 445"/>
                <a:gd name="T27" fmla="*/ 0 h 444"/>
                <a:gd name="T28" fmla="*/ 195 w 445"/>
                <a:gd name="T29" fmla="*/ 44 h 444"/>
                <a:gd name="T30" fmla="*/ 158 w 445"/>
                <a:gd name="T31" fmla="*/ 54 h 444"/>
                <a:gd name="T32" fmla="*/ 136 w 445"/>
                <a:gd name="T33" fmla="*/ 16 h 444"/>
                <a:gd name="T34" fmla="*/ 87 w 445"/>
                <a:gd name="T35" fmla="*/ 44 h 444"/>
                <a:gd name="T36" fmla="*/ 109 w 445"/>
                <a:gd name="T37" fmla="*/ 82 h 444"/>
                <a:gd name="T38" fmla="*/ 82 w 445"/>
                <a:gd name="T39" fmla="*/ 109 h 444"/>
                <a:gd name="T40" fmla="*/ 44 w 445"/>
                <a:gd name="T41" fmla="*/ 87 h 444"/>
                <a:gd name="T42" fmla="*/ 16 w 445"/>
                <a:gd name="T43" fmla="*/ 135 h 444"/>
                <a:gd name="T44" fmla="*/ 54 w 445"/>
                <a:gd name="T45" fmla="*/ 157 h 444"/>
                <a:gd name="T46" fmla="*/ 44 w 445"/>
                <a:gd name="T47" fmla="*/ 194 h 444"/>
                <a:gd name="T48" fmla="*/ 0 w 445"/>
                <a:gd name="T49" fmla="*/ 194 h 444"/>
                <a:gd name="T50" fmla="*/ 0 w 445"/>
                <a:gd name="T51" fmla="*/ 250 h 444"/>
                <a:gd name="T52" fmla="*/ 44 w 445"/>
                <a:gd name="T53" fmla="*/ 250 h 444"/>
                <a:gd name="T54" fmla="*/ 54 w 445"/>
                <a:gd name="T55" fmla="*/ 287 h 444"/>
                <a:gd name="T56" fmla="*/ 16 w 445"/>
                <a:gd name="T57" fmla="*/ 309 h 444"/>
                <a:gd name="T58" fmla="*/ 44 w 445"/>
                <a:gd name="T59" fmla="*/ 357 h 444"/>
                <a:gd name="T60" fmla="*/ 82 w 445"/>
                <a:gd name="T61" fmla="*/ 335 h 444"/>
                <a:gd name="T62" fmla="*/ 109 w 445"/>
                <a:gd name="T63" fmla="*/ 362 h 444"/>
                <a:gd name="T64" fmla="*/ 87 w 445"/>
                <a:gd name="T65" fmla="*/ 400 h 444"/>
                <a:gd name="T66" fmla="*/ 136 w 445"/>
                <a:gd name="T67" fmla="*/ 428 h 444"/>
                <a:gd name="T68" fmla="*/ 158 w 445"/>
                <a:gd name="T69" fmla="*/ 390 h 444"/>
                <a:gd name="T70" fmla="*/ 195 w 445"/>
                <a:gd name="T71" fmla="*/ 400 h 444"/>
                <a:gd name="T72" fmla="*/ 195 w 445"/>
                <a:gd name="T73" fmla="*/ 444 h 444"/>
                <a:gd name="T74" fmla="*/ 250 w 445"/>
                <a:gd name="T75" fmla="*/ 444 h 444"/>
                <a:gd name="T76" fmla="*/ 250 w 445"/>
                <a:gd name="T77" fmla="*/ 400 h 444"/>
                <a:gd name="T78" fmla="*/ 288 w 445"/>
                <a:gd name="T79" fmla="*/ 390 h 444"/>
                <a:gd name="T80" fmla="*/ 310 w 445"/>
                <a:gd name="T81" fmla="*/ 428 h 444"/>
                <a:gd name="T82" fmla="*/ 358 w 445"/>
                <a:gd name="T83" fmla="*/ 400 h 444"/>
                <a:gd name="T84" fmla="*/ 336 w 445"/>
                <a:gd name="T85" fmla="*/ 362 h 444"/>
                <a:gd name="T86" fmla="*/ 363 w 445"/>
                <a:gd name="T87" fmla="*/ 335 h 444"/>
                <a:gd name="T88" fmla="*/ 401 w 445"/>
                <a:gd name="T89" fmla="*/ 357 h 444"/>
                <a:gd name="T90" fmla="*/ 429 w 445"/>
                <a:gd name="T91" fmla="*/ 309 h 444"/>
                <a:gd name="T92" fmla="*/ 391 w 445"/>
                <a:gd name="T93" fmla="*/ 287 h 444"/>
                <a:gd name="T94" fmla="*/ 401 w 445"/>
                <a:gd name="T95" fmla="*/ 250 h 444"/>
                <a:gd name="T96" fmla="*/ 445 w 445"/>
                <a:gd name="T97" fmla="*/ 250 h 444"/>
                <a:gd name="T98" fmla="*/ 223 w 445"/>
                <a:gd name="T99" fmla="*/ 347 h 444"/>
                <a:gd name="T100" fmla="*/ 98 w 445"/>
                <a:gd name="T101" fmla="*/ 222 h 444"/>
                <a:gd name="T102" fmla="*/ 223 w 445"/>
                <a:gd name="T103" fmla="*/ 97 h 444"/>
                <a:gd name="T104" fmla="*/ 347 w 445"/>
                <a:gd name="T105" fmla="*/ 222 h 444"/>
                <a:gd name="T106" fmla="*/ 223 w 445"/>
                <a:gd name="T107" fmla="*/ 34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5" h="444">
                  <a:moveTo>
                    <a:pt x="445" y="250"/>
                  </a:moveTo>
                  <a:cubicBezTo>
                    <a:pt x="445" y="194"/>
                    <a:pt x="445" y="194"/>
                    <a:pt x="445" y="194"/>
                  </a:cubicBezTo>
                  <a:cubicBezTo>
                    <a:pt x="401" y="194"/>
                    <a:pt x="401" y="194"/>
                    <a:pt x="401" y="194"/>
                  </a:cubicBezTo>
                  <a:cubicBezTo>
                    <a:pt x="399" y="181"/>
                    <a:pt x="395" y="169"/>
                    <a:pt x="391" y="157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01" y="87"/>
                    <a:pt x="401" y="87"/>
                    <a:pt x="401" y="87"/>
                  </a:cubicBezTo>
                  <a:cubicBezTo>
                    <a:pt x="363" y="109"/>
                    <a:pt x="363" y="109"/>
                    <a:pt x="363" y="109"/>
                  </a:cubicBezTo>
                  <a:cubicBezTo>
                    <a:pt x="355" y="99"/>
                    <a:pt x="346" y="90"/>
                    <a:pt x="336" y="82"/>
                  </a:cubicBezTo>
                  <a:cubicBezTo>
                    <a:pt x="358" y="44"/>
                    <a:pt x="358" y="44"/>
                    <a:pt x="358" y="44"/>
                  </a:cubicBezTo>
                  <a:cubicBezTo>
                    <a:pt x="310" y="16"/>
                    <a:pt x="310" y="16"/>
                    <a:pt x="310" y="16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76" y="49"/>
                    <a:pt x="263" y="46"/>
                    <a:pt x="250" y="44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82" y="46"/>
                    <a:pt x="169" y="49"/>
                    <a:pt x="158" y="54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99" y="90"/>
                    <a:pt x="90" y="99"/>
                    <a:pt x="82" y="109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54" y="157"/>
                    <a:pt x="54" y="157"/>
                    <a:pt x="54" y="157"/>
                  </a:cubicBezTo>
                  <a:cubicBezTo>
                    <a:pt x="50" y="169"/>
                    <a:pt x="46" y="181"/>
                    <a:pt x="44" y="194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44" y="250"/>
                    <a:pt x="44" y="250"/>
                    <a:pt x="44" y="250"/>
                  </a:cubicBezTo>
                  <a:cubicBezTo>
                    <a:pt x="46" y="263"/>
                    <a:pt x="50" y="275"/>
                    <a:pt x="54" y="287"/>
                  </a:cubicBezTo>
                  <a:cubicBezTo>
                    <a:pt x="16" y="309"/>
                    <a:pt x="16" y="309"/>
                    <a:pt x="16" y="309"/>
                  </a:cubicBezTo>
                  <a:cubicBezTo>
                    <a:pt x="44" y="357"/>
                    <a:pt x="44" y="357"/>
                    <a:pt x="44" y="357"/>
                  </a:cubicBezTo>
                  <a:cubicBezTo>
                    <a:pt x="82" y="335"/>
                    <a:pt x="82" y="335"/>
                    <a:pt x="82" y="335"/>
                  </a:cubicBezTo>
                  <a:cubicBezTo>
                    <a:pt x="90" y="345"/>
                    <a:pt x="99" y="354"/>
                    <a:pt x="109" y="362"/>
                  </a:cubicBezTo>
                  <a:cubicBezTo>
                    <a:pt x="87" y="400"/>
                    <a:pt x="87" y="400"/>
                    <a:pt x="87" y="400"/>
                  </a:cubicBezTo>
                  <a:cubicBezTo>
                    <a:pt x="136" y="428"/>
                    <a:pt x="136" y="428"/>
                    <a:pt x="136" y="428"/>
                  </a:cubicBezTo>
                  <a:cubicBezTo>
                    <a:pt x="158" y="390"/>
                    <a:pt x="158" y="390"/>
                    <a:pt x="158" y="390"/>
                  </a:cubicBezTo>
                  <a:cubicBezTo>
                    <a:pt x="169" y="395"/>
                    <a:pt x="182" y="398"/>
                    <a:pt x="195" y="400"/>
                  </a:cubicBezTo>
                  <a:cubicBezTo>
                    <a:pt x="195" y="444"/>
                    <a:pt x="195" y="444"/>
                    <a:pt x="195" y="444"/>
                  </a:cubicBezTo>
                  <a:cubicBezTo>
                    <a:pt x="250" y="444"/>
                    <a:pt x="250" y="444"/>
                    <a:pt x="250" y="444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63" y="398"/>
                    <a:pt x="276" y="395"/>
                    <a:pt x="288" y="390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358" y="400"/>
                    <a:pt x="358" y="400"/>
                    <a:pt x="358" y="400"/>
                  </a:cubicBezTo>
                  <a:cubicBezTo>
                    <a:pt x="336" y="362"/>
                    <a:pt x="336" y="362"/>
                    <a:pt x="336" y="362"/>
                  </a:cubicBezTo>
                  <a:cubicBezTo>
                    <a:pt x="346" y="354"/>
                    <a:pt x="355" y="345"/>
                    <a:pt x="363" y="335"/>
                  </a:cubicBezTo>
                  <a:cubicBezTo>
                    <a:pt x="401" y="357"/>
                    <a:pt x="401" y="357"/>
                    <a:pt x="401" y="357"/>
                  </a:cubicBezTo>
                  <a:cubicBezTo>
                    <a:pt x="429" y="309"/>
                    <a:pt x="429" y="309"/>
                    <a:pt x="429" y="309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5" y="275"/>
                    <a:pt x="399" y="263"/>
                    <a:pt x="401" y="250"/>
                  </a:cubicBezTo>
                  <a:cubicBezTo>
                    <a:pt x="445" y="250"/>
                    <a:pt x="445" y="250"/>
                    <a:pt x="445" y="250"/>
                  </a:cubicBezTo>
                  <a:close/>
                  <a:moveTo>
                    <a:pt x="223" y="347"/>
                  </a:moveTo>
                  <a:cubicBezTo>
                    <a:pt x="154" y="347"/>
                    <a:pt x="98" y="291"/>
                    <a:pt x="98" y="222"/>
                  </a:cubicBezTo>
                  <a:cubicBezTo>
                    <a:pt x="98" y="153"/>
                    <a:pt x="154" y="97"/>
                    <a:pt x="223" y="97"/>
                  </a:cubicBezTo>
                  <a:cubicBezTo>
                    <a:pt x="291" y="97"/>
                    <a:pt x="347" y="153"/>
                    <a:pt x="347" y="222"/>
                  </a:cubicBezTo>
                  <a:cubicBezTo>
                    <a:pt x="347" y="291"/>
                    <a:pt x="291" y="347"/>
                    <a:pt x="223" y="3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6B756A0-E94B-FF4A-AC59-56EB71A4A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4838" y="4672013"/>
              <a:ext cx="230188" cy="228600"/>
            </a:xfrm>
            <a:custGeom>
              <a:avLst/>
              <a:gdLst>
                <a:gd name="T0" fmla="*/ 121 w 121"/>
                <a:gd name="T1" fmla="*/ 68 h 120"/>
                <a:gd name="T2" fmla="*/ 121 w 121"/>
                <a:gd name="T3" fmla="*/ 52 h 120"/>
                <a:gd name="T4" fmla="*/ 109 w 121"/>
                <a:gd name="T5" fmla="*/ 52 h 120"/>
                <a:gd name="T6" fmla="*/ 106 w 121"/>
                <a:gd name="T7" fmla="*/ 42 h 120"/>
                <a:gd name="T8" fmla="*/ 116 w 121"/>
                <a:gd name="T9" fmla="*/ 36 h 120"/>
                <a:gd name="T10" fmla="*/ 109 w 121"/>
                <a:gd name="T11" fmla="*/ 23 h 120"/>
                <a:gd name="T12" fmla="*/ 98 w 121"/>
                <a:gd name="T13" fmla="*/ 29 h 120"/>
                <a:gd name="T14" fmla="*/ 91 w 121"/>
                <a:gd name="T15" fmla="*/ 22 h 120"/>
                <a:gd name="T16" fmla="*/ 97 w 121"/>
                <a:gd name="T17" fmla="*/ 11 h 120"/>
                <a:gd name="T18" fmla="*/ 84 w 121"/>
                <a:gd name="T19" fmla="*/ 4 h 120"/>
                <a:gd name="T20" fmla="*/ 78 w 121"/>
                <a:gd name="T21" fmla="*/ 14 h 120"/>
                <a:gd name="T22" fmla="*/ 68 w 121"/>
                <a:gd name="T23" fmla="*/ 12 h 120"/>
                <a:gd name="T24" fmla="*/ 68 w 121"/>
                <a:gd name="T25" fmla="*/ 0 h 120"/>
                <a:gd name="T26" fmla="*/ 53 w 121"/>
                <a:gd name="T27" fmla="*/ 0 h 120"/>
                <a:gd name="T28" fmla="*/ 53 w 121"/>
                <a:gd name="T29" fmla="*/ 12 h 120"/>
                <a:gd name="T30" fmla="*/ 42 w 121"/>
                <a:gd name="T31" fmla="*/ 14 h 120"/>
                <a:gd name="T32" fmla="*/ 36 w 121"/>
                <a:gd name="T33" fmla="*/ 4 h 120"/>
                <a:gd name="T34" fmla="*/ 23 w 121"/>
                <a:gd name="T35" fmla="*/ 11 h 120"/>
                <a:gd name="T36" fmla="*/ 29 w 121"/>
                <a:gd name="T37" fmla="*/ 22 h 120"/>
                <a:gd name="T38" fmla="*/ 22 w 121"/>
                <a:gd name="T39" fmla="*/ 29 h 120"/>
                <a:gd name="T40" fmla="*/ 12 w 121"/>
                <a:gd name="T41" fmla="*/ 23 h 120"/>
                <a:gd name="T42" fmla="*/ 4 w 121"/>
                <a:gd name="T43" fmla="*/ 36 h 120"/>
                <a:gd name="T44" fmla="*/ 14 w 121"/>
                <a:gd name="T45" fmla="*/ 42 h 120"/>
                <a:gd name="T46" fmla="*/ 12 w 121"/>
                <a:gd name="T47" fmla="*/ 52 h 120"/>
                <a:gd name="T48" fmla="*/ 0 w 121"/>
                <a:gd name="T49" fmla="*/ 52 h 120"/>
                <a:gd name="T50" fmla="*/ 0 w 121"/>
                <a:gd name="T51" fmla="*/ 68 h 120"/>
                <a:gd name="T52" fmla="*/ 12 w 121"/>
                <a:gd name="T53" fmla="*/ 68 h 120"/>
                <a:gd name="T54" fmla="*/ 14 w 121"/>
                <a:gd name="T55" fmla="*/ 78 h 120"/>
                <a:gd name="T56" fmla="*/ 4 w 121"/>
                <a:gd name="T57" fmla="*/ 84 h 120"/>
                <a:gd name="T58" fmla="*/ 12 w 121"/>
                <a:gd name="T59" fmla="*/ 97 h 120"/>
                <a:gd name="T60" fmla="*/ 22 w 121"/>
                <a:gd name="T61" fmla="*/ 91 h 120"/>
                <a:gd name="T62" fmla="*/ 29 w 121"/>
                <a:gd name="T63" fmla="*/ 98 h 120"/>
                <a:gd name="T64" fmla="*/ 23 w 121"/>
                <a:gd name="T65" fmla="*/ 109 h 120"/>
                <a:gd name="T66" fmla="*/ 36 w 121"/>
                <a:gd name="T67" fmla="*/ 116 h 120"/>
                <a:gd name="T68" fmla="*/ 42 w 121"/>
                <a:gd name="T69" fmla="*/ 106 h 120"/>
                <a:gd name="T70" fmla="*/ 53 w 121"/>
                <a:gd name="T71" fmla="*/ 108 h 120"/>
                <a:gd name="T72" fmla="*/ 53 w 121"/>
                <a:gd name="T73" fmla="*/ 120 h 120"/>
                <a:gd name="T74" fmla="*/ 68 w 121"/>
                <a:gd name="T75" fmla="*/ 120 h 120"/>
                <a:gd name="T76" fmla="*/ 68 w 121"/>
                <a:gd name="T77" fmla="*/ 108 h 120"/>
                <a:gd name="T78" fmla="*/ 78 w 121"/>
                <a:gd name="T79" fmla="*/ 106 h 120"/>
                <a:gd name="T80" fmla="*/ 84 w 121"/>
                <a:gd name="T81" fmla="*/ 116 h 120"/>
                <a:gd name="T82" fmla="*/ 97 w 121"/>
                <a:gd name="T83" fmla="*/ 109 h 120"/>
                <a:gd name="T84" fmla="*/ 91 w 121"/>
                <a:gd name="T85" fmla="*/ 98 h 120"/>
                <a:gd name="T86" fmla="*/ 98 w 121"/>
                <a:gd name="T87" fmla="*/ 91 h 120"/>
                <a:gd name="T88" fmla="*/ 109 w 121"/>
                <a:gd name="T89" fmla="*/ 97 h 120"/>
                <a:gd name="T90" fmla="*/ 116 w 121"/>
                <a:gd name="T91" fmla="*/ 84 h 120"/>
                <a:gd name="T92" fmla="*/ 106 w 121"/>
                <a:gd name="T93" fmla="*/ 78 h 120"/>
                <a:gd name="T94" fmla="*/ 109 w 121"/>
                <a:gd name="T95" fmla="*/ 68 h 120"/>
                <a:gd name="T96" fmla="*/ 121 w 121"/>
                <a:gd name="T97" fmla="*/ 68 h 120"/>
                <a:gd name="T98" fmla="*/ 60 w 121"/>
                <a:gd name="T99" fmla="*/ 94 h 120"/>
                <a:gd name="T100" fmla="*/ 26 w 121"/>
                <a:gd name="T101" fmla="*/ 60 h 120"/>
                <a:gd name="T102" fmla="*/ 60 w 121"/>
                <a:gd name="T103" fmla="*/ 26 h 120"/>
                <a:gd name="T104" fmla="*/ 94 w 121"/>
                <a:gd name="T105" fmla="*/ 60 h 120"/>
                <a:gd name="T106" fmla="*/ 60 w 121"/>
                <a:gd name="T107" fmla="*/ 9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21" y="68"/>
                  </a:moveTo>
                  <a:cubicBezTo>
                    <a:pt x="121" y="52"/>
                    <a:pt x="121" y="52"/>
                    <a:pt x="121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8" y="49"/>
                    <a:pt x="107" y="46"/>
                    <a:pt x="106" y="42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6"/>
                    <a:pt x="94" y="24"/>
                    <a:pt x="91" y="22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5" y="13"/>
                    <a:pt x="71" y="12"/>
                    <a:pt x="68" y="1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9" y="12"/>
                    <a:pt x="46" y="13"/>
                    <a:pt x="42" y="1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4"/>
                    <a:pt x="24" y="26"/>
                    <a:pt x="22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6"/>
                    <a:pt x="12" y="49"/>
                    <a:pt x="12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4"/>
                    <a:pt x="14" y="78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4" y="94"/>
                    <a:pt x="27" y="96"/>
                    <a:pt x="29" y="98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6" y="107"/>
                    <a:pt x="49" y="108"/>
                    <a:pt x="53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71" y="108"/>
                    <a:pt x="75" y="107"/>
                    <a:pt x="78" y="10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4" y="96"/>
                    <a:pt x="96" y="94"/>
                    <a:pt x="98" y="91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7" y="74"/>
                    <a:pt x="108" y="71"/>
                    <a:pt x="109" y="68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60" y="94"/>
                  </a:moveTo>
                  <a:cubicBezTo>
                    <a:pt x="41" y="94"/>
                    <a:pt x="26" y="79"/>
                    <a:pt x="26" y="60"/>
                  </a:cubicBezTo>
                  <a:cubicBezTo>
                    <a:pt x="26" y="41"/>
                    <a:pt x="41" y="26"/>
                    <a:pt x="60" y="26"/>
                  </a:cubicBezTo>
                  <a:cubicBezTo>
                    <a:pt x="79" y="26"/>
                    <a:pt x="94" y="41"/>
                    <a:pt x="94" y="60"/>
                  </a:cubicBezTo>
                  <a:cubicBezTo>
                    <a:pt x="94" y="79"/>
                    <a:pt x="79" y="94"/>
                    <a:pt x="60" y="9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4C1119D6-6745-B842-B83E-DDCF5856B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4351" y="3765550"/>
              <a:ext cx="206375" cy="206375"/>
            </a:xfrm>
            <a:custGeom>
              <a:avLst/>
              <a:gdLst>
                <a:gd name="T0" fmla="*/ 109 w 109"/>
                <a:gd name="T1" fmla="*/ 61 h 109"/>
                <a:gd name="T2" fmla="*/ 109 w 109"/>
                <a:gd name="T3" fmla="*/ 48 h 109"/>
                <a:gd name="T4" fmla="*/ 98 w 109"/>
                <a:gd name="T5" fmla="*/ 48 h 109"/>
                <a:gd name="T6" fmla="*/ 95 w 109"/>
                <a:gd name="T7" fmla="*/ 38 h 109"/>
                <a:gd name="T8" fmla="*/ 105 w 109"/>
                <a:gd name="T9" fmla="*/ 33 h 109"/>
                <a:gd name="T10" fmla="*/ 98 w 109"/>
                <a:gd name="T11" fmla="*/ 21 h 109"/>
                <a:gd name="T12" fmla="*/ 89 w 109"/>
                <a:gd name="T13" fmla="*/ 27 h 109"/>
                <a:gd name="T14" fmla="*/ 82 w 109"/>
                <a:gd name="T15" fmla="*/ 20 h 109"/>
                <a:gd name="T16" fmla="*/ 87 w 109"/>
                <a:gd name="T17" fmla="*/ 11 h 109"/>
                <a:gd name="T18" fmla="*/ 75 w 109"/>
                <a:gd name="T19" fmla="*/ 4 h 109"/>
                <a:gd name="T20" fmla="*/ 70 w 109"/>
                <a:gd name="T21" fmla="*/ 13 h 109"/>
                <a:gd name="T22" fmla="*/ 61 w 109"/>
                <a:gd name="T23" fmla="*/ 11 h 109"/>
                <a:gd name="T24" fmla="*/ 61 w 109"/>
                <a:gd name="T25" fmla="*/ 0 h 109"/>
                <a:gd name="T26" fmla="*/ 47 w 109"/>
                <a:gd name="T27" fmla="*/ 0 h 109"/>
                <a:gd name="T28" fmla="*/ 47 w 109"/>
                <a:gd name="T29" fmla="*/ 11 h 109"/>
                <a:gd name="T30" fmla="*/ 38 w 109"/>
                <a:gd name="T31" fmla="*/ 13 h 109"/>
                <a:gd name="T32" fmla="*/ 33 w 109"/>
                <a:gd name="T33" fmla="*/ 4 h 109"/>
                <a:gd name="T34" fmla="*/ 21 w 109"/>
                <a:gd name="T35" fmla="*/ 11 h 109"/>
                <a:gd name="T36" fmla="*/ 26 w 109"/>
                <a:gd name="T37" fmla="*/ 20 h 109"/>
                <a:gd name="T38" fmla="*/ 20 w 109"/>
                <a:gd name="T39" fmla="*/ 27 h 109"/>
                <a:gd name="T40" fmla="*/ 11 w 109"/>
                <a:gd name="T41" fmla="*/ 21 h 109"/>
                <a:gd name="T42" fmla="*/ 4 w 109"/>
                <a:gd name="T43" fmla="*/ 33 h 109"/>
                <a:gd name="T44" fmla="*/ 13 w 109"/>
                <a:gd name="T45" fmla="*/ 38 h 109"/>
                <a:gd name="T46" fmla="*/ 11 w 109"/>
                <a:gd name="T47" fmla="*/ 48 h 109"/>
                <a:gd name="T48" fmla="*/ 0 w 109"/>
                <a:gd name="T49" fmla="*/ 48 h 109"/>
                <a:gd name="T50" fmla="*/ 0 w 109"/>
                <a:gd name="T51" fmla="*/ 61 h 109"/>
                <a:gd name="T52" fmla="*/ 11 w 109"/>
                <a:gd name="T53" fmla="*/ 61 h 109"/>
                <a:gd name="T54" fmla="*/ 13 w 109"/>
                <a:gd name="T55" fmla="*/ 70 h 109"/>
                <a:gd name="T56" fmla="*/ 4 w 109"/>
                <a:gd name="T57" fmla="*/ 76 h 109"/>
                <a:gd name="T58" fmla="*/ 11 w 109"/>
                <a:gd name="T59" fmla="*/ 87 h 109"/>
                <a:gd name="T60" fmla="*/ 20 w 109"/>
                <a:gd name="T61" fmla="*/ 82 h 109"/>
                <a:gd name="T62" fmla="*/ 26 w 109"/>
                <a:gd name="T63" fmla="*/ 89 h 109"/>
                <a:gd name="T64" fmla="*/ 21 w 109"/>
                <a:gd name="T65" fmla="*/ 98 h 109"/>
                <a:gd name="T66" fmla="*/ 33 w 109"/>
                <a:gd name="T67" fmla="*/ 105 h 109"/>
                <a:gd name="T68" fmla="*/ 38 w 109"/>
                <a:gd name="T69" fmla="*/ 96 h 109"/>
                <a:gd name="T70" fmla="*/ 47 w 109"/>
                <a:gd name="T71" fmla="*/ 98 h 109"/>
                <a:gd name="T72" fmla="*/ 47 w 109"/>
                <a:gd name="T73" fmla="*/ 109 h 109"/>
                <a:gd name="T74" fmla="*/ 61 w 109"/>
                <a:gd name="T75" fmla="*/ 109 h 109"/>
                <a:gd name="T76" fmla="*/ 61 w 109"/>
                <a:gd name="T77" fmla="*/ 98 h 109"/>
                <a:gd name="T78" fmla="*/ 70 w 109"/>
                <a:gd name="T79" fmla="*/ 96 h 109"/>
                <a:gd name="T80" fmla="*/ 75 w 109"/>
                <a:gd name="T81" fmla="*/ 105 h 109"/>
                <a:gd name="T82" fmla="*/ 87 w 109"/>
                <a:gd name="T83" fmla="*/ 98 h 109"/>
                <a:gd name="T84" fmla="*/ 82 w 109"/>
                <a:gd name="T85" fmla="*/ 89 h 109"/>
                <a:gd name="T86" fmla="*/ 89 w 109"/>
                <a:gd name="T87" fmla="*/ 82 h 109"/>
                <a:gd name="T88" fmla="*/ 98 w 109"/>
                <a:gd name="T89" fmla="*/ 87 h 109"/>
                <a:gd name="T90" fmla="*/ 105 w 109"/>
                <a:gd name="T91" fmla="*/ 76 h 109"/>
                <a:gd name="T92" fmla="*/ 95 w 109"/>
                <a:gd name="T93" fmla="*/ 70 h 109"/>
                <a:gd name="T94" fmla="*/ 98 w 109"/>
                <a:gd name="T95" fmla="*/ 61 h 109"/>
                <a:gd name="T96" fmla="*/ 109 w 109"/>
                <a:gd name="T97" fmla="*/ 61 h 109"/>
                <a:gd name="T98" fmla="*/ 54 w 109"/>
                <a:gd name="T99" fmla="*/ 85 h 109"/>
                <a:gd name="T100" fmla="*/ 24 w 109"/>
                <a:gd name="T101" fmla="*/ 54 h 109"/>
                <a:gd name="T102" fmla="*/ 54 w 109"/>
                <a:gd name="T103" fmla="*/ 24 h 109"/>
                <a:gd name="T104" fmla="*/ 85 w 109"/>
                <a:gd name="T105" fmla="*/ 54 h 109"/>
                <a:gd name="T106" fmla="*/ 54 w 109"/>
                <a:gd name="T107" fmla="*/ 8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109">
                  <a:moveTo>
                    <a:pt x="109" y="6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7" y="44"/>
                    <a:pt x="96" y="41"/>
                    <a:pt x="95" y="38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7" y="24"/>
                    <a:pt x="84" y="22"/>
                    <a:pt x="82" y="2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7" y="12"/>
                    <a:pt x="64" y="11"/>
                    <a:pt x="61" y="1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4" y="11"/>
                    <a:pt x="41" y="12"/>
                    <a:pt x="38" y="1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4" y="22"/>
                    <a:pt x="22" y="24"/>
                    <a:pt x="20" y="2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41"/>
                    <a:pt x="11" y="44"/>
                    <a:pt x="11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4"/>
                    <a:pt x="12" y="67"/>
                    <a:pt x="13" y="70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2" y="85"/>
                    <a:pt x="24" y="87"/>
                    <a:pt x="26" y="89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41" y="97"/>
                    <a:pt x="44" y="98"/>
                    <a:pt x="47" y="98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4" y="98"/>
                    <a:pt x="67" y="97"/>
                    <a:pt x="70" y="9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4" y="87"/>
                    <a:pt x="87" y="85"/>
                    <a:pt x="89" y="82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6" y="67"/>
                    <a:pt x="97" y="64"/>
                    <a:pt x="98" y="61"/>
                  </a:cubicBezTo>
                  <a:cubicBezTo>
                    <a:pt x="109" y="61"/>
                    <a:pt x="109" y="61"/>
                    <a:pt x="109" y="61"/>
                  </a:cubicBezTo>
                  <a:close/>
                  <a:moveTo>
                    <a:pt x="54" y="85"/>
                  </a:moveTo>
                  <a:cubicBezTo>
                    <a:pt x="37" y="85"/>
                    <a:pt x="24" y="71"/>
                    <a:pt x="24" y="54"/>
                  </a:cubicBezTo>
                  <a:cubicBezTo>
                    <a:pt x="24" y="38"/>
                    <a:pt x="37" y="24"/>
                    <a:pt x="54" y="24"/>
                  </a:cubicBezTo>
                  <a:cubicBezTo>
                    <a:pt x="71" y="24"/>
                    <a:pt x="85" y="38"/>
                    <a:pt x="85" y="54"/>
                  </a:cubicBezTo>
                  <a:cubicBezTo>
                    <a:pt x="85" y="71"/>
                    <a:pt x="71" y="85"/>
                    <a:pt x="54" y="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2C46A1F8-2F8E-7A45-BEEA-84191F456E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4876" y="3965575"/>
              <a:ext cx="207963" cy="204787"/>
            </a:xfrm>
            <a:custGeom>
              <a:avLst/>
              <a:gdLst>
                <a:gd name="T0" fmla="*/ 109 w 109"/>
                <a:gd name="T1" fmla="*/ 61 h 108"/>
                <a:gd name="T2" fmla="*/ 109 w 109"/>
                <a:gd name="T3" fmla="*/ 47 h 108"/>
                <a:gd name="T4" fmla="*/ 98 w 109"/>
                <a:gd name="T5" fmla="*/ 47 h 108"/>
                <a:gd name="T6" fmla="*/ 96 w 109"/>
                <a:gd name="T7" fmla="*/ 38 h 108"/>
                <a:gd name="T8" fmla="*/ 105 w 109"/>
                <a:gd name="T9" fmla="*/ 33 h 108"/>
                <a:gd name="T10" fmla="*/ 98 w 109"/>
                <a:gd name="T11" fmla="*/ 21 h 108"/>
                <a:gd name="T12" fmla="*/ 89 w 109"/>
                <a:gd name="T13" fmla="*/ 26 h 108"/>
                <a:gd name="T14" fmla="*/ 82 w 109"/>
                <a:gd name="T15" fmla="*/ 20 h 108"/>
                <a:gd name="T16" fmla="*/ 88 w 109"/>
                <a:gd name="T17" fmla="*/ 10 h 108"/>
                <a:gd name="T18" fmla="*/ 76 w 109"/>
                <a:gd name="T19" fmla="*/ 4 h 108"/>
                <a:gd name="T20" fmla="*/ 71 w 109"/>
                <a:gd name="T21" fmla="*/ 13 h 108"/>
                <a:gd name="T22" fmla="*/ 62 w 109"/>
                <a:gd name="T23" fmla="*/ 10 h 108"/>
                <a:gd name="T24" fmla="*/ 62 w 109"/>
                <a:gd name="T25" fmla="*/ 0 h 108"/>
                <a:gd name="T26" fmla="*/ 48 w 109"/>
                <a:gd name="T27" fmla="*/ 0 h 108"/>
                <a:gd name="T28" fmla="*/ 48 w 109"/>
                <a:gd name="T29" fmla="*/ 10 h 108"/>
                <a:gd name="T30" fmla="*/ 39 w 109"/>
                <a:gd name="T31" fmla="*/ 13 h 108"/>
                <a:gd name="T32" fmla="*/ 33 w 109"/>
                <a:gd name="T33" fmla="*/ 4 h 108"/>
                <a:gd name="T34" fmla="*/ 22 w 109"/>
                <a:gd name="T35" fmla="*/ 10 h 108"/>
                <a:gd name="T36" fmla="*/ 27 w 109"/>
                <a:gd name="T37" fmla="*/ 20 h 108"/>
                <a:gd name="T38" fmla="*/ 20 w 109"/>
                <a:gd name="T39" fmla="*/ 26 h 108"/>
                <a:gd name="T40" fmla="*/ 11 w 109"/>
                <a:gd name="T41" fmla="*/ 21 h 108"/>
                <a:gd name="T42" fmla="*/ 4 w 109"/>
                <a:gd name="T43" fmla="*/ 33 h 108"/>
                <a:gd name="T44" fmla="*/ 14 w 109"/>
                <a:gd name="T45" fmla="*/ 38 h 108"/>
                <a:gd name="T46" fmla="*/ 11 w 109"/>
                <a:gd name="T47" fmla="*/ 47 h 108"/>
                <a:gd name="T48" fmla="*/ 0 w 109"/>
                <a:gd name="T49" fmla="*/ 47 h 108"/>
                <a:gd name="T50" fmla="*/ 0 w 109"/>
                <a:gd name="T51" fmla="*/ 61 h 108"/>
                <a:gd name="T52" fmla="*/ 11 w 109"/>
                <a:gd name="T53" fmla="*/ 61 h 108"/>
                <a:gd name="T54" fmla="*/ 14 w 109"/>
                <a:gd name="T55" fmla="*/ 70 h 108"/>
                <a:gd name="T56" fmla="*/ 4 w 109"/>
                <a:gd name="T57" fmla="*/ 75 h 108"/>
                <a:gd name="T58" fmla="*/ 11 w 109"/>
                <a:gd name="T59" fmla="*/ 87 h 108"/>
                <a:gd name="T60" fmla="*/ 20 w 109"/>
                <a:gd name="T61" fmla="*/ 82 h 108"/>
                <a:gd name="T62" fmla="*/ 27 w 109"/>
                <a:gd name="T63" fmla="*/ 88 h 108"/>
                <a:gd name="T64" fmla="*/ 22 w 109"/>
                <a:gd name="T65" fmla="*/ 98 h 108"/>
                <a:gd name="T66" fmla="*/ 33 w 109"/>
                <a:gd name="T67" fmla="*/ 105 h 108"/>
                <a:gd name="T68" fmla="*/ 39 w 109"/>
                <a:gd name="T69" fmla="*/ 95 h 108"/>
                <a:gd name="T70" fmla="*/ 48 w 109"/>
                <a:gd name="T71" fmla="*/ 98 h 108"/>
                <a:gd name="T72" fmla="*/ 48 w 109"/>
                <a:gd name="T73" fmla="*/ 108 h 108"/>
                <a:gd name="T74" fmla="*/ 62 w 109"/>
                <a:gd name="T75" fmla="*/ 108 h 108"/>
                <a:gd name="T76" fmla="*/ 62 w 109"/>
                <a:gd name="T77" fmla="*/ 98 h 108"/>
                <a:gd name="T78" fmla="*/ 71 w 109"/>
                <a:gd name="T79" fmla="*/ 95 h 108"/>
                <a:gd name="T80" fmla="*/ 76 w 109"/>
                <a:gd name="T81" fmla="*/ 105 h 108"/>
                <a:gd name="T82" fmla="*/ 88 w 109"/>
                <a:gd name="T83" fmla="*/ 98 h 108"/>
                <a:gd name="T84" fmla="*/ 82 w 109"/>
                <a:gd name="T85" fmla="*/ 88 h 108"/>
                <a:gd name="T86" fmla="*/ 89 w 109"/>
                <a:gd name="T87" fmla="*/ 82 h 108"/>
                <a:gd name="T88" fmla="*/ 98 w 109"/>
                <a:gd name="T89" fmla="*/ 87 h 108"/>
                <a:gd name="T90" fmla="*/ 105 w 109"/>
                <a:gd name="T91" fmla="*/ 75 h 108"/>
                <a:gd name="T92" fmla="*/ 96 w 109"/>
                <a:gd name="T93" fmla="*/ 70 h 108"/>
                <a:gd name="T94" fmla="*/ 98 w 109"/>
                <a:gd name="T95" fmla="*/ 61 h 108"/>
                <a:gd name="T96" fmla="*/ 109 w 109"/>
                <a:gd name="T97" fmla="*/ 61 h 108"/>
                <a:gd name="T98" fmla="*/ 55 w 109"/>
                <a:gd name="T99" fmla="*/ 85 h 108"/>
                <a:gd name="T100" fmla="*/ 24 w 109"/>
                <a:gd name="T101" fmla="*/ 54 h 108"/>
                <a:gd name="T102" fmla="*/ 55 w 109"/>
                <a:gd name="T103" fmla="*/ 23 h 108"/>
                <a:gd name="T104" fmla="*/ 85 w 109"/>
                <a:gd name="T105" fmla="*/ 54 h 108"/>
                <a:gd name="T106" fmla="*/ 55 w 109"/>
                <a:gd name="T10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108">
                  <a:moveTo>
                    <a:pt x="109" y="61"/>
                  </a:moveTo>
                  <a:cubicBezTo>
                    <a:pt x="109" y="47"/>
                    <a:pt x="109" y="47"/>
                    <a:pt x="109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4"/>
                    <a:pt x="97" y="41"/>
                    <a:pt x="96" y="38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7" y="24"/>
                    <a:pt x="85" y="22"/>
                    <a:pt x="82" y="2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8" y="12"/>
                    <a:pt x="65" y="11"/>
                    <a:pt x="62" y="1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1"/>
                    <a:pt x="42" y="12"/>
                    <a:pt x="39" y="1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5" y="22"/>
                    <a:pt x="22" y="24"/>
                    <a:pt x="20" y="26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2" y="41"/>
                    <a:pt x="12" y="44"/>
                    <a:pt x="11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4"/>
                    <a:pt x="12" y="67"/>
                    <a:pt x="14" y="70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2" y="96"/>
                    <a:pt x="45" y="97"/>
                    <a:pt x="48" y="9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5" y="97"/>
                    <a:pt x="68" y="96"/>
                    <a:pt x="71" y="95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5" y="86"/>
                    <a:pt x="87" y="84"/>
                    <a:pt x="89" y="82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7" y="67"/>
                    <a:pt x="98" y="64"/>
                    <a:pt x="98" y="61"/>
                  </a:cubicBezTo>
                  <a:cubicBezTo>
                    <a:pt x="109" y="61"/>
                    <a:pt x="109" y="61"/>
                    <a:pt x="109" y="61"/>
                  </a:cubicBezTo>
                  <a:close/>
                  <a:moveTo>
                    <a:pt x="55" y="85"/>
                  </a:moveTo>
                  <a:cubicBezTo>
                    <a:pt x="38" y="85"/>
                    <a:pt x="24" y="71"/>
                    <a:pt x="24" y="54"/>
                  </a:cubicBezTo>
                  <a:cubicBezTo>
                    <a:pt x="24" y="37"/>
                    <a:pt x="38" y="23"/>
                    <a:pt x="55" y="23"/>
                  </a:cubicBezTo>
                  <a:cubicBezTo>
                    <a:pt x="72" y="23"/>
                    <a:pt x="85" y="37"/>
                    <a:pt x="85" y="54"/>
                  </a:cubicBezTo>
                  <a:cubicBezTo>
                    <a:pt x="85" y="71"/>
                    <a:pt x="72" y="85"/>
                    <a:pt x="55" y="8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CCD6C1B7-8428-BD4D-A822-F38C43ED4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4951" y="1662113"/>
              <a:ext cx="434975" cy="433387"/>
            </a:xfrm>
            <a:custGeom>
              <a:avLst/>
              <a:gdLst>
                <a:gd name="T0" fmla="*/ 228 w 228"/>
                <a:gd name="T1" fmla="*/ 129 h 228"/>
                <a:gd name="T2" fmla="*/ 228 w 228"/>
                <a:gd name="T3" fmla="*/ 100 h 228"/>
                <a:gd name="T4" fmla="*/ 205 w 228"/>
                <a:gd name="T5" fmla="*/ 100 h 228"/>
                <a:gd name="T6" fmla="*/ 200 w 228"/>
                <a:gd name="T7" fmla="*/ 81 h 228"/>
                <a:gd name="T8" fmla="*/ 220 w 228"/>
                <a:gd name="T9" fmla="*/ 70 h 228"/>
                <a:gd name="T10" fmla="*/ 206 w 228"/>
                <a:gd name="T11" fmla="*/ 45 h 228"/>
                <a:gd name="T12" fmla="*/ 186 w 228"/>
                <a:gd name="T13" fmla="*/ 56 h 228"/>
                <a:gd name="T14" fmla="*/ 172 w 228"/>
                <a:gd name="T15" fmla="*/ 42 h 228"/>
                <a:gd name="T16" fmla="*/ 183 w 228"/>
                <a:gd name="T17" fmla="*/ 23 h 228"/>
                <a:gd name="T18" fmla="*/ 159 w 228"/>
                <a:gd name="T19" fmla="*/ 8 h 228"/>
                <a:gd name="T20" fmla="*/ 147 w 228"/>
                <a:gd name="T21" fmla="*/ 28 h 228"/>
                <a:gd name="T22" fmla="*/ 128 w 228"/>
                <a:gd name="T23" fmla="*/ 23 h 228"/>
                <a:gd name="T24" fmla="*/ 128 w 228"/>
                <a:gd name="T25" fmla="*/ 0 h 228"/>
                <a:gd name="T26" fmla="*/ 100 w 228"/>
                <a:gd name="T27" fmla="*/ 0 h 228"/>
                <a:gd name="T28" fmla="*/ 100 w 228"/>
                <a:gd name="T29" fmla="*/ 23 h 228"/>
                <a:gd name="T30" fmla="*/ 80 w 228"/>
                <a:gd name="T31" fmla="*/ 28 h 228"/>
                <a:gd name="T32" fmla="*/ 69 w 228"/>
                <a:gd name="T33" fmla="*/ 8 h 228"/>
                <a:gd name="T34" fmla="*/ 44 w 228"/>
                <a:gd name="T35" fmla="*/ 23 h 228"/>
                <a:gd name="T36" fmla="*/ 56 w 228"/>
                <a:gd name="T37" fmla="*/ 42 h 228"/>
                <a:gd name="T38" fmla="*/ 42 w 228"/>
                <a:gd name="T39" fmla="*/ 56 h 228"/>
                <a:gd name="T40" fmla="*/ 22 w 228"/>
                <a:gd name="T41" fmla="*/ 45 h 228"/>
                <a:gd name="T42" fmla="*/ 8 w 228"/>
                <a:gd name="T43" fmla="*/ 70 h 228"/>
                <a:gd name="T44" fmla="*/ 27 w 228"/>
                <a:gd name="T45" fmla="*/ 81 h 228"/>
                <a:gd name="T46" fmla="*/ 22 w 228"/>
                <a:gd name="T47" fmla="*/ 100 h 228"/>
                <a:gd name="T48" fmla="*/ 0 w 228"/>
                <a:gd name="T49" fmla="*/ 100 h 228"/>
                <a:gd name="T50" fmla="*/ 0 w 228"/>
                <a:gd name="T51" fmla="*/ 129 h 228"/>
                <a:gd name="T52" fmla="*/ 22 w 228"/>
                <a:gd name="T53" fmla="*/ 129 h 228"/>
                <a:gd name="T54" fmla="*/ 27 w 228"/>
                <a:gd name="T55" fmla="*/ 148 h 228"/>
                <a:gd name="T56" fmla="*/ 8 w 228"/>
                <a:gd name="T57" fmla="*/ 159 h 228"/>
                <a:gd name="T58" fmla="*/ 22 w 228"/>
                <a:gd name="T59" fmla="*/ 184 h 228"/>
                <a:gd name="T60" fmla="*/ 42 w 228"/>
                <a:gd name="T61" fmla="*/ 172 h 228"/>
                <a:gd name="T62" fmla="*/ 56 w 228"/>
                <a:gd name="T63" fmla="*/ 186 h 228"/>
                <a:gd name="T64" fmla="*/ 44 w 228"/>
                <a:gd name="T65" fmla="*/ 206 h 228"/>
                <a:gd name="T66" fmla="*/ 69 w 228"/>
                <a:gd name="T67" fmla="*/ 220 h 228"/>
                <a:gd name="T68" fmla="*/ 80 w 228"/>
                <a:gd name="T69" fmla="*/ 201 h 228"/>
                <a:gd name="T70" fmla="*/ 100 w 228"/>
                <a:gd name="T71" fmla="*/ 206 h 228"/>
                <a:gd name="T72" fmla="*/ 100 w 228"/>
                <a:gd name="T73" fmla="*/ 228 h 228"/>
                <a:gd name="T74" fmla="*/ 128 w 228"/>
                <a:gd name="T75" fmla="*/ 228 h 228"/>
                <a:gd name="T76" fmla="*/ 128 w 228"/>
                <a:gd name="T77" fmla="*/ 206 h 228"/>
                <a:gd name="T78" fmla="*/ 147 w 228"/>
                <a:gd name="T79" fmla="*/ 201 h 228"/>
                <a:gd name="T80" fmla="*/ 159 w 228"/>
                <a:gd name="T81" fmla="*/ 220 h 228"/>
                <a:gd name="T82" fmla="*/ 183 w 228"/>
                <a:gd name="T83" fmla="*/ 206 h 228"/>
                <a:gd name="T84" fmla="*/ 172 w 228"/>
                <a:gd name="T85" fmla="*/ 186 h 228"/>
                <a:gd name="T86" fmla="*/ 186 w 228"/>
                <a:gd name="T87" fmla="*/ 172 h 228"/>
                <a:gd name="T88" fmla="*/ 206 w 228"/>
                <a:gd name="T89" fmla="*/ 184 h 228"/>
                <a:gd name="T90" fmla="*/ 220 w 228"/>
                <a:gd name="T91" fmla="*/ 159 h 228"/>
                <a:gd name="T92" fmla="*/ 200 w 228"/>
                <a:gd name="T93" fmla="*/ 148 h 228"/>
                <a:gd name="T94" fmla="*/ 205 w 228"/>
                <a:gd name="T95" fmla="*/ 129 h 228"/>
                <a:gd name="T96" fmla="*/ 228 w 228"/>
                <a:gd name="T97" fmla="*/ 129 h 228"/>
                <a:gd name="T98" fmla="*/ 114 w 228"/>
                <a:gd name="T99" fmla="*/ 178 h 228"/>
                <a:gd name="T100" fmla="*/ 50 w 228"/>
                <a:gd name="T101" fmla="*/ 114 h 228"/>
                <a:gd name="T102" fmla="*/ 114 w 228"/>
                <a:gd name="T103" fmla="*/ 50 h 228"/>
                <a:gd name="T104" fmla="*/ 178 w 228"/>
                <a:gd name="T105" fmla="*/ 114 h 228"/>
                <a:gd name="T106" fmla="*/ 114 w 228"/>
                <a:gd name="T107" fmla="*/ 17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8" y="129"/>
                  </a:moveTo>
                  <a:cubicBezTo>
                    <a:pt x="228" y="100"/>
                    <a:pt x="228" y="100"/>
                    <a:pt x="228" y="100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4" y="93"/>
                    <a:pt x="203" y="87"/>
                    <a:pt x="200" y="81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186" y="56"/>
                    <a:pt x="186" y="56"/>
                    <a:pt x="186" y="56"/>
                  </a:cubicBezTo>
                  <a:cubicBezTo>
                    <a:pt x="182" y="51"/>
                    <a:pt x="177" y="46"/>
                    <a:pt x="172" y="4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1" y="25"/>
                    <a:pt x="135" y="24"/>
                    <a:pt x="128" y="23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3" y="24"/>
                    <a:pt x="86" y="25"/>
                    <a:pt x="80" y="2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0" y="46"/>
                    <a:pt x="46" y="51"/>
                    <a:pt x="42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5" y="87"/>
                    <a:pt x="23" y="93"/>
                    <a:pt x="22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3" y="135"/>
                    <a:pt x="25" y="142"/>
                    <a:pt x="27" y="148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42" y="172"/>
                    <a:pt x="42" y="172"/>
                    <a:pt x="42" y="172"/>
                  </a:cubicBezTo>
                  <a:cubicBezTo>
                    <a:pt x="46" y="178"/>
                    <a:pt x="50" y="182"/>
                    <a:pt x="56" y="186"/>
                  </a:cubicBezTo>
                  <a:cubicBezTo>
                    <a:pt x="44" y="206"/>
                    <a:pt x="44" y="206"/>
                    <a:pt x="44" y="206"/>
                  </a:cubicBezTo>
                  <a:cubicBezTo>
                    <a:pt x="69" y="220"/>
                    <a:pt x="69" y="220"/>
                    <a:pt x="69" y="220"/>
                  </a:cubicBezTo>
                  <a:cubicBezTo>
                    <a:pt x="80" y="201"/>
                    <a:pt x="80" y="201"/>
                    <a:pt x="80" y="201"/>
                  </a:cubicBezTo>
                  <a:cubicBezTo>
                    <a:pt x="86" y="203"/>
                    <a:pt x="93" y="205"/>
                    <a:pt x="100" y="206"/>
                  </a:cubicBezTo>
                  <a:cubicBezTo>
                    <a:pt x="100" y="228"/>
                    <a:pt x="100" y="228"/>
                    <a:pt x="100" y="228"/>
                  </a:cubicBezTo>
                  <a:cubicBezTo>
                    <a:pt x="128" y="228"/>
                    <a:pt x="128" y="228"/>
                    <a:pt x="128" y="228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35" y="205"/>
                    <a:pt x="141" y="203"/>
                    <a:pt x="147" y="201"/>
                  </a:cubicBezTo>
                  <a:cubicBezTo>
                    <a:pt x="159" y="220"/>
                    <a:pt x="159" y="220"/>
                    <a:pt x="159" y="220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7" y="182"/>
                    <a:pt x="182" y="178"/>
                    <a:pt x="186" y="172"/>
                  </a:cubicBezTo>
                  <a:cubicBezTo>
                    <a:pt x="206" y="184"/>
                    <a:pt x="206" y="184"/>
                    <a:pt x="206" y="184"/>
                  </a:cubicBezTo>
                  <a:cubicBezTo>
                    <a:pt x="220" y="159"/>
                    <a:pt x="220" y="159"/>
                    <a:pt x="220" y="15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3" y="142"/>
                    <a:pt x="204" y="135"/>
                    <a:pt x="205" y="129"/>
                  </a:cubicBezTo>
                  <a:cubicBezTo>
                    <a:pt x="228" y="129"/>
                    <a:pt x="228" y="129"/>
                    <a:pt x="228" y="129"/>
                  </a:cubicBezTo>
                  <a:close/>
                  <a:moveTo>
                    <a:pt x="114" y="178"/>
                  </a:moveTo>
                  <a:cubicBezTo>
                    <a:pt x="78" y="178"/>
                    <a:pt x="50" y="150"/>
                    <a:pt x="50" y="114"/>
                  </a:cubicBezTo>
                  <a:cubicBezTo>
                    <a:pt x="50" y="79"/>
                    <a:pt x="78" y="50"/>
                    <a:pt x="114" y="50"/>
                  </a:cubicBezTo>
                  <a:cubicBezTo>
                    <a:pt x="149" y="50"/>
                    <a:pt x="178" y="79"/>
                    <a:pt x="178" y="114"/>
                  </a:cubicBezTo>
                  <a:cubicBezTo>
                    <a:pt x="178" y="150"/>
                    <a:pt x="149" y="178"/>
                    <a:pt x="114" y="1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3F488CDA-4002-D54C-ABAB-953ACFFDF5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3251" y="2122488"/>
              <a:ext cx="939800" cy="938212"/>
            </a:xfrm>
            <a:custGeom>
              <a:avLst/>
              <a:gdLst>
                <a:gd name="T0" fmla="*/ 71 w 493"/>
                <a:gd name="T1" fmla="*/ 151 h 493"/>
                <a:gd name="T2" fmla="*/ 26 w 493"/>
                <a:gd name="T3" fmla="*/ 136 h 493"/>
                <a:gd name="T4" fmla="*/ 5 w 493"/>
                <a:gd name="T5" fmla="*/ 199 h 493"/>
                <a:gd name="T6" fmla="*/ 10 w 493"/>
                <a:gd name="T7" fmla="*/ 209 h 493"/>
                <a:gd name="T8" fmla="*/ 47 w 493"/>
                <a:gd name="T9" fmla="*/ 251 h 493"/>
                <a:gd name="T10" fmla="*/ 0 w 493"/>
                <a:gd name="T11" fmla="*/ 261 h 493"/>
                <a:gd name="T12" fmla="*/ 14 w 493"/>
                <a:gd name="T13" fmla="*/ 326 h 493"/>
                <a:gd name="T14" fmla="*/ 23 w 493"/>
                <a:gd name="T15" fmla="*/ 332 h 493"/>
                <a:gd name="T16" fmla="*/ 76 w 493"/>
                <a:gd name="T17" fmla="*/ 350 h 493"/>
                <a:gd name="T18" fmla="*/ 40 w 493"/>
                <a:gd name="T19" fmla="*/ 382 h 493"/>
                <a:gd name="T20" fmla="*/ 85 w 493"/>
                <a:gd name="T21" fmla="*/ 432 h 493"/>
                <a:gd name="T22" fmla="*/ 96 w 493"/>
                <a:gd name="T23" fmla="*/ 433 h 493"/>
                <a:gd name="T24" fmla="*/ 151 w 493"/>
                <a:gd name="T25" fmla="*/ 422 h 493"/>
                <a:gd name="T26" fmla="*/ 136 w 493"/>
                <a:gd name="T27" fmla="*/ 467 h 493"/>
                <a:gd name="T28" fmla="*/ 199 w 493"/>
                <a:gd name="T29" fmla="*/ 488 h 493"/>
                <a:gd name="T30" fmla="*/ 209 w 493"/>
                <a:gd name="T31" fmla="*/ 483 h 493"/>
                <a:gd name="T32" fmla="*/ 251 w 493"/>
                <a:gd name="T33" fmla="*/ 446 h 493"/>
                <a:gd name="T34" fmla="*/ 261 w 493"/>
                <a:gd name="T35" fmla="*/ 493 h 493"/>
                <a:gd name="T36" fmla="*/ 326 w 493"/>
                <a:gd name="T37" fmla="*/ 479 h 493"/>
                <a:gd name="T38" fmla="*/ 332 w 493"/>
                <a:gd name="T39" fmla="*/ 470 h 493"/>
                <a:gd name="T40" fmla="*/ 350 w 493"/>
                <a:gd name="T41" fmla="*/ 417 h 493"/>
                <a:gd name="T42" fmla="*/ 383 w 493"/>
                <a:gd name="T43" fmla="*/ 453 h 493"/>
                <a:gd name="T44" fmla="*/ 432 w 493"/>
                <a:gd name="T45" fmla="*/ 408 h 493"/>
                <a:gd name="T46" fmla="*/ 433 w 493"/>
                <a:gd name="T47" fmla="*/ 397 h 493"/>
                <a:gd name="T48" fmla="*/ 422 w 493"/>
                <a:gd name="T49" fmla="*/ 342 h 493"/>
                <a:gd name="T50" fmla="*/ 467 w 493"/>
                <a:gd name="T51" fmla="*/ 357 h 493"/>
                <a:gd name="T52" fmla="*/ 488 w 493"/>
                <a:gd name="T53" fmla="*/ 294 h 493"/>
                <a:gd name="T54" fmla="*/ 483 w 493"/>
                <a:gd name="T55" fmla="*/ 284 h 493"/>
                <a:gd name="T56" fmla="*/ 446 w 493"/>
                <a:gd name="T57" fmla="*/ 242 h 493"/>
                <a:gd name="T58" fmla="*/ 493 w 493"/>
                <a:gd name="T59" fmla="*/ 232 h 493"/>
                <a:gd name="T60" fmla="*/ 479 w 493"/>
                <a:gd name="T61" fmla="*/ 167 h 493"/>
                <a:gd name="T62" fmla="*/ 470 w 493"/>
                <a:gd name="T63" fmla="*/ 161 h 493"/>
                <a:gd name="T64" fmla="*/ 417 w 493"/>
                <a:gd name="T65" fmla="*/ 143 h 493"/>
                <a:gd name="T66" fmla="*/ 453 w 493"/>
                <a:gd name="T67" fmla="*/ 111 h 493"/>
                <a:gd name="T68" fmla="*/ 408 w 493"/>
                <a:gd name="T69" fmla="*/ 61 h 493"/>
                <a:gd name="T70" fmla="*/ 397 w 493"/>
                <a:gd name="T71" fmla="*/ 61 h 493"/>
                <a:gd name="T72" fmla="*/ 342 w 493"/>
                <a:gd name="T73" fmla="*/ 71 h 493"/>
                <a:gd name="T74" fmla="*/ 357 w 493"/>
                <a:gd name="T75" fmla="*/ 26 h 493"/>
                <a:gd name="T76" fmla="*/ 294 w 493"/>
                <a:gd name="T77" fmla="*/ 5 h 493"/>
                <a:gd name="T78" fmla="*/ 284 w 493"/>
                <a:gd name="T79" fmla="*/ 10 h 493"/>
                <a:gd name="T80" fmla="*/ 242 w 493"/>
                <a:gd name="T81" fmla="*/ 47 h 493"/>
                <a:gd name="T82" fmla="*/ 232 w 493"/>
                <a:gd name="T83" fmla="*/ 0 h 493"/>
                <a:gd name="T84" fmla="*/ 167 w 493"/>
                <a:gd name="T85" fmla="*/ 14 h 493"/>
                <a:gd name="T86" fmla="*/ 161 w 493"/>
                <a:gd name="T87" fmla="*/ 23 h 493"/>
                <a:gd name="T88" fmla="*/ 143 w 493"/>
                <a:gd name="T89" fmla="*/ 76 h 493"/>
                <a:gd name="T90" fmla="*/ 111 w 493"/>
                <a:gd name="T91" fmla="*/ 40 h 493"/>
                <a:gd name="T92" fmla="*/ 61 w 493"/>
                <a:gd name="T93" fmla="*/ 85 h 493"/>
                <a:gd name="T94" fmla="*/ 61 w 493"/>
                <a:gd name="T95" fmla="*/ 96 h 493"/>
                <a:gd name="T96" fmla="*/ 193 w 493"/>
                <a:gd name="T97" fmla="*/ 187 h 493"/>
                <a:gd name="T98" fmla="*/ 300 w 493"/>
                <a:gd name="T99" fmla="*/ 306 h 493"/>
                <a:gd name="T100" fmla="*/ 193 w 493"/>
                <a:gd name="T101" fmla="*/ 187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3" h="493">
                  <a:moveTo>
                    <a:pt x="88" y="126"/>
                  </a:moveTo>
                  <a:cubicBezTo>
                    <a:pt x="82" y="134"/>
                    <a:pt x="76" y="142"/>
                    <a:pt x="71" y="151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3" y="207"/>
                    <a:pt x="3" y="207"/>
                    <a:pt x="3" y="207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47" y="231"/>
                    <a:pt x="47" y="241"/>
                    <a:pt x="47" y="251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14" y="326"/>
                    <a:pt x="14" y="326"/>
                    <a:pt x="14" y="326"/>
                  </a:cubicBezTo>
                  <a:cubicBezTo>
                    <a:pt x="16" y="334"/>
                    <a:pt x="16" y="334"/>
                    <a:pt x="16" y="334"/>
                  </a:cubicBezTo>
                  <a:cubicBezTo>
                    <a:pt x="23" y="332"/>
                    <a:pt x="23" y="332"/>
                    <a:pt x="23" y="332"/>
                  </a:cubicBezTo>
                  <a:cubicBezTo>
                    <a:pt x="63" y="324"/>
                    <a:pt x="63" y="324"/>
                    <a:pt x="63" y="324"/>
                  </a:cubicBezTo>
                  <a:cubicBezTo>
                    <a:pt x="66" y="333"/>
                    <a:pt x="71" y="342"/>
                    <a:pt x="76" y="350"/>
                  </a:cubicBezTo>
                  <a:cubicBezTo>
                    <a:pt x="46" y="377"/>
                    <a:pt x="46" y="377"/>
                    <a:pt x="46" y="377"/>
                  </a:cubicBezTo>
                  <a:cubicBezTo>
                    <a:pt x="40" y="382"/>
                    <a:pt x="40" y="382"/>
                    <a:pt x="40" y="382"/>
                  </a:cubicBezTo>
                  <a:cubicBezTo>
                    <a:pt x="46" y="388"/>
                    <a:pt x="46" y="388"/>
                    <a:pt x="46" y="388"/>
                  </a:cubicBezTo>
                  <a:cubicBezTo>
                    <a:pt x="85" y="432"/>
                    <a:pt x="85" y="432"/>
                    <a:pt x="85" y="432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6" y="433"/>
                    <a:pt x="96" y="433"/>
                    <a:pt x="96" y="433"/>
                  </a:cubicBezTo>
                  <a:cubicBezTo>
                    <a:pt x="126" y="405"/>
                    <a:pt x="126" y="405"/>
                    <a:pt x="126" y="405"/>
                  </a:cubicBezTo>
                  <a:cubicBezTo>
                    <a:pt x="134" y="411"/>
                    <a:pt x="142" y="417"/>
                    <a:pt x="151" y="422"/>
                  </a:cubicBezTo>
                  <a:cubicBezTo>
                    <a:pt x="138" y="460"/>
                    <a:pt x="138" y="460"/>
                    <a:pt x="138" y="460"/>
                  </a:cubicBezTo>
                  <a:cubicBezTo>
                    <a:pt x="136" y="467"/>
                    <a:pt x="136" y="467"/>
                    <a:pt x="136" y="467"/>
                  </a:cubicBezTo>
                  <a:cubicBezTo>
                    <a:pt x="143" y="470"/>
                    <a:pt x="143" y="470"/>
                    <a:pt x="143" y="470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90"/>
                    <a:pt x="207" y="490"/>
                    <a:pt x="207" y="490"/>
                  </a:cubicBezTo>
                  <a:cubicBezTo>
                    <a:pt x="209" y="483"/>
                    <a:pt x="209" y="483"/>
                    <a:pt x="209" y="483"/>
                  </a:cubicBezTo>
                  <a:cubicBezTo>
                    <a:pt x="221" y="445"/>
                    <a:pt x="221" y="445"/>
                    <a:pt x="221" y="445"/>
                  </a:cubicBezTo>
                  <a:cubicBezTo>
                    <a:pt x="231" y="446"/>
                    <a:pt x="241" y="446"/>
                    <a:pt x="251" y="446"/>
                  </a:cubicBezTo>
                  <a:cubicBezTo>
                    <a:pt x="260" y="486"/>
                    <a:pt x="260" y="486"/>
                    <a:pt x="260" y="486"/>
                  </a:cubicBezTo>
                  <a:cubicBezTo>
                    <a:pt x="261" y="493"/>
                    <a:pt x="261" y="493"/>
                    <a:pt x="261" y="493"/>
                  </a:cubicBezTo>
                  <a:cubicBezTo>
                    <a:pt x="269" y="491"/>
                    <a:pt x="269" y="491"/>
                    <a:pt x="269" y="491"/>
                  </a:cubicBezTo>
                  <a:cubicBezTo>
                    <a:pt x="326" y="479"/>
                    <a:pt x="326" y="479"/>
                    <a:pt x="326" y="479"/>
                  </a:cubicBezTo>
                  <a:cubicBezTo>
                    <a:pt x="334" y="478"/>
                    <a:pt x="334" y="478"/>
                    <a:pt x="334" y="478"/>
                  </a:cubicBezTo>
                  <a:cubicBezTo>
                    <a:pt x="332" y="470"/>
                    <a:pt x="332" y="470"/>
                    <a:pt x="332" y="470"/>
                  </a:cubicBezTo>
                  <a:cubicBezTo>
                    <a:pt x="324" y="431"/>
                    <a:pt x="324" y="431"/>
                    <a:pt x="324" y="431"/>
                  </a:cubicBezTo>
                  <a:cubicBezTo>
                    <a:pt x="333" y="427"/>
                    <a:pt x="342" y="422"/>
                    <a:pt x="350" y="417"/>
                  </a:cubicBezTo>
                  <a:cubicBezTo>
                    <a:pt x="377" y="447"/>
                    <a:pt x="377" y="447"/>
                    <a:pt x="377" y="447"/>
                  </a:cubicBezTo>
                  <a:cubicBezTo>
                    <a:pt x="383" y="453"/>
                    <a:pt x="383" y="453"/>
                    <a:pt x="383" y="453"/>
                  </a:cubicBezTo>
                  <a:cubicBezTo>
                    <a:pt x="388" y="448"/>
                    <a:pt x="388" y="448"/>
                    <a:pt x="388" y="44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8" y="403"/>
                    <a:pt x="438" y="403"/>
                    <a:pt x="438" y="403"/>
                  </a:cubicBezTo>
                  <a:cubicBezTo>
                    <a:pt x="433" y="397"/>
                    <a:pt x="433" y="397"/>
                    <a:pt x="433" y="397"/>
                  </a:cubicBezTo>
                  <a:cubicBezTo>
                    <a:pt x="406" y="367"/>
                    <a:pt x="406" y="367"/>
                    <a:pt x="406" y="367"/>
                  </a:cubicBezTo>
                  <a:cubicBezTo>
                    <a:pt x="412" y="359"/>
                    <a:pt x="417" y="351"/>
                    <a:pt x="422" y="342"/>
                  </a:cubicBezTo>
                  <a:cubicBezTo>
                    <a:pt x="460" y="355"/>
                    <a:pt x="460" y="355"/>
                    <a:pt x="460" y="355"/>
                  </a:cubicBezTo>
                  <a:cubicBezTo>
                    <a:pt x="467" y="357"/>
                    <a:pt x="467" y="357"/>
                    <a:pt x="467" y="357"/>
                  </a:cubicBezTo>
                  <a:cubicBezTo>
                    <a:pt x="470" y="350"/>
                    <a:pt x="470" y="350"/>
                    <a:pt x="470" y="350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90" y="286"/>
                    <a:pt x="490" y="286"/>
                    <a:pt x="490" y="286"/>
                  </a:cubicBezTo>
                  <a:cubicBezTo>
                    <a:pt x="483" y="284"/>
                    <a:pt x="483" y="284"/>
                    <a:pt x="483" y="284"/>
                  </a:cubicBezTo>
                  <a:cubicBezTo>
                    <a:pt x="445" y="272"/>
                    <a:pt x="445" y="272"/>
                    <a:pt x="445" y="272"/>
                  </a:cubicBezTo>
                  <a:cubicBezTo>
                    <a:pt x="446" y="262"/>
                    <a:pt x="447" y="252"/>
                    <a:pt x="446" y="242"/>
                  </a:cubicBezTo>
                  <a:cubicBezTo>
                    <a:pt x="486" y="234"/>
                    <a:pt x="486" y="234"/>
                    <a:pt x="486" y="234"/>
                  </a:cubicBezTo>
                  <a:cubicBezTo>
                    <a:pt x="493" y="232"/>
                    <a:pt x="493" y="232"/>
                    <a:pt x="493" y="232"/>
                  </a:cubicBezTo>
                  <a:cubicBezTo>
                    <a:pt x="492" y="225"/>
                    <a:pt x="492" y="225"/>
                    <a:pt x="492" y="225"/>
                  </a:cubicBezTo>
                  <a:cubicBezTo>
                    <a:pt x="479" y="167"/>
                    <a:pt x="479" y="167"/>
                    <a:pt x="479" y="167"/>
                  </a:cubicBezTo>
                  <a:cubicBezTo>
                    <a:pt x="478" y="159"/>
                    <a:pt x="478" y="159"/>
                    <a:pt x="478" y="159"/>
                  </a:cubicBezTo>
                  <a:cubicBezTo>
                    <a:pt x="470" y="161"/>
                    <a:pt x="470" y="161"/>
                    <a:pt x="470" y="161"/>
                  </a:cubicBezTo>
                  <a:cubicBezTo>
                    <a:pt x="431" y="169"/>
                    <a:pt x="431" y="169"/>
                    <a:pt x="431" y="169"/>
                  </a:cubicBezTo>
                  <a:cubicBezTo>
                    <a:pt x="427" y="160"/>
                    <a:pt x="422" y="151"/>
                    <a:pt x="417" y="143"/>
                  </a:cubicBezTo>
                  <a:cubicBezTo>
                    <a:pt x="447" y="116"/>
                    <a:pt x="447" y="116"/>
                    <a:pt x="447" y="116"/>
                  </a:cubicBezTo>
                  <a:cubicBezTo>
                    <a:pt x="453" y="111"/>
                    <a:pt x="453" y="111"/>
                    <a:pt x="453" y="111"/>
                  </a:cubicBezTo>
                  <a:cubicBezTo>
                    <a:pt x="448" y="105"/>
                    <a:pt x="448" y="105"/>
                    <a:pt x="448" y="105"/>
                  </a:cubicBezTo>
                  <a:cubicBezTo>
                    <a:pt x="408" y="61"/>
                    <a:pt x="408" y="61"/>
                    <a:pt x="408" y="61"/>
                  </a:cubicBezTo>
                  <a:cubicBezTo>
                    <a:pt x="403" y="55"/>
                    <a:pt x="403" y="55"/>
                    <a:pt x="403" y="55"/>
                  </a:cubicBezTo>
                  <a:cubicBezTo>
                    <a:pt x="397" y="61"/>
                    <a:pt x="397" y="61"/>
                    <a:pt x="397" y="61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59" y="82"/>
                    <a:pt x="351" y="76"/>
                    <a:pt x="342" y="71"/>
                  </a:cubicBezTo>
                  <a:cubicBezTo>
                    <a:pt x="355" y="33"/>
                    <a:pt x="355" y="33"/>
                    <a:pt x="355" y="33"/>
                  </a:cubicBezTo>
                  <a:cubicBezTo>
                    <a:pt x="357" y="26"/>
                    <a:pt x="357" y="26"/>
                    <a:pt x="357" y="26"/>
                  </a:cubicBezTo>
                  <a:cubicBezTo>
                    <a:pt x="350" y="23"/>
                    <a:pt x="350" y="23"/>
                    <a:pt x="350" y="23"/>
                  </a:cubicBezTo>
                  <a:cubicBezTo>
                    <a:pt x="294" y="5"/>
                    <a:pt x="294" y="5"/>
                    <a:pt x="294" y="5"/>
                  </a:cubicBezTo>
                  <a:cubicBezTo>
                    <a:pt x="287" y="3"/>
                    <a:pt x="287" y="3"/>
                    <a:pt x="287" y="3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62" y="47"/>
                    <a:pt x="252" y="47"/>
                    <a:pt x="242" y="47"/>
                  </a:cubicBezTo>
                  <a:cubicBezTo>
                    <a:pt x="234" y="7"/>
                    <a:pt x="234" y="7"/>
                    <a:pt x="234" y="7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167" y="14"/>
                    <a:pt x="167" y="14"/>
                    <a:pt x="167" y="14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60" y="66"/>
                    <a:pt x="151" y="71"/>
                    <a:pt x="143" y="76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1" y="96"/>
                    <a:pt x="61" y="96"/>
                    <a:pt x="61" y="96"/>
                  </a:cubicBezTo>
                  <a:lnTo>
                    <a:pt x="88" y="126"/>
                  </a:lnTo>
                  <a:close/>
                  <a:moveTo>
                    <a:pt x="193" y="187"/>
                  </a:moveTo>
                  <a:cubicBezTo>
                    <a:pt x="226" y="157"/>
                    <a:pt x="277" y="160"/>
                    <a:pt x="306" y="193"/>
                  </a:cubicBezTo>
                  <a:cubicBezTo>
                    <a:pt x="336" y="226"/>
                    <a:pt x="333" y="276"/>
                    <a:pt x="300" y="306"/>
                  </a:cubicBezTo>
                  <a:cubicBezTo>
                    <a:pt x="268" y="336"/>
                    <a:pt x="217" y="333"/>
                    <a:pt x="187" y="300"/>
                  </a:cubicBezTo>
                  <a:cubicBezTo>
                    <a:pt x="157" y="267"/>
                    <a:pt x="160" y="217"/>
                    <a:pt x="193" y="1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E7D62B83-C7A9-354F-A643-DBFFC02CDA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6051" y="2095500"/>
              <a:ext cx="330200" cy="330200"/>
            </a:xfrm>
            <a:custGeom>
              <a:avLst/>
              <a:gdLst>
                <a:gd name="T0" fmla="*/ 25 w 173"/>
                <a:gd name="T1" fmla="*/ 53 h 173"/>
                <a:gd name="T2" fmla="*/ 9 w 173"/>
                <a:gd name="T3" fmla="*/ 48 h 173"/>
                <a:gd name="T4" fmla="*/ 2 w 173"/>
                <a:gd name="T5" fmla="*/ 70 h 173"/>
                <a:gd name="T6" fmla="*/ 4 w 173"/>
                <a:gd name="T7" fmla="*/ 74 h 173"/>
                <a:gd name="T8" fmla="*/ 17 w 173"/>
                <a:gd name="T9" fmla="*/ 89 h 173"/>
                <a:gd name="T10" fmla="*/ 0 w 173"/>
                <a:gd name="T11" fmla="*/ 92 h 173"/>
                <a:gd name="T12" fmla="*/ 5 w 173"/>
                <a:gd name="T13" fmla="*/ 115 h 173"/>
                <a:gd name="T14" fmla="*/ 8 w 173"/>
                <a:gd name="T15" fmla="*/ 117 h 173"/>
                <a:gd name="T16" fmla="*/ 27 w 173"/>
                <a:gd name="T17" fmla="*/ 123 h 173"/>
                <a:gd name="T18" fmla="*/ 15 w 173"/>
                <a:gd name="T19" fmla="*/ 135 h 173"/>
                <a:gd name="T20" fmla="*/ 30 w 173"/>
                <a:gd name="T21" fmla="*/ 152 h 173"/>
                <a:gd name="T22" fmla="*/ 34 w 173"/>
                <a:gd name="T23" fmla="*/ 152 h 173"/>
                <a:gd name="T24" fmla="*/ 53 w 173"/>
                <a:gd name="T25" fmla="*/ 148 h 173"/>
                <a:gd name="T26" fmla="*/ 48 w 173"/>
                <a:gd name="T27" fmla="*/ 164 h 173"/>
                <a:gd name="T28" fmla="*/ 70 w 173"/>
                <a:gd name="T29" fmla="*/ 172 h 173"/>
                <a:gd name="T30" fmla="*/ 74 w 173"/>
                <a:gd name="T31" fmla="*/ 170 h 173"/>
                <a:gd name="T32" fmla="*/ 89 w 173"/>
                <a:gd name="T33" fmla="*/ 157 h 173"/>
                <a:gd name="T34" fmla="*/ 92 w 173"/>
                <a:gd name="T35" fmla="*/ 173 h 173"/>
                <a:gd name="T36" fmla="*/ 115 w 173"/>
                <a:gd name="T37" fmla="*/ 169 h 173"/>
                <a:gd name="T38" fmla="*/ 117 w 173"/>
                <a:gd name="T39" fmla="*/ 165 h 173"/>
                <a:gd name="T40" fmla="*/ 123 w 173"/>
                <a:gd name="T41" fmla="*/ 147 h 173"/>
                <a:gd name="T42" fmla="*/ 135 w 173"/>
                <a:gd name="T43" fmla="*/ 159 h 173"/>
                <a:gd name="T44" fmla="*/ 152 w 173"/>
                <a:gd name="T45" fmla="*/ 144 h 173"/>
                <a:gd name="T46" fmla="*/ 152 w 173"/>
                <a:gd name="T47" fmla="*/ 140 h 173"/>
                <a:gd name="T48" fmla="*/ 148 w 173"/>
                <a:gd name="T49" fmla="*/ 121 h 173"/>
                <a:gd name="T50" fmla="*/ 164 w 173"/>
                <a:gd name="T51" fmla="*/ 126 h 173"/>
                <a:gd name="T52" fmla="*/ 172 w 173"/>
                <a:gd name="T53" fmla="*/ 104 h 173"/>
                <a:gd name="T54" fmla="*/ 170 w 173"/>
                <a:gd name="T55" fmla="*/ 100 h 173"/>
                <a:gd name="T56" fmla="*/ 157 w 173"/>
                <a:gd name="T57" fmla="*/ 85 h 173"/>
                <a:gd name="T58" fmla="*/ 173 w 173"/>
                <a:gd name="T59" fmla="*/ 82 h 173"/>
                <a:gd name="T60" fmla="*/ 169 w 173"/>
                <a:gd name="T61" fmla="*/ 59 h 173"/>
                <a:gd name="T62" fmla="*/ 165 w 173"/>
                <a:gd name="T63" fmla="*/ 57 h 173"/>
                <a:gd name="T64" fmla="*/ 147 w 173"/>
                <a:gd name="T65" fmla="*/ 51 h 173"/>
                <a:gd name="T66" fmla="*/ 159 w 173"/>
                <a:gd name="T67" fmla="*/ 39 h 173"/>
                <a:gd name="T68" fmla="*/ 144 w 173"/>
                <a:gd name="T69" fmla="*/ 22 h 173"/>
                <a:gd name="T70" fmla="*/ 140 w 173"/>
                <a:gd name="T71" fmla="*/ 22 h 173"/>
                <a:gd name="T72" fmla="*/ 121 w 173"/>
                <a:gd name="T73" fmla="*/ 25 h 173"/>
                <a:gd name="T74" fmla="*/ 126 w 173"/>
                <a:gd name="T75" fmla="*/ 9 h 173"/>
                <a:gd name="T76" fmla="*/ 103 w 173"/>
                <a:gd name="T77" fmla="*/ 2 h 173"/>
                <a:gd name="T78" fmla="*/ 100 w 173"/>
                <a:gd name="T79" fmla="*/ 4 h 173"/>
                <a:gd name="T80" fmla="*/ 85 w 173"/>
                <a:gd name="T81" fmla="*/ 17 h 173"/>
                <a:gd name="T82" fmla="*/ 82 w 173"/>
                <a:gd name="T83" fmla="*/ 0 h 173"/>
                <a:gd name="T84" fmla="*/ 59 w 173"/>
                <a:gd name="T85" fmla="*/ 5 h 173"/>
                <a:gd name="T86" fmla="*/ 57 w 173"/>
                <a:gd name="T87" fmla="*/ 8 h 173"/>
                <a:gd name="T88" fmla="*/ 51 w 173"/>
                <a:gd name="T89" fmla="*/ 27 h 173"/>
                <a:gd name="T90" fmla="*/ 39 w 173"/>
                <a:gd name="T91" fmla="*/ 15 h 173"/>
                <a:gd name="T92" fmla="*/ 22 w 173"/>
                <a:gd name="T93" fmla="*/ 30 h 173"/>
                <a:gd name="T94" fmla="*/ 22 w 173"/>
                <a:gd name="T95" fmla="*/ 34 h 173"/>
                <a:gd name="T96" fmla="*/ 68 w 173"/>
                <a:gd name="T97" fmla="*/ 66 h 173"/>
                <a:gd name="T98" fmla="*/ 106 w 173"/>
                <a:gd name="T99" fmla="*/ 108 h 173"/>
                <a:gd name="T100" fmla="*/ 68 w 173"/>
                <a:gd name="T101" fmla="*/ 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3" h="173">
                  <a:moveTo>
                    <a:pt x="31" y="45"/>
                  </a:moveTo>
                  <a:cubicBezTo>
                    <a:pt x="29" y="47"/>
                    <a:pt x="27" y="50"/>
                    <a:pt x="25" y="53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82"/>
                    <a:pt x="17" y="85"/>
                    <a:pt x="17" y="89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4" y="117"/>
                    <a:pt x="25" y="120"/>
                    <a:pt x="27" y="12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7" y="145"/>
                    <a:pt x="50" y="147"/>
                    <a:pt x="53" y="148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8" y="164"/>
                    <a:pt x="48" y="164"/>
                    <a:pt x="48" y="164"/>
                  </a:cubicBezTo>
                  <a:cubicBezTo>
                    <a:pt x="51" y="165"/>
                    <a:pt x="51" y="165"/>
                    <a:pt x="51" y="165"/>
                  </a:cubicBezTo>
                  <a:cubicBezTo>
                    <a:pt x="70" y="172"/>
                    <a:pt x="70" y="172"/>
                    <a:pt x="70" y="172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82" y="157"/>
                    <a:pt x="85" y="157"/>
                    <a:pt x="89" y="157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18" y="168"/>
                    <a:pt x="118" y="168"/>
                    <a:pt x="118" y="168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7" y="150"/>
                    <a:pt x="120" y="149"/>
                    <a:pt x="123" y="147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5" y="159"/>
                    <a:pt x="135" y="159"/>
                    <a:pt x="135" y="159"/>
                  </a:cubicBezTo>
                  <a:cubicBezTo>
                    <a:pt x="137" y="158"/>
                    <a:pt x="137" y="158"/>
                    <a:pt x="137" y="158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4" y="142"/>
                    <a:pt x="154" y="142"/>
                    <a:pt x="154" y="142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5" y="127"/>
                    <a:pt x="147" y="124"/>
                    <a:pt x="148" y="121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2"/>
                    <a:pt x="157" y="89"/>
                    <a:pt x="157" y="85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59"/>
                    <a:pt x="169" y="59"/>
                    <a:pt x="169" y="59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0" y="57"/>
                    <a:pt x="149" y="54"/>
                    <a:pt x="147" y="51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7" y="29"/>
                    <a:pt x="124" y="27"/>
                    <a:pt x="121" y="25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2" y="17"/>
                    <a:pt x="89" y="17"/>
                    <a:pt x="85" y="17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7" y="24"/>
                    <a:pt x="54" y="25"/>
                    <a:pt x="51" y="2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4"/>
                    <a:pt x="22" y="34"/>
                    <a:pt x="22" y="34"/>
                  </a:cubicBezTo>
                  <a:lnTo>
                    <a:pt x="31" y="45"/>
                  </a:lnTo>
                  <a:close/>
                  <a:moveTo>
                    <a:pt x="68" y="66"/>
                  </a:moveTo>
                  <a:cubicBezTo>
                    <a:pt x="80" y="56"/>
                    <a:pt x="97" y="57"/>
                    <a:pt x="108" y="68"/>
                  </a:cubicBezTo>
                  <a:cubicBezTo>
                    <a:pt x="118" y="80"/>
                    <a:pt x="117" y="97"/>
                    <a:pt x="106" y="108"/>
                  </a:cubicBezTo>
                  <a:cubicBezTo>
                    <a:pt x="94" y="118"/>
                    <a:pt x="76" y="117"/>
                    <a:pt x="66" y="106"/>
                  </a:cubicBezTo>
                  <a:cubicBezTo>
                    <a:pt x="56" y="94"/>
                    <a:pt x="57" y="76"/>
                    <a:pt x="68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46AEB6BA-E515-3B47-8215-DF2F58BEDE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9863" y="1387476"/>
              <a:ext cx="257175" cy="255587"/>
            </a:xfrm>
            <a:custGeom>
              <a:avLst/>
              <a:gdLst>
                <a:gd name="T0" fmla="*/ 19 w 135"/>
                <a:gd name="T1" fmla="*/ 41 h 135"/>
                <a:gd name="T2" fmla="*/ 7 w 135"/>
                <a:gd name="T3" fmla="*/ 37 h 135"/>
                <a:gd name="T4" fmla="*/ 1 w 135"/>
                <a:gd name="T5" fmla="*/ 55 h 135"/>
                <a:gd name="T6" fmla="*/ 3 w 135"/>
                <a:gd name="T7" fmla="*/ 57 h 135"/>
                <a:gd name="T8" fmla="*/ 13 w 135"/>
                <a:gd name="T9" fmla="*/ 69 h 135"/>
                <a:gd name="T10" fmla="*/ 0 w 135"/>
                <a:gd name="T11" fmla="*/ 72 h 135"/>
                <a:gd name="T12" fmla="*/ 4 w 135"/>
                <a:gd name="T13" fmla="*/ 89 h 135"/>
                <a:gd name="T14" fmla="*/ 6 w 135"/>
                <a:gd name="T15" fmla="*/ 91 h 135"/>
                <a:gd name="T16" fmla="*/ 21 w 135"/>
                <a:gd name="T17" fmla="*/ 96 h 135"/>
                <a:gd name="T18" fmla="*/ 11 w 135"/>
                <a:gd name="T19" fmla="*/ 105 h 135"/>
                <a:gd name="T20" fmla="*/ 23 w 135"/>
                <a:gd name="T21" fmla="*/ 119 h 135"/>
                <a:gd name="T22" fmla="*/ 26 w 135"/>
                <a:gd name="T23" fmla="*/ 119 h 135"/>
                <a:gd name="T24" fmla="*/ 41 w 135"/>
                <a:gd name="T25" fmla="*/ 116 h 135"/>
                <a:gd name="T26" fmla="*/ 37 w 135"/>
                <a:gd name="T27" fmla="*/ 128 h 135"/>
                <a:gd name="T28" fmla="*/ 55 w 135"/>
                <a:gd name="T29" fmla="*/ 134 h 135"/>
                <a:gd name="T30" fmla="*/ 57 w 135"/>
                <a:gd name="T31" fmla="*/ 133 h 135"/>
                <a:gd name="T32" fmla="*/ 69 w 135"/>
                <a:gd name="T33" fmla="*/ 122 h 135"/>
                <a:gd name="T34" fmla="*/ 72 w 135"/>
                <a:gd name="T35" fmla="*/ 135 h 135"/>
                <a:gd name="T36" fmla="*/ 90 w 135"/>
                <a:gd name="T37" fmla="*/ 131 h 135"/>
                <a:gd name="T38" fmla="*/ 91 w 135"/>
                <a:gd name="T39" fmla="*/ 129 h 135"/>
                <a:gd name="T40" fmla="*/ 96 w 135"/>
                <a:gd name="T41" fmla="*/ 114 h 135"/>
                <a:gd name="T42" fmla="*/ 105 w 135"/>
                <a:gd name="T43" fmla="*/ 124 h 135"/>
                <a:gd name="T44" fmla="*/ 119 w 135"/>
                <a:gd name="T45" fmla="*/ 112 h 135"/>
                <a:gd name="T46" fmla="*/ 119 w 135"/>
                <a:gd name="T47" fmla="*/ 109 h 135"/>
                <a:gd name="T48" fmla="*/ 116 w 135"/>
                <a:gd name="T49" fmla="*/ 94 h 135"/>
                <a:gd name="T50" fmla="*/ 128 w 135"/>
                <a:gd name="T51" fmla="*/ 98 h 135"/>
                <a:gd name="T52" fmla="*/ 134 w 135"/>
                <a:gd name="T53" fmla="*/ 80 h 135"/>
                <a:gd name="T54" fmla="*/ 133 w 135"/>
                <a:gd name="T55" fmla="*/ 78 h 135"/>
                <a:gd name="T56" fmla="*/ 122 w 135"/>
                <a:gd name="T57" fmla="*/ 66 h 135"/>
                <a:gd name="T58" fmla="*/ 135 w 135"/>
                <a:gd name="T59" fmla="*/ 64 h 135"/>
                <a:gd name="T60" fmla="*/ 132 w 135"/>
                <a:gd name="T61" fmla="*/ 46 h 135"/>
                <a:gd name="T62" fmla="*/ 129 w 135"/>
                <a:gd name="T63" fmla="*/ 44 h 135"/>
                <a:gd name="T64" fmla="*/ 114 w 135"/>
                <a:gd name="T65" fmla="*/ 39 h 135"/>
                <a:gd name="T66" fmla="*/ 124 w 135"/>
                <a:gd name="T67" fmla="*/ 30 h 135"/>
                <a:gd name="T68" fmla="*/ 112 w 135"/>
                <a:gd name="T69" fmla="*/ 17 h 135"/>
                <a:gd name="T70" fmla="*/ 109 w 135"/>
                <a:gd name="T71" fmla="*/ 16 h 135"/>
                <a:gd name="T72" fmla="*/ 94 w 135"/>
                <a:gd name="T73" fmla="*/ 19 h 135"/>
                <a:gd name="T74" fmla="*/ 98 w 135"/>
                <a:gd name="T75" fmla="*/ 7 h 135"/>
                <a:gd name="T76" fmla="*/ 81 w 135"/>
                <a:gd name="T77" fmla="*/ 1 h 135"/>
                <a:gd name="T78" fmla="*/ 78 w 135"/>
                <a:gd name="T79" fmla="*/ 2 h 135"/>
                <a:gd name="T80" fmla="*/ 66 w 135"/>
                <a:gd name="T81" fmla="*/ 13 h 135"/>
                <a:gd name="T82" fmla="*/ 64 w 135"/>
                <a:gd name="T83" fmla="*/ 0 h 135"/>
                <a:gd name="T84" fmla="*/ 46 w 135"/>
                <a:gd name="T85" fmla="*/ 4 h 135"/>
                <a:gd name="T86" fmla="*/ 44 w 135"/>
                <a:gd name="T87" fmla="*/ 6 h 135"/>
                <a:gd name="T88" fmla="*/ 39 w 135"/>
                <a:gd name="T89" fmla="*/ 21 h 135"/>
                <a:gd name="T90" fmla="*/ 30 w 135"/>
                <a:gd name="T91" fmla="*/ 11 h 135"/>
                <a:gd name="T92" fmla="*/ 17 w 135"/>
                <a:gd name="T93" fmla="*/ 23 h 135"/>
                <a:gd name="T94" fmla="*/ 16 w 135"/>
                <a:gd name="T95" fmla="*/ 26 h 135"/>
                <a:gd name="T96" fmla="*/ 53 w 135"/>
                <a:gd name="T97" fmla="*/ 51 h 135"/>
                <a:gd name="T98" fmla="*/ 82 w 135"/>
                <a:gd name="T99" fmla="*/ 84 h 135"/>
                <a:gd name="T100" fmla="*/ 53 w 135"/>
                <a:gd name="T101" fmla="*/ 5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5" h="135">
                  <a:moveTo>
                    <a:pt x="24" y="34"/>
                  </a:moveTo>
                  <a:cubicBezTo>
                    <a:pt x="22" y="36"/>
                    <a:pt x="21" y="39"/>
                    <a:pt x="19" y="41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3"/>
                    <a:pt x="13" y="66"/>
                    <a:pt x="13" y="69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8" y="91"/>
                    <a:pt x="19" y="94"/>
                    <a:pt x="21" y="96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7" y="113"/>
                    <a:pt x="39" y="114"/>
                    <a:pt x="41" y="11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3" y="122"/>
                    <a:pt x="66" y="122"/>
                    <a:pt x="69" y="12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2" y="131"/>
                    <a:pt x="92" y="131"/>
                    <a:pt x="92" y="131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89" y="118"/>
                    <a:pt x="89" y="118"/>
                    <a:pt x="89" y="118"/>
                  </a:cubicBezTo>
                  <a:cubicBezTo>
                    <a:pt x="91" y="117"/>
                    <a:pt x="94" y="116"/>
                    <a:pt x="96" y="114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3" y="99"/>
                    <a:pt x="114" y="96"/>
                    <a:pt x="116" y="94"/>
                  </a:cubicBezTo>
                  <a:cubicBezTo>
                    <a:pt x="126" y="97"/>
                    <a:pt x="126" y="97"/>
                    <a:pt x="126" y="97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72"/>
                    <a:pt x="123" y="69"/>
                    <a:pt x="122" y="66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7" y="44"/>
                    <a:pt x="116" y="41"/>
                    <a:pt x="114" y="39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99" y="22"/>
                    <a:pt x="96" y="21"/>
                    <a:pt x="94" y="1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2" y="13"/>
                    <a:pt x="69" y="13"/>
                    <a:pt x="66" y="1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4" y="18"/>
                    <a:pt x="41" y="19"/>
                    <a:pt x="39" y="2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24" y="34"/>
                  </a:lnTo>
                  <a:close/>
                  <a:moveTo>
                    <a:pt x="53" y="51"/>
                  </a:moveTo>
                  <a:cubicBezTo>
                    <a:pt x="62" y="43"/>
                    <a:pt x="76" y="44"/>
                    <a:pt x="84" y="53"/>
                  </a:cubicBezTo>
                  <a:cubicBezTo>
                    <a:pt x="92" y="62"/>
                    <a:pt x="91" y="76"/>
                    <a:pt x="82" y="84"/>
                  </a:cubicBezTo>
                  <a:cubicBezTo>
                    <a:pt x="73" y="92"/>
                    <a:pt x="59" y="91"/>
                    <a:pt x="51" y="82"/>
                  </a:cubicBezTo>
                  <a:cubicBezTo>
                    <a:pt x="43" y="73"/>
                    <a:pt x="44" y="59"/>
                    <a:pt x="53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FED87557-B0EB-0F4F-885C-2FF6038DAA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1763" y="4219575"/>
              <a:ext cx="381000" cy="381000"/>
            </a:xfrm>
            <a:custGeom>
              <a:avLst/>
              <a:gdLst>
                <a:gd name="T0" fmla="*/ 29 w 200"/>
                <a:gd name="T1" fmla="*/ 61 h 200"/>
                <a:gd name="T2" fmla="*/ 11 w 200"/>
                <a:gd name="T3" fmla="*/ 55 h 200"/>
                <a:gd name="T4" fmla="*/ 3 w 200"/>
                <a:gd name="T5" fmla="*/ 81 h 200"/>
                <a:gd name="T6" fmla="*/ 4 w 200"/>
                <a:gd name="T7" fmla="*/ 85 h 200"/>
                <a:gd name="T8" fmla="*/ 19 w 200"/>
                <a:gd name="T9" fmla="*/ 102 h 200"/>
                <a:gd name="T10" fmla="*/ 0 w 200"/>
                <a:gd name="T11" fmla="*/ 106 h 200"/>
                <a:gd name="T12" fmla="*/ 6 w 200"/>
                <a:gd name="T13" fmla="*/ 132 h 200"/>
                <a:gd name="T14" fmla="*/ 10 w 200"/>
                <a:gd name="T15" fmla="*/ 135 h 200"/>
                <a:gd name="T16" fmla="*/ 31 w 200"/>
                <a:gd name="T17" fmla="*/ 142 h 200"/>
                <a:gd name="T18" fmla="*/ 17 w 200"/>
                <a:gd name="T19" fmla="*/ 155 h 200"/>
                <a:gd name="T20" fmla="*/ 35 w 200"/>
                <a:gd name="T21" fmla="*/ 175 h 200"/>
                <a:gd name="T22" fmla="*/ 39 w 200"/>
                <a:gd name="T23" fmla="*/ 175 h 200"/>
                <a:gd name="T24" fmla="*/ 61 w 200"/>
                <a:gd name="T25" fmla="*/ 171 h 200"/>
                <a:gd name="T26" fmla="*/ 55 w 200"/>
                <a:gd name="T27" fmla="*/ 189 h 200"/>
                <a:gd name="T28" fmla="*/ 81 w 200"/>
                <a:gd name="T29" fmla="*/ 197 h 200"/>
                <a:gd name="T30" fmla="*/ 85 w 200"/>
                <a:gd name="T31" fmla="*/ 195 h 200"/>
                <a:gd name="T32" fmla="*/ 102 w 200"/>
                <a:gd name="T33" fmla="*/ 181 h 200"/>
                <a:gd name="T34" fmla="*/ 106 w 200"/>
                <a:gd name="T35" fmla="*/ 200 h 200"/>
                <a:gd name="T36" fmla="*/ 132 w 200"/>
                <a:gd name="T37" fmla="*/ 194 h 200"/>
                <a:gd name="T38" fmla="*/ 135 w 200"/>
                <a:gd name="T39" fmla="*/ 190 h 200"/>
                <a:gd name="T40" fmla="*/ 142 w 200"/>
                <a:gd name="T41" fmla="*/ 169 h 200"/>
                <a:gd name="T42" fmla="*/ 155 w 200"/>
                <a:gd name="T43" fmla="*/ 183 h 200"/>
                <a:gd name="T44" fmla="*/ 175 w 200"/>
                <a:gd name="T45" fmla="*/ 165 h 200"/>
                <a:gd name="T46" fmla="*/ 175 w 200"/>
                <a:gd name="T47" fmla="*/ 161 h 200"/>
                <a:gd name="T48" fmla="*/ 171 w 200"/>
                <a:gd name="T49" fmla="*/ 139 h 200"/>
                <a:gd name="T50" fmla="*/ 189 w 200"/>
                <a:gd name="T51" fmla="*/ 145 h 200"/>
                <a:gd name="T52" fmla="*/ 197 w 200"/>
                <a:gd name="T53" fmla="*/ 119 h 200"/>
                <a:gd name="T54" fmla="*/ 195 w 200"/>
                <a:gd name="T55" fmla="*/ 115 h 200"/>
                <a:gd name="T56" fmla="*/ 181 w 200"/>
                <a:gd name="T57" fmla="*/ 98 h 200"/>
                <a:gd name="T58" fmla="*/ 200 w 200"/>
                <a:gd name="T59" fmla="*/ 94 h 200"/>
                <a:gd name="T60" fmla="*/ 194 w 200"/>
                <a:gd name="T61" fmla="*/ 68 h 200"/>
                <a:gd name="T62" fmla="*/ 190 w 200"/>
                <a:gd name="T63" fmla="*/ 65 h 200"/>
                <a:gd name="T64" fmla="*/ 169 w 200"/>
                <a:gd name="T65" fmla="*/ 58 h 200"/>
                <a:gd name="T66" fmla="*/ 183 w 200"/>
                <a:gd name="T67" fmla="*/ 45 h 200"/>
                <a:gd name="T68" fmla="*/ 165 w 200"/>
                <a:gd name="T69" fmla="*/ 25 h 200"/>
                <a:gd name="T70" fmla="*/ 161 w 200"/>
                <a:gd name="T71" fmla="*/ 25 h 200"/>
                <a:gd name="T72" fmla="*/ 139 w 200"/>
                <a:gd name="T73" fmla="*/ 29 h 200"/>
                <a:gd name="T74" fmla="*/ 145 w 200"/>
                <a:gd name="T75" fmla="*/ 11 h 200"/>
                <a:gd name="T76" fmla="*/ 119 w 200"/>
                <a:gd name="T77" fmla="*/ 3 h 200"/>
                <a:gd name="T78" fmla="*/ 115 w 200"/>
                <a:gd name="T79" fmla="*/ 4 h 200"/>
                <a:gd name="T80" fmla="*/ 98 w 200"/>
                <a:gd name="T81" fmla="*/ 19 h 200"/>
                <a:gd name="T82" fmla="*/ 94 w 200"/>
                <a:gd name="T83" fmla="*/ 0 h 200"/>
                <a:gd name="T84" fmla="*/ 68 w 200"/>
                <a:gd name="T85" fmla="*/ 6 h 200"/>
                <a:gd name="T86" fmla="*/ 65 w 200"/>
                <a:gd name="T87" fmla="*/ 10 h 200"/>
                <a:gd name="T88" fmla="*/ 58 w 200"/>
                <a:gd name="T89" fmla="*/ 31 h 200"/>
                <a:gd name="T90" fmla="*/ 45 w 200"/>
                <a:gd name="T91" fmla="*/ 17 h 200"/>
                <a:gd name="T92" fmla="*/ 25 w 200"/>
                <a:gd name="T93" fmla="*/ 35 h 200"/>
                <a:gd name="T94" fmla="*/ 25 w 200"/>
                <a:gd name="T95" fmla="*/ 39 h 200"/>
                <a:gd name="T96" fmla="*/ 78 w 200"/>
                <a:gd name="T97" fmla="*/ 76 h 200"/>
                <a:gd name="T98" fmla="*/ 122 w 200"/>
                <a:gd name="T99" fmla="*/ 124 h 200"/>
                <a:gd name="T100" fmla="*/ 78 w 200"/>
                <a:gd name="T101" fmla="*/ 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200">
                  <a:moveTo>
                    <a:pt x="36" y="51"/>
                  </a:moveTo>
                  <a:cubicBezTo>
                    <a:pt x="33" y="54"/>
                    <a:pt x="31" y="58"/>
                    <a:pt x="29" y="61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94"/>
                    <a:pt x="19" y="98"/>
                    <a:pt x="19" y="10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7" y="135"/>
                    <a:pt x="29" y="138"/>
                    <a:pt x="31" y="14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7" y="177"/>
                    <a:pt x="37" y="177"/>
                    <a:pt x="37" y="177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4" y="167"/>
                    <a:pt x="58" y="169"/>
                    <a:pt x="61" y="171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5"/>
                    <a:pt x="85" y="195"/>
                    <a:pt x="85" y="195"/>
                  </a:cubicBezTo>
                  <a:cubicBezTo>
                    <a:pt x="90" y="180"/>
                    <a:pt x="90" y="180"/>
                    <a:pt x="90" y="180"/>
                  </a:cubicBezTo>
                  <a:cubicBezTo>
                    <a:pt x="94" y="180"/>
                    <a:pt x="98" y="181"/>
                    <a:pt x="102" y="181"/>
                  </a:cubicBezTo>
                  <a:cubicBezTo>
                    <a:pt x="105" y="197"/>
                    <a:pt x="105" y="197"/>
                    <a:pt x="105" y="197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32" y="194"/>
                    <a:pt x="132" y="194"/>
                    <a:pt x="132" y="194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5" y="190"/>
                    <a:pt x="135" y="190"/>
                    <a:pt x="135" y="190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5" y="173"/>
                    <a:pt x="138" y="171"/>
                    <a:pt x="142" y="169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7" y="146"/>
                    <a:pt x="169" y="142"/>
                    <a:pt x="171" y="139"/>
                  </a:cubicBezTo>
                  <a:cubicBezTo>
                    <a:pt x="186" y="144"/>
                    <a:pt x="186" y="144"/>
                    <a:pt x="186" y="144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80" y="110"/>
                    <a:pt x="180" y="110"/>
                    <a:pt x="180" y="110"/>
                  </a:cubicBezTo>
                  <a:cubicBezTo>
                    <a:pt x="180" y="106"/>
                    <a:pt x="181" y="102"/>
                    <a:pt x="181" y="98"/>
                  </a:cubicBezTo>
                  <a:cubicBezTo>
                    <a:pt x="197" y="95"/>
                    <a:pt x="197" y="95"/>
                    <a:pt x="197" y="95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4" y="68"/>
                    <a:pt x="194" y="68"/>
                    <a:pt x="194" y="68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3" y="65"/>
                    <a:pt x="171" y="62"/>
                    <a:pt x="169" y="5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5" y="33"/>
                    <a:pt x="142" y="31"/>
                    <a:pt x="139" y="29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19"/>
                    <a:pt x="102" y="19"/>
                    <a:pt x="98" y="19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5" y="27"/>
                    <a:pt x="62" y="29"/>
                    <a:pt x="58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36" y="51"/>
                  </a:lnTo>
                  <a:close/>
                  <a:moveTo>
                    <a:pt x="78" y="76"/>
                  </a:moveTo>
                  <a:cubicBezTo>
                    <a:pt x="92" y="64"/>
                    <a:pt x="112" y="65"/>
                    <a:pt x="124" y="78"/>
                  </a:cubicBezTo>
                  <a:cubicBezTo>
                    <a:pt x="136" y="92"/>
                    <a:pt x="135" y="112"/>
                    <a:pt x="122" y="124"/>
                  </a:cubicBezTo>
                  <a:cubicBezTo>
                    <a:pt x="108" y="136"/>
                    <a:pt x="88" y="135"/>
                    <a:pt x="76" y="122"/>
                  </a:cubicBezTo>
                  <a:cubicBezTo>
                    <a:pt x="64" y="108"/>
                    <a:pt x="65" y="88"/>
                    <a:pt x="78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481BB13A-ABC3-2348-B43F-5831A7A47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6626" y="3556000"/>
              <a:ext cx="379413" cy="377825"/>
            </a:xfrm>
            <a:custGeom>
              <a:avLst/>
              <a:gdLst>
                <a:gd name="T0" fmla="*/ 29 w 199"/>
                <a:gd name="T1" fmla="*/ 61 h 199"/>
                <a:gd name="T2" fmla="*/ 11 w 199"/>
                <a:gd name="T3" fmla="*/ 55 h 199"/>
                <a:gd name="T4" fmla="*/ 2 w 199"/>
                <a:gd name="T5" fmla="*/ 80 h 199"/>
                <a:gd name="T6" fmla="*/ 4 w 199"/>
                <a:gd name="T7" fmla="*/ 84 h 199"/>
                <a:gd name="T8" fmla="*/ 19 w 199"/>
                <a:gd name="T9" fmla="*/ 101 h 199"/>
                <a:gd name="T10" fmla="*/ 0 w 199"/>
                <a:gd name="T11" fmla="*/ 105 h 199"/>
                <a:gd name="T12" fmla="*/ 6 w 199"/>
                <a:gd name="T13" fmla="*/ 132 h 199"/>
                <a:gd name="T14" fmla="*/ 10 w 199"/>
                <a:gd name="T15" fmla="*/ 134 h 199"/>
                <a:gd name="T16" fmla="*/ 31 w 199"/>
                <a:gd name="T17" fmla="*/ 141 h 199"/>
                <a:gd name="T18" fmla="*/ 17 w 199"/>
                <a:gd name="T19" fmla="*/ 154 h 199"/>
                <a:gd name="T20" fmla="*/ 35 w 199"/>
                <a:gd name="T21" fmla="*/ 174 h 199"/>
                <a:gd name="T22" fmla="*/ 39 w 199"/>
                <a:gd name="T23" fmla="*/ 175 h 199"/>
                <a:gd name="T24" fmla="*/ 61 w 199"/>
                <a:gd name="T25" fmla="*/ 170 h 199"/>
                <a:gd name="T26" fmla="*/ 55 w 199"/>
                <a:gd name="T27" fmla="*/ 189 h 199"/>
                <a:gd name="T28" fmla="*/ 81 w 199"/>
                <a:gd name="T29" fmla="*/ 197 h 199"/>
                <a:gd name="T30" fmla="*/ 85 w 199"/>
                <a:gd name="T31" fmla="*/ 195 h 199"/>
                <a:gd name="T32" fmla="*/ 102 w 199"/>
                <a:gd name="T33" fmla="*/ 180 h 199"/>
                <a:gd name="T34" fmla="*/ 106 w 199"/>
                <a:gd name="T35" fmla="*/ 199 h 199"/>
                <a:gd name="T36" fmla="*/ 132 w 199"/>
                <a:gd name="T37" fmla="*/ 193 h 199"/>
                <a:gd name="T38" fmla="*/ 134 w 199"/>
                <a:gd name="T39" fmla="*/ 190 h 199"/>
                <a:gd name="T40" fmla="*/ 142 w 199"/>
                <a:gd name="T41" fmla="*/ 168 h 199"/>
                <a:gd name="T42" fmla="*/ 155 w 199"/>
                <a:gd name="T43" fmla="*/ 183 h 199"/>
                <a:gd name="T44" fmla="*/ 175 w 199"/>
                <a:gd name="T45" fmla="*/ 165 h 199"/>
                <a:gd name="T46" fmla="*/ 175 w 199"/>
                <a:gd name="T47" fmla="*/ 160 h 199"/>
                <a:gd name="T48" fmla="*/ 171 w 199"/>
                <a:gd name="T49" fmla="*/ 138 h 199"/>
                <a:gd name="T50" fmla="*/ 189 w 199"/>
                <a:gd name="T51" fmla="*/ 144 h 199"/>
                <a:gd name="T52" fmla="*/ 197 w 199"/>
                <a:gd name="T53" fmla="*/ 119 h 199"/>
                <a:gd name="T54" fmla="*/ 195 w 199"/>
                <a:gd name="T55" fmla="*/ 115 h 199"/>
                <a:gd name="T56" fmla="*/ 181 w 199"/>
                <a:gd name="T57" fmla="*/ 98 h 199"/>
                <a:gd name="T58" fmla="*/ 199 w 199"/>
                <a:gd name="T59" fmla="*/ 94 h 199"/>
                <a:gd name="T60" fmla="*/ 194 w 199"/>
                <a:gd name="T61" fmla="*/ 67 h 199"/>
                <a:gd name="T62" fmla="*/ 190 w 199"/>
                <a:gd name="T63" fmla="*/ 65 h 199"/>
                <a:gd name="T64" fmla="*/ 169 w 199"/>
                <a:gd name="T65" fmla="*/ 58 h 199"/>
                <a:gd name="T66" fmla="*/ 183 w 199"/>
                <a:gd name="T67" fmla="*/ 45 h 199"/>
                <a:gd name="T68" fmla="*/ 165 w 199"/>
                <a:gd name="T69" fmla="*/ 25 h 199"/>
                <a:gd name="T70" fmla="*/ 161 w 199"/>
                <a:gd name="T71" fmla="*/ 24 h 199"/>
                <a:gd name="T72" fmla="*/ 139 w 199"/>
                <a:gd name="T73" fmla="*/ 29 h 199"/>
                <a:gd name="T74" fmla="*/ 145 w 199"/>
                <a:gd name="T75" fmla="*/ 10 h 199"/>
                <a:gd name="T76" fmla="*/ 119 w 199"/>
                <a:gd name="T77" fmla="*/ 2 h 199"/>
                <a:gd name="T78" fmla="*/ 115 w 199"/>
                <a:gd name="T79" fmla="*/ 4 h 199"/>
                <a:gd name="T80" fmla="*/ 98 w 199"/>
                <a:gd name="T81" fmla="*/ 19 h 199"/>
                <a:gd name="T82" fmla="*/ 94 w 199"/>
                <a:gd name="T83" fmla="*/ 0 h 199"/>
                <a:gd name="T84" fmla="*/ 68 w 199"/>
                <a:gd name="T85" fmla="*/ 6 h 199"/>
                <a:gd name="T86" fmla="*/ 65 w 199"/>
                <a:gd name="T87" fmla="*/ 9 h 199"/>
                <a:gd name="T88" fmla="*/ 58 w 199"/>
                <a:gd name="T89" fmla="*/ 31 h 199"/>
                <a:gd name="T90" fmla="*/ 45 w 199"/>
                <a:gd name="T91" fmla="*/ 16 h 199"/>
                <a:gd name="T92" fmla="*/ 25 w 199"/>
                <a:gd name="T93" fmla="*/ 34 h 199"/>
                <a:gd name="T94" fmla="*/ 25 w 199"/>
                <a:gd name="T95" fmla="*/ 39 h 199"/>
                <a:gd name="T96" fmla="*/ 78 w 199"/>
                <a:gd name="T97" fmla="*/ 75 h 199"/>
                <a:gd name="T98" fmla="*/ 122 w 199"/>
                <a:gd name="T99" fmla="*/ 124 h 199"/>
                <a:gd name="T100" fmla="*/ 78 w 199"/>
                <a:gd name="T101" fmla="*/ 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" h="199">
                  <a:moveTo>
                    <a:pt x="36" y="51"/>
                  </a:moveTo>
                  <a:cubicBezTo>
                    <a:pt x="33" y="54"/>
                    <a:pt x="31" y="57"/>
                    <a:pt x="29" y="61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19" y="93"/>
                    <a:pt x="19" y="97"/>
                    <a:pt x="19" y="101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7" y="134"/>
                    <a:pt x="29" y="138"/>
                    <a:pt x="31" y="14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7" y="177"/>
                    <a:pt x="37" y="177"/>
                    <a:pt x="37" y="177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4" y="166"/>
                    <a:pt x="58" y="168"/>
                    <a:pt x="61" y="170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5"/>
                    <a:pt x="85" y="195"/>
                    <a:pt x="85" y="195"/>
                  </a:cubicBezTo>
                  <a:cubicBezTo>
                    <a:pt x="90" y="180"/>
                    <a:pt x="90" y="180"/>
                    <a:pt x="90" y="180"/>
                  </a:cubicBezTo>
                  <a:cubicBezTo>
                    <a:pt x="94" y="180"/>
                    <a:pt x="98" y="180"/>
                    <a:pt x="102" y="180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109" y="198"/>
                    <a:pt x="109" y="198"/>
                    <a:pt x="109" y="198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5" y="172"/>
                    <a:pt x="138" y="170"/>
                    <a:pt x="142" y="16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5" y="160"/>
                    <a:pt x="175" y="160"/>
                    <a:pt x="175" y="160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6" y="145"/>
                    <a:pt x="169" y="142"/>
                    <a:pt x="171" y="138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90" y="141"/>
                    <a:pt x="190" y="141"/>
                    <a:pt x="190" y="141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80" y="110"/>
                    <a:pt x="180" y="110"/>
                    <a:pt x="180" y="110"/>
                  </a:cubicBezTo>
                  <a:cubicBezTo>
                    <a:pt x="180" y="106"/>
                    <a:pt x="181" y="102"/>
                    <a:pt x="181" y="98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9" y="94"/>
                    <a:pt x="199" y="94"/>
                    <a:pt x="199" y="94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5"/>
                    <a:pt x="171" y="61"/>
                    <a:pt x="169" y="5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5" y="33"/>
                    <a:pt x="142" y="31"/>
                    <a:pt x="139" y="29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19"/>
                    <a:pt x="102" y="19"/>
                    <a:pt x="98" y="19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5" y="27"/>
                    <a:pt x="61" y="29"/>
                    <a:pt x="58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36" y="51"/>
                  </a:lnTo>
                  <a:close/>
                  <a:moveTo>
                    <a:pt x="78" y="75"/>
                  </a:moveTo>
                  <a:cubicBezTo>
                    <a:pt x="91" y="63"/>
                    <a:pt x="112" y="65"/>
                    <a:pt x="124" y="78"/>
                  </a:cubicBezTo>
                  <a:cubicBezTo>
                    <a:pt x="136" y="91"/>
                    <a:pt x="135" y="112"/>
                    <a:pt x="122" y="124"/>
                  </a:cubicBezTo>
                  <a:cubicBezTo>
                    <a:pt x="108" y="136"/>
                    <a:pt x="88" y="134"/>
                    <a:pt x="76" y="121"/>
                  </a:cubicBezTo>
                  <a:cubicBezTo>
                    <a:pt x="64" y="108"/>
                    <a:pt x="65" y="87"/>
                    <a:pt x="78" y="7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CC35E575-46F8-AD40-A437-5829DE071E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5863" y="3060700"/>
              <a:ext cx="379413" cy="377825"/>
            </a:xfrm>
            <a:custGeom>
              <a:avLst/>
              <a:gdLst>
                <a:gd name="T0" fmla="*/ 29 w 199"/>
                <a:gd name="T1" fmla="*/ 61 h 199"/>
                <a:gd name="T2" fmla="*/ 10 w 199"/>
                <a:gd name="T3" fmla="*/ 55 h 199"/>
                <a:gd name="T4" fmla="*/ 2 w 199"/>
                <a:gd name="T5" fmla="*/ 81 h 199"/>
                <a:gd name="T6" fmla="*/ 4 w 199"/>
                <a:gd name="T7" fmla="*/ 84 h 199"/>
                <a:gd name="T8" fmla="*/ 19 w 199"/>
                <a:gd name="T9" fmla="*/ 101 h 199"/>
                <a:gd name="T10" fmla="*/ 0 w 199"/>
                <a:gd name="T11" fmla="*/ 105 h 199"/>
                <a:gd name="T12" fmla="*/ 6 w 199"/>
                <a:gd name="T13" fmla="*/ 132 h 199"/>
                <a:gd name="T14" fmla="*/ 9 w 199"/>
                <a:gd name="T15" fmla="*/ 134 h 199"/>
                <a:gd name="T16" fmla="*/ 31 w 199"/>
                <a:gd name="T17" fmla="*/ 141 h 199"/>
                <a:gd name="T18" fmla="*/ 16 w 199"/>
                <a:gd name="T19" fmla="*/ 154 h 199"/>
                <a:gd name="T20" fmla="*/ 34 w 199"/>
                <a:gd name="T21" fmla="*/ 174 h 199"/>
                <a:gd name="T22" fmla="*/ 39 w 199"/>
                <a:gd name="T23" fmla="*/ 175 h 199"/>
                <a:gd name="T24" fmla="*/ 61 w 199"/>
                <a:gd name="T25" fmla="*/ 170 h 199"/>
                <a:gd name="T26" fmla="*/ 55 w 199"/>
                <a:gd name="T27" fmla="*/ 189 h 199"/>
                <a:gd name="T28" fmla="*/ 81 w 199"/>
                <a:gd name="T29" fmla="*/ 197 h 199"/>
                <a:gd name="T30" fmla="*/ 84 w 199"/>
                <a:gd name="T31" fmla="*/ 195 h 199"/>
                <a:gd name="T32" fmla="*/ 101 w 199"/>
                <a:gd name="T33" fmla="*/ 180 h 199"/>
                <a:gd name="T34" fmla="*/ 105 w 199"/>
                <a:gd name="T35" fmla="*/ 199 h 199"/>
                <a:gd name="T36" fmla="*/ 132 w 199"/>
                <a:gd name="T37" fmla="*/ 193 h 199"/>
                <a:gd name="T38" fmla="*/ 134 w 199"/>
                <a:gd name="T39" fmla="*/ 190 h 199"/>
                <a:gd name="T40" fmla="*/ 141 w 199"/>
                <a:gd name="T41" fmla="*/ 168 h 199"/>
                <a:gd name="T42" fmla="*/ 154 w 199"/>
                <a:gd name="T43" fmla="*/ 183 h 199"/>
                <a:gd name="T44" fmla="*/ 174 w 199"/>
                <a:gd name="T45" fmla="*/ 165 h 199"/>
                <a:gd name="T46" fmla="*/ 175 w 199"/>
                <a:gd name="T47" fmla="*/ 160 h 199"/>
                <a:gd name="T48" fmla="*/ 170 w 199"/>
                <a:gd name="T49" fmla="*/ 138 h 199"/>
                <a:gd name="T50" fmla="*/ 189 w 199"/>
                <a:gd name="T51" fmla="*/ 144 h 199"/>
                <a:gd name="T52" fmla="*/ 197 w 199"/>
                <a:gd name="T53" fmla="*/ 119 h 199"/>
                <a:gd name="T54" fmla="*/ 195 w 199"/>
                <a:gd name="T55" fmla="*/ 115 h 199"/>
                <a:gd name="T56" fmla="*/ 180 w 199"/>
                <a:gd name="T57" fmla="*/ 98 h 199"/>
                <a:gd name="T58" fmla="*/ 199 w 199"/>
                <a:gd name="T59" fmla="*/ 94 h 199"/>
                <a:gd name="T60" fmla="*/ 194 w 199"/>
                <a:gd name="T61" fmla="*/ 67 h 199"/>
                <a:gd name="T62" fmla="*/ 190 w 199"/>
                <a:gd name="T63" fmla="*/ 65 h 199"/>
                <a:gd name="T64" fmla="*/ 168 w 199"/>
                <a:gd name="T65" fmla="*/ 58 h 199"/>
                <a:gd name="T66" fmla="*/ 183 w 199"/>
                <a:gd name="T67" fmla="*/ 45 h 199"/>
                <a:gd name="T68" fmla="*/ 165 w 199"/>
                <a:gd name="T69" fmla="*/ 25 h 199"/>
                <a:gd name="T70" fmla="*/ 161 w 199"/>
                <a:gd name="T71" fmla="*/ 24 h 199"/>
                <a:gd name="T72" fmla="*/ 138 w 199"/>
                <a:gd name="T73" fmla="*/ 29 h 199"/>
                <a:gd name="T74" fmla="*/ 144 w 199"/>
                <a:gd name="T75" fmla="*/ 10 h 199"/>
                <a:gd name="T76" fmla="*/ 119 w 199"/>
                <a:gd name="T77" fmla="*/ 2 h 199"/>
                <a:gd name="T78" fmla="*/ 115 w 199"/>
                <a:gd name="T79" fmla="*/ 4 h 199"/>
                <a:gd name="T80" fmla="*/ 98 w 199"/>
                <a:gd name="T81" fmla="*/ 19 h 199"/>
                <a:gd name="T82" fmla="*/ 94 w 199"/>
                <a:gd name="T83" fmla="*/ 0 h 199"/>
                <a:gd name="T84" fmla="*/ 67 w 199"/>
                <a:gd name="T85" fmla="*/ 6 h 199"/>
                <a:gd name="T86" fmla="*/ 65 w 199"/>
                <a:gd name="T87" fmla="*/ 9 h 199"/>
                <a:gd name="T88" fmla="*/ 58 w 199"/>
                <a:gd name="T89" fmla="*/ 31 h 199"/>
                <a:gd name="T90" fmla="*/ 45 w 199"/>
                <a:gd name="T91" fmla="*/ 16 h 199"/>
                <a:gd name="T92" fmla="*/ 25 w 199"/>
                <a:gd name="T93" fmla="*/ 34 h 199"/>
                <a:gd name="T94" fmla="*/ 25 w 199"/>
                <a:gd name="T95" fmla="*/ 39 h 199"/>
                <a:gd name="T96" fmla="*/ 78 w 199"/>
                <a:gd name="T97" fmla="*/ 75 h 199"/>
                <a:gd name="T98" fmla="*/ 121 w 199"/>
                <a:gd name="T99" fmla="*/ 124 h 199"/>
                <a:gd name="T100" fmla="*/ 78 w 199"/>
                <a:gd name="T101" fmla="*/ 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" h="199">
                  <a:moveTo>
                    <a:pt x="35" y="51"/>
                  </a:moveTo>
                  <a:cubicBezTo>
                    <a:pt x="33" y="54"/>
                    <a:pt x="31" y="57"/>
                    <a:pt x="29" y="61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19" y="93"/>
                    <a:pt x="19" y="97"/>
                    <a:pt x="19" y="101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7" y="134"/>
                    <a:pt x="29" y="138"/>
                    <a:pt x="31" y="14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4" y="166"/>
                    <a:pt x="57" y="168"/>
                    <a:pt x="61" y="170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3" y="198"/>
                    <a:pt x="83" y="198"/>
                    <a:pt x="83" y="198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9" y="180"/>
                    <a:pt x="89" y="180"/>
                    <a:pt x="89" y="180"/>
                  </a:cubicBezTo>
                  <a:cubicBezTo>
                    <a:pt x="93" y="180"/>
                    <a:pt x="97" y="180"/>
                    <a:pt x="101" y="180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08" y="198"/>
                    <a:pt x="108" y="198"/>
                    <a:pt x="108" y="198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4" y="172"/>
                    <a:pt x="138" y="171"/>
                    <a:pt x="141" y="168"/>
                  </a:cubicBezTo>
                  <a:cubicBezTo>
                    <a:pt x="152" y="181"/>
                    <a:pt x="152" y="181"/>
                    <a:pt x="152" y="18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5" y="160"/>
                    <a:pt x="175" y="160"/>
                    <a:pt x="175" y="160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6" y="145"/>
                    <a:pt x="168" y="142"/>
                    <a:pt x="170" y="138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90" y="141"/>
                    <a:pt x="190" y="141"/>
                    <a:pt x="190" y="141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80" y="110"/>
                    <a:pt x="180" y="110"/>
                    <a:pt x="180" y="110"/>
                  </a:cubicBezTo>
                  <a:cubicBezTo>
                    <a:pt x="180" y="106"/>
                    <a:pt x="180" y="102"/>
                    <a:pt x="180" y="98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9" y="94"/>
                    <a:pt x="199" y="94"/>
                    <a:pt x="199" y="94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2" y="65"/>
                    <a:pt x="171" y="61"/>
                    <a:pt x="168" y="5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3"/>
                    <a:pt x="142" y="31"/>
                    <a:pt x="138" y="29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19"/>
                    <a:pt x="102" y="19"/>
                    <a:pt x="98" y="19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5" y="27"/>
                    <a:pt x="61" y="29"/>
                    <a:pt x="58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35" y="51"/>
                  </a:lnTo>
                  <a:close/>
                  <a:moveTo>
                    <a:pt x="78" y="75"/>
                  </a:moveTo>
                  <a:cubicBezTo>
                    <a:pt x="91" y="64"/>
                    <a:pt x="112" y="65"/>
                    <a:pt x="124" y="78"/>
                  </a:cubicBezTo>
                  <a:cubicBezTo>
                    <a:pt x="136" y="91"/>
                    <a:pt x="135" y="112"/>
                    <a:pt x="121" y="124"/>
                  </a:cubicBezTo>
                  <a:cubicBezTo>
                    <a:pt x="108" y="136"/>
                    <a:pt x="88" y="135"/>
                    <a:pt x="76" y="121"/>
                  </a:cubicBezTo>
                  <a:cubicBezTo>
                    <a:pt x="64" y="108"/>
                    <a:pt x="65" y="87"/>
                    <a:pt x="78" y="7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A076D0EF-EDCC-684B-A503-7361311384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8876" y="2938463"/>
              <a:ext cx="241300" cy="242887"/>
            </a:xfrm>
            <a:custGeom>
              <a:avLst/>
              <a:gdLst>
                <a:gd name="T0" fmla="*/ 18 w 127"/>
                <a:gd name="T1" fmla="*/ 39 h 128"/>
                <a:gd name="T2" fmla="*/ 7 w 127"/>
                <a:gd name="T3" fmla="*/ 35 h 128"/>
                <a:gd name="T4" fmla="*/ 1 w 127"/>
                <a:gd name="T5" fmla="*/ 52 h 128"/>
                <a:gd name="T6" fmla="*/ 3 w 127"/>
                <a:gd name="T7" fmla="*/ 54 h 128"/>
                <a:gd name="T8" fmla="*/ 12 w 127"/>
                <a:gd name="T9" fmla="*/ 65 h 128"/>
                <a:gd name="T10" fmla="*/ 0 w 127"/>
                <a:gd name="T11" fmla="*/ 68 h 128"/>
                <a:gd name="T12" fmla="*/ 4 w 127"/>
                <a:gd name="T13" fmla="*/ 85 h 128"/>
                <a:gd name="T14" fmla="*/ 6 w 127"/>
                <a:gd name="T15" fmla="*/ 86 h 128"/>
                <a:gd name="T16" fmla="*/ 20 w 127"/>
                <a:gd name="T17" fmla="*/ 91 h 128"/>
                <a:gd name="T18" fmla="*/ 10 w 127"/>
                <a:gd name="T19" fmla="*/ 99 h 128"/>
                <a:gd name="T20" fmla="*/ 22 w 127"/>
                <a:gd name="T21" fmla="*/ 112 h 128"/>
                <a:gd name="T22" fmla="*/ 25 w 127"/>
                <a:gd name="T23" fmla="*/ 112 h 128"/>
                <a:gd name="T24" fmla="*/ 39 w 127"/>
                <a:gd name="T25" fmla="*/ 109 h 128"/>
                <a:gd name="T26" fmla="*/ 35 w 127"/>
                <a:gd name="T27" fmla="*/ 121 h 128"/>
                <a:gd name="T28" fmla="*/ 51 w 127"/>
                <a:gd name="T29" fmla="*/ 126 h 128"/>
                <a:gd name="T30" fmla="*/ 54 w 127"/>
                <a:gd name="T31" fmla="*/ 125 h 128"/>
                <a:gd name="T32" fmla="*/ 65 w 127"/>
                <a:gd name="T33" fmla="*/ 116 h 128"/>
                <a:gd name="T34" fmla="*/ 67 w 127"/>
                <a:gd name="T35" fmla="*/ 128 h 128"/>
                <a:gd name="T36" fmla="*/ 84 w 127"/>
                <a:gd name="T37" fmla="*/ 124 h 128"/>
                <a:gd name="T38" fmla="*/ 86 w 127"/>
                <a:gd name="T39" fmla="*/ 122 h 128"/>
                <a:gd name="T40" fmla="*/ 90 w 127"/>
                <a:gd name="T41" fmla="*/ 108 h 128"/>
                <a:gd name="T42" fmla="*/ 99 w 127"/>
                <a:gd name="T43" fmla="*/ 117 h 128"/>
                <a:gd name="T44" fmla="*/ 111 w 127"/>
                <a:gd name="T45" fmla="*/ 106 h 128"/>
                <a:gd name="T46" fmla="*/ 112 w 127"/>
                <a:gd name="T47" fmla="*/ 103 h 128"/>
                <a:gd name="T48" fmla="*/ 109 w 127"/>
                <a:gd name="T49" fmla="*/ 89 h 128"/>
                <a:gd name="T50" fmla="*/ 121 w 127"/>
                <a:gd name="T51" fmla="*/ 93 h 128"/>
                <a:gd name="T52" fmla="*/ 126 w 127"/>
                <a:gd name="T53" fmla="*/ 76 h 128"/>
                <a:gd name="T54" fmla="*/ 125 w 127"/>
                <a:gd name="T55" fmla="*/ 74 h 128"/>
                <a:gd name="T56" fmla="*/ 115 w 127"/>
                <a:gd name="T57" fmla="*/ 63 h 128"/>
                <a:gd name="T58" fmla="*/ 127 w 127"/>
                <a:gd name="T59" fmla="*/ 60 h 128"/>
                <a:gd name="T60" fmla="*/ 124 w 127"/>
                <a:gd name="T61" fmla="*/ 43 h 128"/>
                <a:gd name="T62" fmla="*/ 121 w 127"/>
                <a:gd name="T63" fmla="*/ 42 h 128"/>
                <a:gd name="T64" fmla="*/ 108 w 127"/>
                <a:gd name="T65" fmla="*/ 37 h 128"/>
                <a:gd name="T66" fmla="*/ 117 w 127"/>
                <a:gd name="T67" fmla="*/ 29 h 128"/>
                <a:gd name="T68" fmla="*/ 105 w 127"/>
                <a:gd name="T69" fmla="*/ 16 h 128"/>
                <a:gd name="T70" fmla="*/ 102 w 127"/>
                <a:gd name="T71" fmla="*/ 16 h 128"/>
                <a:gd name="T72" fmla="*/ 88 w 127"/>
                <a:gd name="T73" fmla="*/ 19 h 128"/>
                <a:gd name="T74" fmla="*/ 92 w 127"/>
                <a:gd name="T75" fmla="*/ 7 h 128"/>
                <a:gd name="T76" fmla="*/ 76 w 127"/>
                <a:gd name="T77" fmla="*/ 2 h 128"/>
                <a:gd name="T78" fmla="*/ 73 w 127"/>
                <a:gd name="T79" fmla="*/ 3 h 128"/>
                <a:gd name="T80" fmla="*/ 62 w 127"/>
                <a:gd name="T81" fmla="*/ 12 h 128"/>
                <a:gd name="T82" fmla="*/ 60 w 127"/>
                <a:gd name="T83" fmla="*/ 0 h 128"/>
                <a:gd name="T84" fmla="*/ 43 w 127"/>
                <a:gd name="T85" fmla="*/ 4 h 128"/>
                <a:gd name="T86" fmla="*/ 41 w 127"/>
                <a:gd name="T87" fmla="*/ 6 h 128"/>
                <a:gd name="T88" fmla="*/ 37 w 127"/>
                <a:gd name="T89" fmla="*/ 20 h 128"/>
                <a:gd name="T90" fmla="*/ 28 w 127"/>
                <a:gd name="T91" fmla="*/ 11 h 128"/>
                <a:gd name="T92" fmla="*/ 16 w 127"/>
                <a:gd name="T93" fmla="*/ 22 h 128"/>
                <a:gd name="T94" fmla="*/ 16 w 127"/>
                <a:gd name="T95" fmla="*/ 25 h 128"/>
                <a:gd name="T96" fmla="*/ 50 w 127"/>
                <a:gd name="T97" fmla="*/ 49 h 128"/>
                <a:gd name="T98" fmla="*/ 77 w 127"/>
                <a:gd name="T99" fmla="*/ 79 h 128"/>
                <a:gd name="T100" fmla="*/ 50 w 127"/>
                <a:gd name="T101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" h="128">
                  <a:moveTo>
                    <a:pt x="23" y="33"/>
                  </a:moveTo>
                  <a:cubicBezTo>
                    <a:pt x="21" y="35"/>
                    <a:pt x="20" y="37"/>
                    <a:pt x="18" y="39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2" y="63"/>
                    <a:pt x="12" y="65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7" y="86"/>
                    <a:pt x="18" y="89"/>
                    <a:pt x="20" y="91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4" y="107"/>
                    <a:pt x="37" y="108"/>
                    <a:pt x="39" y="10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0" y="115"/>
                    <a:pt x="62" y="116"/>
                    <a:pt x="65" y="116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6" y="111"/>
                    <a:pt x="88" y="109"/>
                    <a:pt x="90" y="108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9" y="117"/>
                    <a:pt x="99" y="117"/>
                    <a:pt x="99" y="117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3"/>
                    <a:pt x="108" y="91"/>
                    <a:pt x="109" y="8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68"/>
                    <a:pt x="115" y="65"/>
                    <a:pt x="115" y="63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2"/>
                    <a:pt x="109" y="39"/>
                    <a:pt x="108" y="37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3" y="21"/>
                    <a:pt x="90" y="20"/>
                    <a:pt x="88" y="19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8" y="13"/>
                    <a:pt x="65" y="12"/>
                    <a:pt x="62" y="1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1" y="17"/>
                    <a:pt x="39" y="19"/>
                    <a:pt x="37" y="2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23" y="33"/>
                  </a:lnTo>
                  <a:close/>
                  <a:moveTo>
                    <a:pt x="50" y="49"/>
                  </a:moveTo>
                  <a:cubicBezTo>
                    <a:pt x="58" y="41"/>
                    <a:pt x="71" y="42"/>
                    <a:pt x="79" y="50"/>
                  </a:cubicBezTo>
                  <a:cubicBezTo>
                    <a:pt x="87" y="59"/>
                    <a:pt x="86" y="72"/>
                    <a:pt x="77" y="79"/>
                  </a:cubicBezTo>
                  <a:cubicBezTo>
                    <a:pt x="69" y="87"/>
                    <a:pt x="56" y="86"/>
                    <a:pt x="48" y="78"/>
                  </a:cubicBezTo>
                  <a:cubicBezTo>
                    <a:pt x="41" y="69"/>
                    <a:pt x="41" y="56"/>
                    <a:pt x="50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EFFC80F7-A86D-D340-B376-5FA075660D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1301" y="2571750"/>
              <a:ext cx="871538" cy="869950"/>
            </a:xfrm>
            <a:custGeom>
              <a:avLst/>
              <a:gdLst>
                <a:gd name="T0" fmla="*/ 458 w 458"/>
                <a:gd name="T1" fmla="*/ 262 h 458"/>
                <a:gd name="T2" fmla="*/ 458 w 458"/>
                <a:gd name="T3" fmla="*/ 197 h 458"/>
                <a:gd name="T4" fmla="*/ 389 w 458"/>
                <a:gd name="T5" fmla="*/ 197 h 458"/>
                <a:gd name="T6" fmla="*/ 367 w 458"/>
                <a:gd name="T7" fmla="*/ 141 h 458"/>
                <a:gd name="T8" fmla="*/ 416 w 458"/>
                <a:gd name="T9" fmla="*/ 92 h 458"/>
                <a:gd name="T10" fmla="*/ 370 w 458"/>
                <a:gd name="T11" fmla="*/ 46 h 458"/>
                <a:gd name="T12" fmla="*/ 321 w 458"/>
                <a:gd name="T13" fmla="*/ 94 h 458"/>
                <a:gd name="T14" fmla="*/ 262 w 458"/>
                <a:gd name="T15" fmla="*/ 69 h 458"/>
                <a:gd name="T16" fmla="*/ 262 w 458"/>
                <a:gd name="T17" fmla="*/ 0 h 458"/>
                <a:gd name="T18" fmla="*/ 196 w 458"/>
                <a:gd name="T19" fmla="*/ 0 h 458"/>
                <a:gd name="T20" fmla="*/ 196 w 458"/>
                <a:gd name="T21" fmla="*/ 69 h 458"/>
                <a:gd name="T22" fmla="*/ 139 w 458"/>
                <a:gd name="T23" fmla="*/ 93 h 458"/>
                <a:gd name="T24" fmla="*/ 92 w 458"/>
                <a:gd name="T25" fmla="*/ 46 h 458"/>
                <a:gd name="T26" fmla="*/ 46 w 458"/>
                <a:gd name="T27" fmla="*/ 92 h 458"/>
                <a:gd name="T28" fmla="*/ 93 w 458"/>
                <a:gd name="T29" fmla="*/ 139 h 458"/>
                <a:gd name="T30" fmla="*/ 69 w 458"/>
                <a:gd name="T31" fmla="*/ 197 h 458"/>
                <a:gd name="T32" fmla="*/ 0 w 458"/>
                <a:gd name="T33" fmla="*/ 197 h 458"/>
                <a:gd name="T34" fmla="*/ 0 w 458"/>
                <a:gd name="T35" fmla="*/ 262 h 458"/>
                <a:gd name="T36" fmla="*/ 69 w 458"/>
                <a:gd name="T37" fmla="*/ 262 h 458"/>
                <a:gd name="T38" fmla="*/ 94 w 458"/>
                <a:gd name="T39" fmla="*/ 321 h 458"/>
                <a:gd name="T40" fmla="*/ 46 w 458"/>
                <a:gd name="T41" fmla="*/ 370 h 458"/>
                <a:gd name="T42" fmla="*/ 92 w 458"/>
                <a:gd name="T43" fmla="*/ 416 h 458"/>
                <a:gd name="T44" fmla="*/ 141 w 458"/>
                <a:gd name="T45" fmla="*/ 367 h 458"/>
                <a:gd name="T46" fmla="*/ 196 w 458"/>
                <a:gd name="T47" fmla="*/ 390 h 458"/>
                <a:gd name="T48" fmla="*/ 196 w 458"/>
                <a:gd name="T49" fmla="*/ 458 h 458"/>
                <a:gd name="T50" fmla="*/ 262 w 458"/>
                <a:gd name="T51" fmla="*/ 458 h 458"/>
                <a:gd name="T52" fmla="*/ 262 w 458"/>
                <a:gd name="T53" fmla="*/ 390 h 458"/>
                <a:gd name="T54" fmla="*/ 319 w 458"/>
                <a:gd name="T55" fmla="*/ 366 h 458"/>
                <a:gd name="T56" fmla="*/ 370 w 458"/>
                <a:gd name="T57" fmla="*/ 416 h 458"/>
                <a:gd name="T58" fmla="*/ 416 w 458"/>
                <a:gd name="T59" fmla="*/ 370 h 458"/>
                <a:gd name="T60" fmla="*/ 366 w 458"/>
                <a:gd name="T61" fmla="*/ 319 h 458"/>
                <a:gd name="T62" fmla="*/ 389 w 458"/>
                <a:gd name="T63" fmla="*/ 262 h 458"/>
                <a:gd name="T64" fmla="*/ 458 w 458"/>
                <a:gd name="T65" fmla="*/ 262 h 458"/>
                <a:gd name="T66" fmla="*/ 229 w 458"/>
                <a:gd name="T67" fmla="*/ 327 h 458"/>
                <a:gd name="T68" fmla="*/ 131 w 458"/>
                <a:gd name="T69" fmla="*/ 229 h 458"/>
                <a:gd name="T70" fmla="*/ 229 w 458"/>
                <a:gd name="T71" fmla="*/ 131 h 458"/>
                <a:gd name="T72" fmla="*/ 327 w 458"/>
                <a:gd name="T73" fmla="*/ 229 h 458"/>
                <a:gd name="T74" fmla="*/ 229 w 458"/>
                <a:gd name="T75" fmla="*/ 32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8" h="458">
                  <a:moveTo>
                    <a:pt x="458" y="262"/>
                  </a:moveTo>
                  <a:cubicBezTo>
                    <a:pt x="458" y="197"/>
                    <a:pt x="458" y="197"/>
                    <a:pt x="458" y="197"/>
                  </a:cubicBezTo>
                  <a:cubicBezTo>
                    <a:pt x="389" y="197"/>
                    <a:pt x="389" y="197"/>
                    <a:pt x="389" y="197"/>
                  </a:cubicBezTo>
                  <a:cubicBezTo>
                    <a:pt x="385" y="177"/>
                    <a:pt x="378" y="158"/>
                    <a:pt x="367" y="141"/>
                  </a:cubicBezTo>
                  <a:cubicBezTo>
                    <a:pt x="416" y="92"/>
                    <a:pt x="416" y="92"/>
                    <a:pt x="416" y="92"/>
                  </a:cubicBezTo>
                  <a:cubicBezTo>
                    <a:pt x="370" y="46"/>
                    <a:pt x="370" y="46"/>
                    <a:pt x="370" y="46"/>
                  </a:cubicBezTo>
                  <a:cubicBezTo>
                    <a:pt x="321" y="94"/>
                    <a:pt x="321" y="94"/>
                    <a:pt x="321" y="94"/>
                  </a:cubicBezTo>
                  <a:cubicBezTo>
                    <a:pt x="304" y="82"/>
                    <a:pt x="284" y="74"/>
                    <a:pt x="262" y="69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76" y="73"/>
                    <a:pt x="156" y="82"/>
                    <a:pt x="139" y="93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81" y="156"/>
                    <a:pt x="73" y="176"/>
                    <a:pt x="69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69" y="262"/>
                    <a:pt x="69" y="262"/>
                    <a:pt x="69" y="262"/>
                  </a:cubicBezTo>
                  <a:cubicBezTo>
                    <a:pt x="73" y="284"/>
                    <a:pt x="82" y="304"/>
                    <a:pt x="94" y="321"/>
                  </a:cubicBezTo>
                  <a:cubicBezTo>
                    <a:pt x="46" y="370"/>
                    <a:pt x="46" y="370"/>
                    <a:pt x="46" y="370"/>
                  </a:cubicBezTo>
                  <a:cubicBezTo>
                    <a:pt x="92" y="416"/>
                    <a:pt x="92" y="416"/>
                    <a:pt x="92" y="416"/>
                  </a:cubicBezTo>
                  <a:cubicBezTo>
                    <a:pt x="141" y="367"/>
                    <a:pt x="141" y="367"/>
                    <a:pt x="141" y="367"/>
                  </a:cubicBezTo>
                  <a:cubicBezTo>
                    <a:pt x="158" y="378"/>
                    <a:pt x="176" y="386"/>
                    <a:pt x="196" y="390"/>
                  </a:cubicBezTo>
                  <a:cubicBezTo>
                    <a:pt x="196" y="458"/>
                    <a:pt x="196" y="458"/>
                    <a:pt x="196" y="458"/>
                  </a:cubicBezTo>
                  <a:cubicBezTo>
                    <a:pt x="262" y="458"/>
                    <a:pt x="262" y="458"/>
                    <a:pt x="262" y="458"/>
                  </a:cubicBezTo>
                  <a:cubicBezTo>
                    <a:pt x="262" y="390"/>
                    <a:pt x="262" y="390"/>
                    <a:pt x="262" y="390"/>
                  </a:cubicBezTo>
                  <a:cubicBezTo>
                    <a:pt x="283" y="385"/>
                    <a:pt x="302" y="377"/>
                    <a:pt x="319" y="366"/>
                  </a:cubicBezTo>
                  <a:cubicBezTo>
                    <a:pt x="370" y="416"/>
                    <a:pt x="370" y="416"/>
                    <a:pt x="370" y="416"/>
                  </a:cubicBezTo>
                  <a:cubicBezTo>
                    <a:pt x="416" y="370"/>
                    <a:pt x="416" y="370"/>
                    <a:pt x="416" y="370"/>
                  </a:cubicBezTo>
                  <a:cubicBezTo>
                    <a:pt x="366" y="319"/>
                    <a:pt x="366" y="319"/>
                    <a:pt x="366" y="319"/>
                  </a:cubicBezTo>
                  <a:cubicBezTo>
                    <a:pt x="377" y="302"/>
                    <a:pt x="385" y="283"/>
                    <a:pt x="389" y="262"/>
                  </a:cubicBezTo>
                  <a:lnTo>
                    <a:pt x="458" y="262"/>
                  </a:lnTo>
                  <a:close/>
                  <a:moveTo>
                    <a:pt x="229" y="327"/>
                  </a:moveTo>
                  <a:cubicBezTo>
                    <a:pt x="175" y="327"/>
                    <a:pt x="131" y="284"/>
                    <a:pt x="131" y="229"/>
                  </a:cubicBezTo>
                  <a:cubicBezTo>
                    <a:pt x="131" y="175"/>
                    <a:pt x="175" y="131"/>
                    <a:pt x="229" y="131"/>
                  </a:cubicBezTo>
                  <a:cubicBezTo>
                    <a:pt x="283" y="131"/>
                    <a:pt x="327" y="175"/>
                    <a:pt x="327" y="229"/>
                  </a:cubicBezTo>
                  <a:cubicBezTo>
                    <a:pt x="327" y="284"/>
                    <a:pt x="283" y="327"/>
                    <a:pt x="229" y="3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05C5C211-4E3A-7740-B44F-0B14DBF3E6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9851" y="3381375"/>
              <a:ext cx="869950" cy="869950"/>
            </a:xfrm>
            <a:custGeom>
              <a:avLst/>
              <a:gdLst>
                <a:gd name="T0" fmla="*/ 457 w 457"/>
                <a:gd name="T1" fmla="*/ 262 h 458"/>
                <a:gd name="T2" fmla="*/ 457 w 457"/>
                <a:gd name="T3" fmla="*/ 197 h 458"/>
                <a:gd name="T4" fmla="*/ 389 w 457"/>
                <a:gd name="T5" fmla="*/ 197 h 458"/>
                <a:gd name="T6" fmla="*/ 366 w 457"/>
                <a:gd name="T7" fmla="*/ 141 h 458"/>
                <a:gd name="T8" fmla="*/ 415 w 457"/>
                <a:gd name="T9" fmla="*/ 92 h 458"/>
                <a:gd name="T10" fmla="*/ 369 w 457"/>
                <a:gd name="T11" fmla="*/ 46 h 458"/>
                <a:gd name="T12" fmla="*/ 321 w 457"/>
                <a:gd name="T13" fmla="*/ 94 h 458"/>
                <a:gd name="T14" fmla="*/ 261 w 457"/>
                <a:gd name="T15" fmla="*/ 69 h 458"/>
                <a:gd name="T16" fmla="*/ 261 w 457"/>
                <a:gd name="T17" fmla="*/ 0 h 458"/>
                <a:gd name="T18" fmla="*/ 196 w 457"/>
                <a:gd name="T19" fmla="*/ 0 h 458"/>
                <a:gd name="T20" fmla="*/ 196 w 457"/>
                <a:gd name="T21" fmla="*/ 69 h 458"/>
                <a:gd name="T22" fmla="*/ 138 w 457"/>
                <a:gd name="T23" fmla="*/ 93 h 458"/>
                <a:gd name="T24" fmla="*/ 91 w 457"/>
                <a:gd name="T25" fmla="*/ 46 h 458"/>
                <a:gd name="T26" fmla="*/ 45 w 457"/>
                <a:gd name="T27" fmla="*/ 92 h 458"/>
                <a:gd name="T28" fmla="*/ 92 w 457"/>
                <a:gd name="T29" fmla="*/ 139 h 458"/>
                <a:gd name="T30" fmla="*/ 68 w 457"/>
                <a:gd name="T31" fmla="*/ 197 h 458"/>
                <a:gd name="T32" fmla="*/ 0 w 457"/>
                <a:gd name="T33" fmla="*/ 197 h 458"/>
                <a:gd name="T34" fmla="*/ 0 w 457"/>
                <a:gd name="T35" fmla="*/ 262 h 458"/>
                <a:gd name="T36" fmla="*/ 68 w 457"/>
                <a:gd name="T37" fmla="*/ 262 h 458"/>
                <a:gd name="T38" fmla="*/ 93 w 457"/>
                <a:gd name="T39" fmla="*/ 322 h 458"/>
                <a:gd name="T40" fmla="*/ 45 w 457"/>
                <a:gd name="T41" fmla="*/ 370 h 458"/>
                <a:gd name="T42" fmla="*/ 91 w 457"/>
                <a:gd name="T43" fmla="*/ 416 h 458"/>
                <a:gd name="T44" fmla="*/ 140 w 457"/>
                <a:gd name="T45" fmla="*/ 367 h 458"/>
                <a:gd name="T46" fmla="*/ 196 w 457"/>
                <a:gd name="T47" fmla="*/ 390 h 458"/>
                <a:gd name="T48" fmla="*/ 196 w 457"/>
                <a:gd name="T49" fmla="*/ 458 h 458"/>
                <a:gd name="T50" fmla="*/ 261 w 457"/>
                <a:gd name="T51" fmla="*/ 458 h 458"/>
                <a:gd name="T52" fmla="*/ 261 w 457"/>
                <a:gd name="T53" fmla="*/ 390 h 458"/>
                <a:gd name="T54" fmla="*/ 319 w 457"/>
                <a:gd name="T55" fmla="*/ 366 h 458"/>
                <a:gd name="T56" fmla="*/ 369 w 457"/>
                <a:gd name="T57" fmla="*/ 416 h 458"/>
                <a:gd name="T58" fmla="*/ 415 w 457"/>
                <a:gd name="T59" fmla="*/ 370 h 458"/>
                <a:gd name="T60" fmla="*/ 365 w 457"/>
                <a:gd name="T61" fmla="*/ 320 h 458"/>
                <a:gd name="T62" fmla="*/ 389 w 457"/>
                <a:gd name="T63" fmla="*/ 262 h 458"/>
                <a:gd name="T64" fmla="*/ 457 w 457"/>
                <a:gd name="T65" fmla="*/ 262 h 458"/>
                <a:gd name="T66" fmla="*/ 229 w 457"/>
                <a:gd name="T67" fmla="*/ 328 h 458"/>
                <a:gd name="T68" fmla="*/ 130 w 457"/>
                <a:gd name="T69" fmla="*/ 229 h 458"/>
                <a:gd name="T70" fmla="*/ 229 w 457"/>
                <a:gd name="T71" fmla="*/ 131 h 458"/>
                <a:gd name="T72" fmla="*/ 327 w 457"/>
                <a:gd name="T73" fmla="*/ 229 h 458"/>
                <a:gd name="T74" fmla="*/ 229 w 457"/>
                <a:gd name="T75" fmla="*/ 32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7" h="458">
                  <a:moveTo>
                    <a:pt x="457" y="262"/>
                  </a:moveTo>
                  <a:cubicBezTo>
                    <a:pt x="457" y="197"/>
                    <a:pt x="457" y="197"/>
                    <a:pt x="457" y="197"/>
                  </a:cubicBezTo>
                  <a:cubicBezTo>
                    <a:pt x="389" y="197"/>
                    <a:pt x="389" y="197"/>
                    <a:pt x="389" y="197"/>
                  </a:cubicBezTo>
                  <a:cubicBezTo>
                    <a:pt x="385" y="177"/>
                    <a:pt x="377" y="158"/>
                    <a:pt x="366" y="141"/>
                  </a:cubicBezTo>
                  <a:cubicBezTo>
                    <a:pt x="415" y="92"/>
                    <a:pt x="415" y="92"/>
                    <a:pt x="415" y="92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21" y="94"/>
                    <a:pt x="321" y="94"/>
                    <a:pt x="321" y="94"/>
                  </a:cubicBezTo>
                  <a:cubicBezTo>
                    <a:pt x="303" y="82"/>
                    <a:pt x="283" y="74"/>
                    <a:pt x="261" y="69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75" y="73"/>
                    <a:pt x="156" y="82"/>
                    <a:pt x="138" y="93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81" y="156"/>
                    <a:pt x="72" y="176"/>
                    <a:pt x="68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68" y="262"/>
                    <a:pt x="68" y="262"/>
                    <a:pt x="68" y="262"/>
                  </a:cubicBezTo>
                  <a:cubicBezTo>
                    <a:pt x="73" y="284"/>
                    <a:pt x="81" y="304"/>
                    <a:pt x="93" y="322"/>
                  </a:cubicBezTo>
                  <a:cubicBezTo>
                    <a:pt x="45" y="370"/>
                    <a:pt x="45" y="370"/>
                    <a:pt x="45" y="370"/>
                  </a:cubicBezTo>
                  <a:cubicBezTo>
                    <a:pt x="91" y="416"/>
                    <a:pt x="91" y="416"/>
                    <a:pt x="91" y="416"/>
                  </a:cubicBezTo>
                  <a:cubicBezTo>
                    <a:pt x="140" y="367"/>
                    <a:pt x="140" y="367"/>
                    <a:pt x="140" y="367"/>
                  </a:cubicBezTo>
                  <a:cubicBezTo>
                    <a:pt x="157" y="378"/>
                    <a:pt x="176" y="386"/>
                    <a:pt x="196" y="390"/>
                  </a:cubicBezTo>
                  <a:cubicBezTo>
                    <a:pt x="196" y="458"/>
                    <a:pt x="196" y="458"/>
                    <a:pt x="196" y="458"/>
                  </a:cubicBezTo>
                  <a:cubicBezTo>
                    <a:pt x="261" y="458"/>
                    <a:pt x="261" y="458"/>
                    <a:pt x="261" y="458"/>
                  </a:cubicBezTo>
                  <a:cubicBezTo>
                    <a:pt x="261" y="390"/>
                    <a:pt x="261" y="390"/>
                    <a:pt x="261" y="390"/>
                  </a:cubicBezTo>
                  <a:cubicBezTo>
                    <a:pt x="282" y="385"/>
                    <a:pt x="301" y="377"/>
                    <a:pt x="319" y="366"/>
                  </a:cubicBezTo>
                  <a:cubicBezTo>
                    <a:pt x="369" y="416"/>
                    <a:pt x="369" y="416"/>
                    <a:pt x="369" y="416"/>
                  </a:cubicBezTo>
                  <a:cubicBezTo>
                    <a:pt x="415" y="370"/>
                    <a:pt x="415" y="370"/>
                    <a:pt x="415" y="370"/>
                  </a:cubicBezTo>
                  <a:cubicBezTo>
                    <a:pt x="365" y="320"/>
                    <a:pt x="365" y="320"/>
                    <a:pt x="365" y="320"/>
                  </a:cubicBezTo>
                  <a:cubicBezTo>
                    <a:pt x="376" y="302"/>
                    <a:pt x="385" y="283"/>
                    <a:pt x="389" y="262"/>
                  </a:cubicBezTo>
                  <a:lnTo>
                    <a:pt x="457" y="262"/>
                  </a:lnTo>
                  <a:close/>
                  <a:moveTo>
                    <a:pt x="229" y="328"/>
                  </a:moveTo>
                  <a:cubicBezTo>
                    <a:pt x="174" y="327"/>
                    <a:pt x="130" y="284"/>
                    <a:pt x="130" y="229"/>
                  </a:cubicBezTo>
                  <a:cubicBezTo>
                    <a:pt x="130" y="175"/>
                    <a:pt x="174" y="131"/>
                    <a:pt x="229" y="131"/>
                  </a:cubicBezTo>
                  <a:cubicBezTo>
                    <a:pt x="283" y="131"/>
                    <a:pt x="327" y="175"/>
                    <a:pt x="327" y="229"/>
                  </a:cubicBezTo>
                  <a:cubicBezTo>
                    <a:pt x="327" y="284"/>
                    <a:pt x="283" y="327"/>
                    <a:pt x="229" y="3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E913DF6E-0863-ED4E-B5DC-BAECAEA854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1976" y="1992313"/>
              <a:ext cx="398463" cy="398462"/>
            </a:xfrm>
            <a:custGeom>
              <a:avLst/>
              <a:gdLst>
                <a:gd name="T0" fmla="*/ 209 w 209"/>
                <a:gd name="T1" fmla="*/ 120 h 210"/>
                <a:gd name="T2" fmla="*/ 209 w 209"/>
                <a:gd name="T3" fmla="*/ 90 h 210"/>
                <a:gd name="T4" fmla="*/ 178 w 209"/>
                <a:gd name="T5" fmla="*/ 90 h 210"/>
                <a:gd name="T6" fmla="*/ 168 w 209"/>
                <a:gd name="T7" fmla="*/ 65 h 210"/>
                <a:gd name="T8" fmla="*/ 190 w 209"/>
                <a:gd name="T9" fmla="*/ 42 h 210"/>
                <a:gd name="T10" fmla="*/ 169 w 209"/>
                <a:gd name="T11" fmla="*/ 21 h 210"/>
                <a:gd name="T12" fmla="*/ 147 w 209"/>
                <a:gd name="T13" fmla="*/ 43 h 210"/>
                <a:gd name="T14" fmla="*/ 120 w 209"/>
                <a:gd name="T15" fmla="*/ 32 h 210"/>
                <a:gd name="T16" fmla="*/ 120 w 209"/>
                <a:gd name="T17" fmla="*/ 0 h 210"/>
                <a:gd name="T18" fmla="*/ 90 w 209"/>
                <a:gd name="T19" fmla="*/ 0 h 210"/>
                <a:gd name="T20" fmla="*/ 90 w 209"/>
                <a:gd name="T21" fmla="*/ 32 h 210"/>
                <a:gd name="T22" fmla="*/ 63 w 209"/>
                <a:gd name="T23" fmla="*/ 42 h 210"/>
                <a:gd name="T24" fmla="*/ 42 w 209"/>
                <a:gd name="T25" fmla="*/ 21 h 210"/>
                <a:gd name="T26" fmla="*/ 21 w 209"/>
                <a:gd name="T27" fmla="*/ 42 h 210"/>
                <a:gd name="T28" fmla="*/ 42 w 209"/>
                <a:gd name="T29" fmla="*/ 64 h 210"/>
                <a:gd name="T30" fmla="*/ 31 w 209"/>
                <a:gd name="T31" fmla="*/ 90 h 210"/>
                <a:gd name="T32" fmla="*/ 0 w 209"/>
                <a:gd name="T33" fmla="*/ 90 h 210"/>
                <a:gd name="T34" fmla="*/ 0 w 209"/>
                <a:gd name="T35" fmla="*/ 120 h 210"/>
                <a:gd name="T36" fmla="*/ 31 w 209"/>
                <a:gd name="T37" fmla="*/ 120 h 210"/>
                <a:gd name="T38" fmla="*/ 43 w 209"/>
                <a:gd name="T39" fmla="*/ 147 h 210"/>
                <a:gd name="T40" fmla="*/ 21 w 209"/>
                <a:gd name="T41" fmla="*/ 169 h 210"/>
                <a:gd name="T42" fmla="*/ 42 w 209"/>
                <a:gd name="T43" fmla="*/ 190 h 210"/>
                <a:gd name="T44" fmla="*/ 64 w 209"/>
                <a:gd name="T45" fmla="*/ 168 h 210"/>
                <a:gd name="T46" fmla="*/ 90 w 209"/>
                <a:gd name="T47" fmla="*/ 178 h 210"/>
                <a:gd name="T48" fmla="*/ 90 w 209"/>
                <a:gd name="T49" fmla="*/ 210 h 210"/>
                <a:gd name="T50" fmla="*/ 120 w 209"/>
                <a:gd name="T51" fmla="*/ 210 h 210"/>
                <a:gd name="T52" fmla="*/ 120 w 209"/>
                <a:gd name="T53" fmla="*/ 178 h 210"/>
                <a:gd name="T54" fmla="*/ 146 w 209"/>
                <a:gd name="T55" fmla="*/ 167 h 210"/>
                <a:gd name="T56" fmla="*/ 169 w 209"/>
                <a:gd name="T57" fmla="*/ 190 h 210"/>
                <a:gd name="T58" fmla="*/ 190 w 209"/>
                <a:gd name="T59" fmla="*/ 169 h 210"/>
                <a:gd name="T60" fmla="*/ 167 w 209"/>
                <a:gd name="T61" fmla="*/ 146 h 210"/>
                <a:gd name="T62" fmla="*/ 178 w 209"/>
                <a:gd name="T63" fmla="*/ 120 h 210"/>
                <a:gd name="T64" fmla="*/ 209 w 209"/>
                <a:gd name="T65" fmla="*/ 120 h 210"/>
                <a:gd name="T66" fmla="*/ 105 w 209"/>
                <a:gd name="T67" fmla="*/ 150 h 210"/>
                <a:gd name="T68" fmla="*/ 60 w 209"/>
                <a:gd name="T69" fmla="*/ 105 h 210"/>
                <a:gd name="T70" fmla="*/ 105 w 209"/>
                <a:gd name="T71" fmla="*/ 60 h 210"/>
                <a:gd name="T72" fmla="*/ 150 w 209"/>
                <a:gd name="T73" fmla="*/ 105 h 210"/>
                <a:gd name="T74" fmla="*/ 105 w 209"/>
                <a:gd name="T75" fmla="*/ 15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9" h="210">
                  <a:moveTo>
                    <a:pt x="209" y="120"/>
                  </a:moveTo>
                  <a:cubicBezTo>
                    <a:pt x="209" y="90"/>
                    <a:pt x="209" y="90"/>
                    <a:pt x="209" y="90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76" y="81"/>
                    <a:pt x="173" y="72"/>
                    <a:pt x="168" y="65"/>
                  </a:cubicBezTo>
                  <a:cubicBezTo>
                    <a:pt x="190" y="42"/>
                    <a:pt x="190" y="42"/>
                    <a:pt x="190" y="42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39" y="38"/>
                    <a:pt x="130" y="34"/>
                    <a:pt x="120" y="3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0" y="34"/>
                    <a:pt x="71" y="37"/>
                    <a:pt x="63" y="42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7" y="72"/>
                    <a:pt x="33" y="80"/>
                    <a:pt x="3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30"/>
                    <a:pt x="37" y="139"/>
                    <a:pt x="43" y="147"/>
                  </a:cubicBezTo>
                  <a:cubicBezTo>
                    <a:pt x="21" y="169"/>
                    <a:pt x="21" y="169"/>
                    <a:pt x="21" y="169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72" y="173"/>
                    <a:pt x="81" y="176"/>
                    <a:pt x="90" y="178"/>
                  </a:cubicBezTo>
                  <a:cubicBezTo>
                    <a:pt x="90" y="210"/>
                    <a:pt x="90" y="210"/>
                    <a:pt x="90" y="210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0" y="178"/>
                    <a:pt x="120" y="178"/>
                    <a:pt x="120" y="178"/>
                  </a:cubicBezTo>
                  <a:cubicBezTo>
                    <a:pt x="129" y="176"/>
                    <a:pt x="138" y="172"/>
                    <a:pt x="146" y="167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190" y="169"/>
                    <a:pt x="190" y="169"/>
                    <a:pt x="190" y="169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72" y="138"/>
                    <a:pt x="176" y="129"/>
                    <a:pt x="178" y="120"/>
                  </a:cubicBezTo>
                  <a:lnTo>
                    <a:pt x="209" y="120"/>
                  </a:lnTo>
                  <a:close/>
                  <a:moveTo>
                    <a:pt x="105" y="150"/>
                  </a:moveTo>
                  <a:cubicBezTo>
                    <a:pt x="80" y="150"/>
                    <a:pt x="60" y="130"/>
                    <a:pt x="60" y="105"/>
                  </a:cubicBezTo>
                  <a:cubicBezTo>
                    <a:pt x="60" y="80"/>
                    <a:pt x="80" y="60"/>
                    <a:pt x="105" y="60"/>
                  </a:cubicBezTo>
                  <a:cubicBezTo>
                    <a:pt x="129" y="60"/>
                    <a:pt x="149" y="80"/>
                    <a:pt x="150" y="105"/>
                  </a:cubicBezTo>
                  <a:cubicBezTo>
                    <a:pt x="149" y="130"/>
                    <a:pt x="129" y="150"/>
                    <a:pt x="105" y="15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FE176221-BDDB-EE4A-A7A5-E12C78478B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3463" y="1590675"/>
              <a:ext cx="509588" cy="504825"/>
            </a:xfrm>
            <a:custGeom>
              <a:avLst/>
              <a:gdLst>
                <a:gd name="T0" fmla="*/ 267 w 267"/>
                <a:gd name="T1" fmla="*/ 163 h 266"/>
                <a:gd name="T2" fmla="*/ 267 w 267"/>
                <a:gd name="T3" fmla="*/ 109 h 266"/>
                <a:gd name="T4" fmla="*/ 263 w 267"/>
                <a:gd name="T5" fmla="*/ 105 h 266"/>
                <a:gd name="T6" fmla="*/ 221 w 267"/>
                <a:gd name="T7" fmla="*/ 85 h 266"/>
                <a:gd name="T8" fmla="*/ 248 w 267"/>
                <a:gd name="T9" fmla="*/ 59 h 266"/>
                <a:gd name="T10" fmla="*/ 210 w 267"/>
                <a:gd name="T11" fmla="*/ 21 h 266"/>
                <a:gd name="T12" fmla="*/ 204 w 267"/>
                <a:gd name="T13" fmla="*/ 21 h 266"/>
                <a:gd name="T14" fmla="*/ 162 w 267"/>
                <a:gd name="T15" fmla="*/ 37 h 266"/>
                <a:gd name="T16" fmla="*/ 162 w 267"/>
                <a:gd name="T17" fmla="*/ 0 h 266"/>
                <a:gd name="T18" fmla="*/ 108 w 267"/>
                <a:gd name="T19" fmla="*/ 0 h 266"/>
                <a:gd name="T20" fmla="*/ 104 w 267"/>
                <a:gd name="T21" fmla="*/ 4 h 266"/>
                <a:gd name="T22" fmla="*/ 87 w 267"/>
                <a:gd name="T23" fmla="*/ 44 h 266"/>
                <a:gd name="T24" fmla="*/ 60 w 267"/>
                <a:gd name="T25" fmla="*/ 18 h 266"/>
                <a:gd name="T26" fmla="*/ 22 w 267"/>
                <a:gd name="T27" fmla="*/ 56 h 266"/>
                <a:gd name="T28" fmla="*/ 22 w 267"/>
                <a:gd name="T29" fmla="*/ 62 h 266"/>
                <a:gd name="T30" fmla="*/ 37 w 267"/>
                <a:gd name="T31" fmla="*/ 103 h 266"/>
                <a:gd name="T32" fmla="*/ 0 w 267"/>
                <a:gd name="T33" fmla="*/ 103 h 266"/>
                <a:gd name="T34" fmla="*/ 0 w 267"/>
                <a:gd name="T35" fmla="*/ 157 h 266"/>
                <a:gd name="T36" fmla="*/ 5 w 267"/>
                <a:gd name="T37" fmla="*/ 161 h 266"/>
                <a:gd name="T38" fmla="*/ 45 w 267"/>
                <a:gd name="T39" fmla="*/ 182 h 266"/>
                <a:gd name="T40" fmla="*/ 19 w 267"/>
                <a:gd name="T41" fmla="*/ 207 h 266"/>
                <a:gd name="T42" fmla="*/ 57 w 267"/>
                <a:gd name="T43" fmla="*/ 245 h 266"/>
                <a:gd name="T44" fmla="*/ 63 w 267"/>
                <a:gd name="T45" fmla="*/ 245 h 266"/>
                <a:gd name="T46" fmla="*/ 106 w 267"/>
                <a:gd name="T47" fmla="*/ 230 h 266"/>
                <a:gd name="T48" fmla="*/ 106 w 267"/>
                <a:gd name="T49" fmla="*/ 266 h 266"/>
                <a:gd name="T50" fmla="*/ 159 w 267"/>
                <a:gd name="T51" fmla="*/ 266 h 266"/>
                <a:gd name="T52" fmla="*/ 163 w 267"/>
                <a:gd name="T53" fmla="*/ 262 h 266"/>
                <a:gd name="T54" fmla="*/ 180 w 267"/>
                <a:gd name="T55" fmla="*/ 221 h 266"/>
                <a:gd name="T56" fmla="*/ 207 w 267"/>
                <a:gd name="T57" fmla="*/ 248 h 266"/>
                <a:gd name="T58" fmla="*/ 245 w 267"/>
                <a:gd name="T59" fmla="*/ 210 h 266"/>
                <a:gd name="T60" fmla="*/ 245 w 267"/>
                <a:gd name="T61" fmla="*/ 204 h 266"/>
                <a:gd name="T62" fmla="*/ 229 w 267"/>
                <a:gd name="T63" fmla="*/ 163 h 266"/>
                <a:gd name="T64" fmla="*/ 193 w 267"/>
                <a:gd name="T65" fmla="*/ 133 h 266"/>
                <a:gd name="T66" fmla="*/ 73 w 267"/>
                <a:gd name="T67" fmla="*/ 133 h 266"/>
                <a:gd name="T68" fmla="*/ 193 w 267"/>
                <a:gd name="T69" fmla="*/ 13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7" h="266">
                  <a:moveTo>
                    <a:pt x="263" y="163"/>
                  </a:moveTo>
                  <a:cubicBezTo>
                    <a:pt x="267" y="163"/>
                    <a:pt x="267" y="163"/>
                    <a:pt x="267" y="163"/>
                  </a:cubicBezTo>
                  <a:cubicBezTo>
                    <a:pt x="267" y="158"/>
                    <a:pt x="267" y="158"/>
                    <a:pt x="267" y="15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5"/>
                    <a:pt x="267" y="105"/>
                    <a:pt x="267" y="105"/>
                  </a:cubicBezTo>
                  <a:cubicBezTo>
                    <a:pt x="263" y="105"/>
                    <a:pt x="263" y="105"/>
                    <a:pt x="263" y="105"/>
                  </a:cubicBezTo>
                  <a:cubicBezTo>
                    <a:pt x="229" y="105"/>
                    <a:pt x="229" y="105"/>
                    <a:pt x="229" y="105"/>
                  </a:cubicBezTo>
                  <a:cubicBezTo>
                    <a:pt x="227" y="98"/>
                    <a:pt x="225" y="91"/>
                    <a:pt x="221" y="85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8" y="59"/>
                    <a:pt x="248" y="59"/>
                    <a:pt x="248" y="59"/>
                  </a:cubicBezTo>
                  <a:cubicBezTo>
                    <a:pt x="245" y="56"/>
                    <a:pt x="245" y="56"/>
                    <a:pt x="245" y="56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4" y="21"/>
                    <a:pt x="204" y="21"/>
                    <a:pt x="204" y="21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74" y="41"/>
                    <a:pt x="168" y="39"/>
                    <a:pt x="162" y="37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98" y="39"/>
                    <a:pt x="92" y="41"/>
                    <a:pt x="87" y="44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2" y="90"/>
                    <a:pt x="39" y="97"/>
                    <a:pt x="37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" y="161"/>
                    <a:pt x="5" y="161"/>
                    <a:pt x="5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9" y="168"/>
                    <a:pt x="42" y="175"/>
                    <a:pt x="45" y="182"/>
                  </a:cubicBezTo>
                  <a:cubicBezTo>
                    <a:pt x="22" y="204"/>
                    <a:pt x="22" y="204"/>
                    <a:pt x="22" y="204"/>
                  </a:cubicBezTo>
                  <a:cubicBezTo>
                    <a:pt x="19" y="207"/>
                    <a:pt x="19" y="207"/>
                    <a:pt x="19" y="207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57" y="245"/>
                    <a:pt x="57" y="245"/>
                    <a:pt x="57" y="245"/>
                  </a:cubicBezTo>
                  <a:cubicBezTo>
                    <a:pt x="60" y="248"/>
                    <a:pt x="60" y="248"/>
                    <a:pt x="60" y="248"/>
                  </a:cubicBezTo>
                  <a:cubicBezTo>
                    <a:pt x="63" y="245"/>
                    <a:pt x="63" y="245"/>
                    <a:pt x="63" y="245"/>
                  </a:cubicBezTo>
                  <a:cubicBezTo>
                    <a:pt x="87" y="222"/>
                    <a:pt x="87" y="222"/>
                    <a:pt x="87" y="222"/>
                  </a:cubicBezTo>
                  <a:cubicBezTo>
                    <a:pt x="93" y="225"/>
                    <a:pt x="99" y="228"/>
                    <a:pt x="106" y="230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6"/>
                    <a:pt x="106" y="266"/>
                    <a:pt x="106" y="266"/>
                  </a:cubicBezTo>
                  <a:cubicBezTo>
                    <a:pt x="110" y="266"/>
                    <a:pt x="110" y="266"/>
                    <a:pt x="110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3" y="266"/>
                    <a:pt x="163" y="266"/>
                    <a:pt x="163" y="266"/>
                  </a:cubicBezTo>
                  <a:cubicBezTo>
                    <a:pt x="163" y="262"/>
                    <a:pt x="163" y="262"/>
                    <a:pt x="163" y="262"/>
                  </a:cubicBezTo>
                  <a:cubicBezTo>
                    <a:pt x="163" y="229"/>
                    <a:pt x="163" y="229"/>
                    <a:pt x="163" y="229"/>
                  </a:cubicBezTo>
                  <a:cubicBezTo>
                    <a:pt x="169" y="227"/>
                    <a:pt x="175" y="224"/>
                    <a:pt x="180" y="221"/>
                  </a:cubicBezTo>
                  <a:cubicBezTo>
                    <a:pt x="204" y="245"/>
                    <a:pt x="204" y="245"/>
                    <a:pt x="204" y="245"/>
                  </a:cubicBezTo>
                  <a:cubicBezTo>
                    <a:pt x="207" y="248"/>
                    <a:pt x="207" y="248"/>
                    <a:pt x="207" y="248"/>
                  </a:cubicBezTo>
                  <a:cubicBezTo>
                    <a:pt x="210" y="245"/>
                    <a:pt x="210" y="245"/>
                    <a:pt x="210" y="245"/>
                  </a:cubicBezTo>
                  <a:cubicBezTo>
                    <a:pt x="245" y="210"/>
                    <a:pt x="245" y="210"/>
                    <a:pt x="245" y="210"/>
                  </a:cubicBezTo>
                  <a:cubicBezTo>
                    <a:pt x="248" y="207"/>
                    <a:pt x="248" y="207"/>
                    <a:pt x="248" y="207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4" y="175"/>
                    <a:pt x="227" y="169"/>
                    <a:pt x="229" y="163"/>
                  </a:cubicBezTo>
                  <a:cubicBezTo>
                    <a:pt x="263" y="163"/>
                    <a:pt x="263" y="163"/>
                    <a:pt x="263" y="163"/>
                  </a:cubicBezTo>
                  <a:close/>
                  <a:moveTo>
                    <a:pt x="193" y="133"/>
                  </a:moveTo>
                  <a:cubicBezTo>
                    <a:pt x="193" y="166"/>
                    <a:pt x="166" y="193"/>
                    <a:pt x="133" y="193"/>
                  </a:cubicBezTo>
                  <a:cubicBezTo>
                    <a:pt x="100" y="193"/>
                    <a:pt x="73" y="166"/>
                    <a:pt x="73" y="133"/>
                  </a:cubicBezTo>
                  <a:cubicBezTo>
                    <a:pt x="73" y="100"/>
                    <a:pt x="100" y="73"/>
                    <a:pt x="133" y="73"/>
                  </a:cubicBezTo>
                  <a:cubicBezTo>
                    <a:pt x="166" y="73"/>
                    <a:pt x="193" y="100"/>
                    <a:pt x="193" y="1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78731E0B-6F74-6D4D-9AFA-6C3DADF95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6801" y="2595563"/>
              <a:ext cx="298450" cy="296862"/>
            </a:xfrm>
            <a:custGeom>
              <a:avLst/>
              <a:gdLst>
                <a:gd name="T0" fmla="*/ 156 w 156"/>
                <a:gd name="T1" fmla="*/ 96 h 156"/>
                <a:gd name="T2" fmla="*/ 156 w 156"/>
                <a:gd name="T3" fmla="*/ 64 h 156"/>
                <a:gd name="T4" fmla="*/ 153 w 156"/>
                <a:gd name="T5" fmla="*/ 62 h 156"/>
                <a:gd name="T6" fmla="*/ 129 w 156"/>
                <a:gd name="T7" fmla="*/ 51 h 156"/>
                <a:gd name="T8" fmla="*/ 144 w 156"/>
                <a:gd name="T9" fmla="*/ 35 h 156"/>
                <a:gd name="T10" fmla="*/ 122 w 156"/>
                <a:gd name="T11" fmla="*/ 13 h 156"/>
                <a:gd name="T12" fmla="*/ 119 w 156"/>
                <a:gd name="T13" fmla="*/ 13 h 156"/>
                <a:gd name="T14" fmla="*/ 94 w 156"/>
                <a:gd name="T15" fmla="*/ 22 h 156"/>
                <a:gd name="T16" fmla="*/ 94 w 156"/>
                <a:gd name="T17" fmla="*/ 0 h 156"/>
                <a:gd name="T18" fmla="*/ 63 w 156"/>
                <a:gd name="T19" fmla="*/ 0 h 156"/>
                <a:gd name="T20" fmla="*/ 60 w 156"/>
                <a:gd name="T21" fmla="*/ 3 h 156"/>
                <a:gd name="T22" fmla="*/ 50 w 156"/>
                <a:gd name="T23" fmla="*/ 26 h 156"/>
                <a:gd name="T24" fmla="*/ 35 w 156"/>
                <a:gd name="T25" fmla="*/ 11 h 156"/>
                <a:gd name="T26" fmla="*/ 13 w 156"/>
                <a:gd name="T27" fmla="*/ 33 h 156"/>
                <a:gd name="T28" fmla="*/ 13 w 156"/>
                <a:gd name="T29" fmla="*/ 37 h 156"/>
                <a:gd name="T30" fmla="*/ 21 w 156"/>
                <a:gd name="T31" fmla="*/ 61 h 156"/>
                <a:gd name="T32" fmla="*/ 0 w 156"/>
                <a:gd name="T33" fmla="*/ 61 h 156"/>
                <a:gd name="T34" fmla="*/ 0 w 156"/>
                <a:gd name="T35" fmla="*/ 92 h 156"/>
                <a:gd name="T36" fmla="*/ 2 w 156"/>
                <a:gd name="T37" fmla="*/ 95 h 156"/>
                <a:gd name="T38" fmla="*/ 26 w 156"/>
                <a:gd name="T39" fmla="*/ 107 h 156"/>
                <a:gd name="T40" fmla="*/ 11 w 156"/>
                <a:gd name="T41" fmla="*/ 122 h 156"/>
                <a:gd name="T42" fmla="*/ 33 w 156"/>
                <a:gd name="T43" fmla="*/ 144 h 156"/>
                <a:gd name="T44" fmla="*/ 36 w 156"/>
                <a:gd name="T45" fmla="*/ 144 h 156"/>
                <a:gd name="T46" fmla="*/ 61 w 156"/>
                <a:gd name="T47" fmla="*/ 135 h 156"/>
                <a:gd name="T48" fmla="*/ 61 w 156"/>
                <a:gd name="T49" fmla="*/ 156 h 156"/>
                <a:gd name="T50" fmla="*/ 92 w 156"/>
                <a:gd name="T51" fmla="*/ 156 h 156"/>
                <a:gd name="T52" fmla="*/ 95 w 156"/>
                <a:gd name="T53" fmla="*/ 154 h 156"/>
                <a:gd name="T54" fmla="*/ 105 w 156"/>
                <a:gd name="T55" fmla="*/ 130 h 156"/>
                <a:gd name="T56" fmla="*/ 120 w 156"/>
                <a:gd name="T57" fmla="*/ 146 h 156"/>
                <a:gd name="T58" fmla="*/ 143 w 156"/>
                <a:gd name="T59" fmla="*/ 124 h 156"/>
                <a:gd name="T60" fmla="*/ 143 w 156"/>
                <a:gd name="T61" fmla="*/ 120 h 156"/>
                <a:gd name="T62" fmla="*/ 133 w 156"/>
                <a:gd name="T63" fmla="*/ 96 h 156"/>
                <a:gd name="T64" fmla="*/ 112 w 156"/>
                <a:gd name="T65" fmla="*/ 78 h 156"/>
                <a:gd name="T66" fmla="*/ 42 w 156"/>
                <a:gd name="T67" fmla="*/ 78 h 156"/>
                <a:gd name="T68" fmla="*/ 112 w 156"/>
                <a:gd name="T6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156">
                  <a:moveTo>
                    <a:pt x="153" y="96"/>
                  </a:moveTo>
                  <a:cubicBezTo>
                    <a:pt x="156" y="96"/>
                    <a:pt x="156" y="96"/>
                    <a:pt x="156" y="96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2" y="58"/>
                    <a:pt x="131" y="54"/>
                    <a:pt x="129" y="51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1" y="25"/>
                    <a:pt x="98" y="23"/>
                    <a:pt x="94" y="22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7" y="23"/>
                    <a:pt x="53" y="25"/>
                    <a:pt x="50" y="26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4" y="54"/>
                    <a:pt x="22" y="57"/>
                    <a:pt x="21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2" y="99"/>
                    <a:pt x="24" y="103"/>
                    <a:pt x="26" y="107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4" y="132"/>
                    <a:pt x="57" y="134"/>
                    <a:pt x="61" y="135"/>
                  </a:cubicBezTo>
                  <a:cubicBezTo>
                    <a:pt x="61" y="154"/>
                    <a:pt x="61" y="154"/>
                    <a:pt x="61" y="154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4" y="156"/>
                    <a:pt x="64" y="156"/>
                    <a:pt x="64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8" y="133"/>
                    <a:pt x="102" y="132"/>
                    <a:pt x="105" y="130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31" y="103"/>
                    <a:pt x="132" y="99"/>
                    <a:pt x="133" y="96"/>
                  </a:cubicBezTo>
                  <a:cubicBezTo>
                    <a:pt x="153" y="96"/>
                    <a:pt x="153" y="96"/>
                    <a:pt x="153" y="96"/>
                  </a:cubicBezTo>
                  <a:close/>
                  <a:moveTo>
                    <a:pt x="112" y="78"/>
                  </a:moveTo>
                  <a:cubicBezTo>
                    <a:pt x="112" y="98"/>
                    <a:pt x="96" y="113"/>
                    <a:pt x="77" y="113"/>
                  </a:cubicBezTo>
                  <a:cubicBezTo>
                    <a:pt x="58" y="113"/>
                    <a:pt x="42" y="98"/>
                    <a:pt x="42" y="78"/>
                  </a:cubicBezTo>
                  <a:cubicBezTo>
                    <a:pt x="42" y="59"/>
                    <a:pt x="58" y="43"/>
                    <a:pt x="77" y="43"/>
                  </a:cubicBezTo>
                  <a:cubicBezTo>
                    <a:pt x="96" y="43"/>
                    <a:pt x="112" y="59"/>
                    <a:pt x="112" y="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2C2E57EC-524D-874D-8426-E3D7313AB6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1913" y="1417638"/>
              <a:ext cx="296863" cy="296862"/>
            </a:xfrm>
            <a:custGeom>
              <a:avLst/>
              <a:gdLst>
                <a:gd name="T0" fmla="*/ 156 w 156"/>
                <a:gd name="T1" fmla="*/ 96 h 156"/>
                <a:gd name="T2" fmla="*/ 156 w 156"/>
                <a:gd name="T3" fmla="*/ 64 h 156"/>
                <a:gd name="T4" fmla="*/ 154 w 156"/>
                <a:gd name="T5" fmla="*/ 62 h 156"/>
                <a:gd name="T6" fmla="*/ 130 w 156"/>
                <a:gd name="T7" fmla="*/ 50 h 156"/>
                <a:gd name="T8" fmla="*/ 145 w 156"/>
                <a:gd name="T9" fmla="*/ 35 h 156"/>
                <a:gd name="T10" fmla="*/ 123 w 156"/>
                <a:gd name="T11" fmla="*/ 13 h 156"/>
                <a:gd name="T12" fmla="*/ 120 w 156"/>
                <a:gd name="T13" fmla="*/ 13 h 156"/>
                <a:gd name="T14" fmla="*/ 95 w 156"/>
                <a:gd name="T15" fmla="*/ 22 h 156"/>
                <a:gd name="T16" fmla="*/ 95 w 156"/>
                <a:gd name="T17" fmla="*/ 0 h 156"/>
                <a:gd name="T18" fmla="*/ 64 w 156"/>
                <a:gd name="T19" fmla="*/ 0 h 156"/>
                <a:gd name="T20" fmla="*/ 61 w 156"/>
                <a:gd name="T21" fmla="*/ 3 h 156"/>
                <a:gd name="T22" fmla="*/ 51 w 156"/>
                <a:gd name="T23" fmla="*/ 26 h 156"/>
                <a:gd name="T24" fmla="*/ 36 w 156"/>
                <a:gd name="T25" fmla="*/ 11 h 156"/>
                <a:gd name="T26" fmla="*/ 13 w 156"/>
                <a:gd name="T27" fmla="*/ 33 h 156"/>
                <a:gd name="T28" fmla="*/ 13 w 156"/>
                <a:gd name="T29" fmla="*/ 37 h 156"/>
                <a:gd name="T30" fmla="*/ 22 w 156"/>
                <a:gd name="T31" fmla="*/ 61 h 156"/>
                <a:gd name="T32" fmla="*/ 0 w 156"/>
                <a:gd name="T33" fmla="*/ 61 h 156"/>
                <a:gd name="T34" fmla="*/ 0 w 156"/>
                <a:gd name="T35" fmla="*/ 92 h 156"/>
                <a:gd name="T36" fmla="*/ 3 w 156"/>
                <a:gd name="T37" fmla="*/ 95 h 156"/>
                <a:gd name="T38" fmla="*/ 27 w 156"/>
                <a:gd name="T39" fmla="*/ 107 h 156"/>
                <a:gd name="T40" fmla="*/ 12 w 156"/>
                <a:gd name="T41" fmla="*/ 122 h 156"/>
                <a:gd name="T42" fmla="*/ 34 w 156"/>
                <a:gd name="T43" fmla="*/ 144 h 156"/>
                <a:gd name="T44" fmla="*/ 37 w 156"/>
                <a:gd name="T45" fmla="*/ 144 h 156"/>
                <a:gd name="T46" fmla="*/ 62 w 156"/>
                <a:gd name="T47" fmla="*/ 135 h 156"/>
                <a:gd name="T48" fmla="*/ 62 w 156"/>
                <a:gd name="T49" fmla="*/ 156 h 156"/>
                <a:gd name="T50" fmla="*/ 93 w 156"/>
                <a:gd name="T51" fmla="*/ 156 h 156"/>
                <a:gd name="T52" fmla="*/ 96 w 156"/>
                <a:gd name="T53" fmla="*/ 154 h 156"/>
                <a:gd name="T54" fmla="*/ 106 w 156"/>
                <a:gd name="T55" fmla="*/ 130 h 156"/>
                <a:gd name="T56" fmla="*/ 121 w 156"/>
                <a:gd name="T57" fmla="*/ 146 h 156"/>
                <a:gd name="T58" fmla="*/ 143 w 156"/>
                <a:gd name="T59" fmla="*/ 124 h 156"/>
                <a:gd name="T60" fmla="*/ 143 w 156"/>
                <a:gd name="T61" fmla="*/ 120 h 156"/>
                <a:gd name="T62" fmla="*/ 134 w 156"/>
                <a:gd name="T63" fmla="*/ 96 h 156"/>
                <a:gd name="T64" fmla="*/ 113 w 156"/>
                <a:gd name="T65" fmla="*/ 78 h 156"/>
                <a:gd name="T66" fmla="*/ 43 w 156"/>
                <a:gd name="T67" fmla="*/ 78 h 156"/>
                <a:gd name="T68" fmla="*/ 113 w 156"/>
                <a:gd name="T6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156">
                  <a:moveTo>
                    <a:pt x="154" y="96"/>
                  </a:moveTo>
                  <a:cubicBezTo>
                    <a:pt x="156" y="96"/>
                    <a:pt x="156" y="96"/>
                    <a:pt x="156" y="96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3" y="58"/>
                    <a:pt x="132" y="54"/>
                    <a:pt x="130" y="50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2" y="25"/>
                    <a:pt x="99" y="23"/>
                    <a:pt x="95" y="22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8" y="23"/>
                    <a:pt x="54" y="25"/>
                    <a:pt x="51" y="2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5" y="53"/>
                    <a:pt x="23" y="57"/>
                    <a:pt x="22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3" y="99"/>
                    <a:pt x="25" y="103"/>
                    <a:pt x="27" y="107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51" y="130"/>
                    <a:pt x="51" y="130"/>
                    <a:pt x="51" y="130"/>
                  </a:cubicBezTo>
                  <a:cubicBezTo>
                    <a:pt x="54" y="132"/>
                    <a:pt x="58" y="134"/>
                    <a:pt x="62" y="135"/>
                  </a:cubicBezTo>
                  <a:cubicBezTo>
                    <a:pt x="62" y="154"/>
                    <a:pt x="62" y="154"/>
                    <a:pt x="62" y="154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4" y="156"/>
                    <a:pt x="64" y="156"/>
                    <a:pt x="64" y="156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9" y="133"/>
                    <a:pt x="102" y="132"/>
                    <a:pt x="106" y="130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1" y="103"/>
                    <a:pt x="133" y="99"/>
                    <a:pt x="134" y="96"/>
                  </a:cubicBezTo>
                  <a:cubicBezTo>
                    <a:pt x="154" y="96"/>
                    <a:pt x="154" y="96"/>
                    <a:pt x="154" y="96"/>
                  </a:cubicBezTo>
                  <a:close/>
                  <a:moveTo>
                    <a:pt x="113" y="78"/>
                  </a:moveTo>
                  <a:cubicBezTo>
                    <a:pt x="113" y="98"/>
                    <a:pt x="97" y="113"/>
                    <a:pt x="78" y="113"/>
                  </a:cubicBezTo>
                  <a:cubicBezTo>
                    <a:pt x="59" y="113"/>
                    <a:pt x="43" y="98"/>
                    <a:pt x="43" y="78"/>
                  </a:cubicBezTo>
                  <a:cubicBezTo>
                    <a:pt x="43" y="59"/>
                    <a:pt x="59" y="43"/>
                    <a:pt x="78" y="43"/>
                  </a:cubicBezTo>
                  <a:cubicBezTo>
                    <a:pt x="97" y="43"/>
                    <a:pt x="113" y="59"/>
                    <a:pt x="113" y="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4E0A7744-84BE-C145-ABF0-66905FAE0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2063" y="2390775"/>
              <a:ext cx="219075" cy="219075"/>
            </a:xfrm>
            <a:custGeom>
              <a:avLst/>
              <a:gdLst>
                <a:gd name="T0" fmla="*/ 115 w 115"/>
                <a:gd name="T1" fmla="*/ 70 h 115"/>
                <a:gd name="T2" fmla="*/ 115 w 115"/>
                <a:gd name="T3" fmla="*/ 47 h 115"/>
                <a:gd name="T4" fmla="*/ 114 w 115"/>
                <a:gd name="T5" fmla="*/ 45 h 115"/>
                <a:gd name="T6" fmla="*/ 96 w 115"/>
                <a:gd name="T7" fmla="*/ 37 h 115"/>
                <a:gd name="T8" fmla="*/ 107 w 115"/>
                <a:gd name="T9" fmla="*/ 25 h 115"/>
                <a:gd name="T10" fmla="*/ 91 w 115"/>
                <a:gd name="T11" fmla="*/ 9 h 115"/>
                <a:gd name="T12" fmla="*/ 88 w 115"/>
                <a:gd name="T13" fmla="*/ 9 h 115"/>
                <a:gd name="T14" fmla="*/ 70 w 115"/>
                <a:gd name="T15" fmla="*/ 16 h 115"/>
                <a:gd name="T16" fmla="*/ 70 w 115"/>
                <a:gd name="T17" fmla="*/ 0 h 115"/>
                <a:gd name="T18" fmla="*/ 47 w 115"/>
                <a:gd name="T19" fmla="*/ 0 h 115"/>
                <a:gd name="T20" fmla="*/ 45 w 115"/>
                <a:gd name="T21" fmla="*/ 1 h 115"/>
                <a:gd name="T22" fmla="*/ 37 w 115"/>
                <a:gd name="T23" fmla="*/ 19 h 115"/>
                <a:gd name="T24" fmla="*/ 26 w 115"/>
                <a:gd name="T25" fmla="*/ 8 h 115"/>
                <a:gd name="T26" fmla="*/ 9 w 115"/>
                <a:gd name="T27" fmla="*/ 24 h 115"/>
                <a:gd name="T28" fmla="*/ 9 w 115"/>
                <a:gd name="T29" fmla="*/ 27 h 115"/>
                <a:gd name="T30" fmla="*/ 16 w 115"/>
                <a:gd name="T31" fmla="*/ 45 h 115"/>
                <a:gd name="T32" fmla="*/ 0 w 115"/>
                <a:gd name="T33" fmla="*/ 45 h 115"/>
                <a:gd name="T34" fmla="*/ 0 w 115"/>
                <a:gd name="T35" fmla="*/ 68 h 115"/>
                <a:gd name="T36" fmla="*/ 1 w 115"/>
                <a:gd name="T37" fmla="*/ 70 h 115"/>
                <a:gd name="T38" fmla="*/ 19 w 115"/>
                <a:gd name="T39" fmla="*/ 79 h 115"/>
                <a:gd name="T40" fmla="*/ 8 w 115"/>
                <a:gd name="T41" fmla="*/ 90 h 115"/>
                <a:gd name="T42" fmla="*/ 24 w 115"/>
                <a:gd name="T43" fmla="*/ 106 h 115"/>
                <a:gd name="T44" fmla="*/ 27 w 115"/>
                <a:gd name="T45" fmla="*/ 106 h 115"/>
                <a:gd name="T46" fmla="*/ 45 w 115"/>
                <a:gd name="T47" fmla="*/ 99 h 115"/>
                <a:gd name="T48" fmla="*/ 45 w 115"/>
                <a:gd name="T49" fmla="*/ 115 h 115"/>
                <a:gd name="T50" fmla="*/ 69 w 115"/>
                <a:gd name="T51" fmla="*/ 115 h 115"/>
                <a:gd name="T52" fmla="*/ 70 w 115"/>
                <a:gd name="T53" fmla="*/ 114 h 115"/>
                <a:gd name="T54" fmla="*/ 78 w 115"/>
                <a:gd name="T55" fmla="*/ 96 h 115"/>
                <a:gd name="T56" fmla="*/ 89 w 115"/>
                <a:gd name="T57" fmla="*/ 108 h 115"/>
                <a:gd name="T58" fmla="*/ 106 w 115"/>
                <a:gd name="T59" fmla="*/ 91 h 115"/>
                <a:gd name="T60" fmla="*/ 106 w 115"/>
                <a:gd name="T61" fmla="*/ 89 h 115"/>
                <a:gd name="T62" fmla="*/ 99 w 115"/>
                <a:gd name="T63" fmla="*/ 70 h 115"/>
                <a:gd name="T64" fmla="*/ 83 w 115"/>
                <a:gd name="T65" fmla="*/ 58 h 115"/>
                <a:gd name="T66" fmla="*/ 31 w 115"/>
                <a:gd name="T67" fmla="*/ 58 h 115"/>
                <a:gd name="T68" fmla="*/ 83 w 115"/>
                <a:gd name="T69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15">
                  <a:moveTo>
                    <a:pt x="114" y="70"/>
                  </a:moveTo>
                  <a:cubicBezTo>
                    <a:pt x="115" y="70"/>
                    <a:pt x="115" y="70"/>
                    <a:pt x="115" y="70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8" y="42"/>
                    <a:pt x="97" y="40"/>
                    <a:pt x="96" y="3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5" y="18"/>
                    <a:pt x="73" y="17"/>
                    <a:pt x="70" y="16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17"/>
                    <a:pt x="40" y="18"/>
                    <a:pt x="37" y="1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9"/>
                    <a:pt x="16" y="42"/>
                    <a:pt x="16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3"/>
                    <a:pt x="18" y="76"/>
                    <a:pt x="19" y="7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40" y="98"/>
                    <a:pt x="42" y="99"/>
                    <a:pt x="45" y="99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8"/>
                    <a:pt x="75" y="97"/>
                    <a:pt x="78" y="9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7" y="76"/>
                    <a:pt x="98" y="73"/>
                    <a:pt x="99" y="70"/>
                  </a:cubicBezTo>
                  <a:cubicBezTo>
                    <a:pt x="114" y="70"/>
                    <a:pt x="114" y="70"/>
                    <a:pt x="114" y="70"/>
                  </a:cubicBezTo>
                  <a:close/>
                  <a:moveTo>
                    <a:pt x="83" y="58"/>
                  </a:moveTo>
                  <a:cubicBezTo>
                    <a:pt x="83" y="72"/>
                    <a:pt x="72" y="84"/>
                    <a:pt x="57" y="84"/>
                  </a:cubicBezTo>
                  <a:cubicBezTo>
                    <a:pt x="43" y="84"/>
                    <a:pt x="31" y="72"/>
                    <a:pt x="31" y="58"/>
                  </a:cubicBezTo>
                  <a:cubicBezTo>
                    <a:pt x="31" y="43"/>
                    <a:pt x="43" y="32"/>
                    <a:pt x="57" y="32"/>
                  </a:cubicBezTo>
                  <a:cubicBezTo>
                    <a:pt x="72" y="32"/>
                    <a:pt x="83" y="43"/>
                    <a:pt x="83" y="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F93164E6-F384-1E45-B0D4-150881C03E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9126" y="3009900"/>
              <a:ext cx="173038" cy="173037"/>
            </a:xfrm>
            <a:custGeom>
              <a:avLst/>
              <a:gdLst>
                <a:gd name="T0" fmla="*/ 91 w 91"/>
                <a:gd name="T1" fmla="*/ 56 h 91"/>
                <a:gd name="T2" fmla="*/ 91 w 91"/>
                <a:gd name="T3" fmla="*/ 37 h 91"/>
                <a:gd name="T4" fmla="*/ 90 w 91"/>
                <a:gd name="T5" fmla="*/ 36 h 91"/>
                <a:gd name="T6" fmla="*/ 75 w 91"/>
                <a:gd name="T7" fmla="*/ 29 h 91"/>
                <a:gd name="T8" fmla="*/ 84 w 91"/>
                <a:gd name="T9" fmla="*/ 20 h 91"/>
                <a:gd name="T10" fmla="*/ 71 w 91"/>
                <a:gd name="T11" fmla="*/ 7 h 91"/>
                <a:gd name="T12" fmla="*/ 69 w 91"/>
                <a:gd name="T13" fmla="*/ 7 h 91"/>
                <a:gd name="T14" fmla="*/ 55 w 91"/>
                <a:gd name="T15" fmla="*/ 13 h 91"/>
                <a:gd name="T16" fmla="*/ 55 w 91"/>
                <a:gd name="T17" fmla="*/ 0 h 91"/>
                <a:gd name="T18" fmla="*/ 37 w 91"/>
                <a:gd name="T19" fmla="*/ 0 h 91"/>
                <a:gd name="T20" fmla="*/ 35 w 91"/>
                <a:gd name="T21" fmla="*/ 1 h 91"/>
                <a:gd name="T22" fmla="*/ 29 w 91"/>
                <a:gd name="T23" fmla="*/ 15 h 91"/>
                <a:gd name="T24" fmla="*/ 20 w 91"/>
                <a:gd name="T25" fmla="*/ 6 h 91"/>
                <a:gd name="T26" fmla="*/ 7 w 91"/>
                <a:gd name="T27" fmla="*/ 19 h 91"/>
                <a:gd name="T28" fmla="*/ 7 w 91"/>
                <a:gd name="T29" fmla="*/ 21 h 91"/>
                <a:gd name="T30" fmla="*/ 12 w 91"/>
                <a:gd name="T31" fmla="*/ 35 h 91"/>
                <a:gd name="T32" fmla="*/ 0 w 91"/>
                <a:gd name="T33" fmla="*/ 35 h 91"/>
                <a:gd name="T34" fmla="*/ 0 w 91"/>
                <a:gd name="T35" fmla="*/ 54 h 91"/>
                <a:gd name="T36" fmla="*/ 1 w 91"/>
                <a:gd name="T37" fmla="*/ 55 h 91"/>
                <a:gd name="T38" fmla="*/ 15 w 91"/>
                <a:gd name="T39" fmla="*/ 62 h 91"/>
                <a:gd name="T40" fmla="*/ 6 w 91"/>
                <a:gd name="T41" fmla="*/ 71 h 91"/>
                <a:gd name="T42" fmla="*/ 19 w 91"/>
                <a:gd name="T43" fmla="*/ 84 h 91"/>
                <a:gd name="T44" fmla="*/ 21 w 91"/>
                <a:gd name="T45" fmla="*/ 84 h 91"/>
                <a:gd name="T46" fmla="*/ 36 w 91"/>
                <a:gd name="T47" fmla="*/ 78 h 91"/>
                <a:gd name="T48" fmla="*/ 36 w 91"/>
                <a:gd name="T49" fmla="*/ 91 h 91"/>
                <a:gd name="T50" fmla="*/ 54 w 91"/>
                <a:gd name="T51" fmla="*/ 91 h 91"/>
                <a:gd name="T52" fmla="*/ 55 w 91"/>
                <a:gd name="T53" fmla="*/ 90 h 91"/>
                <a:gd name="T54" fmla="*/ 61 w 91"/>
                <a:gd name="T55" fmla="*/ 76 h 91"/>
                <a:gd name="T56" fmla="*/ 70 w 91"/>
                <a:gd name="T57" fmla="*/ 85 h 91"/>
                <a:gd name="T58" fmla="*/ 83 w 91"/>
                <a:gd name="T59" fmla="*/ 72 h 91"/>
                <a:gd name="T60" fmla="*/ 83 w 91"/>
                <a:gd name="T61" fmla="*/ 70 h 91"/>
                <a:gd name="T62" fmla="*/ 78 w 91"/>
                <a:gd name="T63" fmla="*/ 56 h 91"/>
                <a:gd name="T64" fmla="*/ 66 w 91"/>
                <a:gd name="T65" fmla="*/ 45 h 91"/>
                <a:gd name="T66" fmla="*/ 25 w 91"/>
                <a:gd name="T67" fmla="*/ 45 h 91"/>
                <a:gd name="T68" fmla="*/ 66 w 91"/>
                <a:gd name="T69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1" h="91">
                  <a:moveTo>
                    <a:pt x="90" y="56"/>
                  </a:moveTo>
                  <a:cubicBezTo>
                    <a:pt x="91" y="56"/>
                    <a:pt x="91" y="56"/>
                    <a:pt x="91" y="56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33"/>
                    <a:pt x="76" y="31"/>
                    <a:pt x="75" y="29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9" y="14"/>
                    <a:pt x="57" y="13"/>
                    <a:pt x="55" y="1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3" y="13"/>
                    <a:pt x="31" y="14"/>
                    <a:pt x="29" y="15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1"/>
                    <a:pt x="13" y="33"/>
                    <a:pt x="12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7"/>
                    <a:pt x="14" y="60"/>
                    <a:pt x="15" y="62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1" y="77"/>
                    <a:pt x="33" y="78"/>
                    <a:pt x="36" y="78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7" y="78"/>
                    <a:pt x="59" y="77"/>
                    <a:pt x="61" y="76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6" y="60"/>
                    <a:pt x="77" y="58"/>
                    <a:pt x="78" y="56"/>
                  </a:cubicBezTo>
                  <a:cubicBezTo>
                    <a:pt x="90" y="56"/>
                    <a:pt x="90" y="56"/>
                    <a:pt x="90" y="56"/>
                  </a:cubicBezTo>
                  <a:close/>
                  <a:moveTo>
                    <a:pt x="66" y="45"/>
                  </a:moveTo>
                  <a:cubicBezTo>
                    <a:pt x="66" y="57"/>
                    <a:pt x="56" y="66"/>
                    <a:pt x="45" y="66"/>
                  </a:cubicBezTo>
                  <a:cubicBezTo>
                    <a:pt x="34" y="66"/>
                    <a:pt x="25" y="57"/>
                    <a:pt x="25" y="45"/>
                  </a:cubicBezTo>
                  <a:cubicBezTo>
                    <a:pt x="25" y="34"/>
                    <a:pt x="34" y="25"/>
                    <a:pt x="45" y="25"/>
                  </a:cubicBezTo>
                  <a:cubicBezTo>
                    <a:pt x="56" y="25"/>
                    <a:pt x="66" y="34"/>
                    <a:pt x="66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A40EDBFE-CB8F-A344-A815-B9E0E4E311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0113" y="4700588"/>
              <a:ext cx="212725" cy="214312"/>
            </a:xfrm>
            <a:custGeom>
              <a:avLst/>
              <a:gdLst>
                <a:gd name="T0" fmla="*/ 112 w 112"/>
                <a:gd name="T1" fmla="*/ 69 h 113"/>
                <a:gd name="T2" fmla="*/ 112 w 112"/>
                <a:gd name="T3" fmla="*/ 46 h 113"/>
                <a:gd name="T4" fmla="*/ 110 w 112"/>
                <a:gd name="T5" fmla="*/ 45 h 113"/>
                <a:gd name="T6" fmla="*/ 93 w 112"/>
                <a:gd name="T7" fmla="*/ 36 h 113"/>
                <a:gd name="T8" fmla="*/ 104 w 112"/>
                <a:gd name="T9" fmla="*/ 25 h 113"/>
                <a:gd name="T10" fmla="*/ 88 w 112"/>
                <a:gd name="T11" fmla="*/ 9 h 113"/>
                <a:gd name="T12" fmla="*/ 86 w 112"/>
                <a:gd name="T13" fmla="*/ 9 h 113"/>
                <a:gd name="T14" fmla="*/ 68 w 112"/>
                <a:gd name="T15" fmla="*/ 16 h 113"/>
                <a:gd name="T16" fmla="*/ 68 w 112"/>
                <a:gd name="T17" fmla="*/ 0 h 113"/>
                <a:gd name="T18" fmla="*/ 45 w 112"/>
                <a:gd name="T19" fmla="*/ 0 h 113"/>
                <a:gd name="T20" fmla="*/ 43 w 112"/>
                <a:gd name="T21" fmla="*/ 2 h 113"/>
                <a:gd name="T22" fmla="*/ 36 w 112"/>
                <a:gd name="T23" fmla="*/ 19 h 113"/>
                <a:gd name="T24" fmla="*/ 25 w 112"/>
                <a:gd name="T25" fmla="*/ 8 h 113"/>
                <a:gd name="T26" fmla="*/ 9 w 112"/>
                <a:gd name="T27" fmla="*/ 24 h 113"/>
                <a:gd name="T28" fmla="*/ 9 w 112"/>
                <a:gd name="T29" fmla="*/ 26 h 113"/>
                <a:gd name="T30" fmla="*/ 15 w 112"/>
                <a:gd name="T31" fmla="*/ 44 h 113"/>
                <a:gd name="T32" fmla="*/ 0 w 112"/>
                <a:gd name="T33" fmla="*/ 44 h 113"/>
                <a:gd name="T34" fmla="*/ 0 w 112"/>
                <a:gd name="T35" fmla="*/ 67 h 113"/>
                <a:gd name="T36" fmla="*/ 1 w 112"/>
                <a:gd name="T37" fmla="*/ 68 h 113"/>
                <a:gd name="T38" fmla="*/ 18 w 112"/>
                <a:gd name="T39" fmla="*/ 77 h 113"/>
                <a:gd name="T40" fmla="*/ 8 w 112"/>
                <a:gd name="T41" fmla="*/ 88 h 113"/>
                <a:gd name="T42" fmla="*/ 24 w 112"/>
                <a:gd name="T43" fmla="*/ 104 h 113"/>
                <a:gd name="T44" fmla="*/ 26 w 112"/>
                <a:gd name="T45" fmla="*/ 104 h 113"/>
                <a:gd name="T46" fmla="*/ 44 w 112"/>
                <a:gd name="T47" fmla="*/ 97 h 113"/>
                <a:gd name="T48" fmla="*/ 44 w 112"/>
                <a:gd name="T49" fmla="*/ 113 h 113"/>
                <a:gd name="T50" fmla="*/ 67 w 112"/>
                <a:gd name="T51" fmla="*/ 113 h 113"/>
                <a:gd name="T52" fmla="*/ 68 w 112"/>
                <a:gd name="T53" fmla="*/ 111 h 113"/>
                <a:gd name="T54" fmla="*/ 76 w 112"/>
                <a:gd name="T55" fmla="*/ 94 h 113"/>
                <a:gd name="T56" fmla="*/ 87 w 112"/>
                <a:gd name="T57" fmla="*/ 105 h 113"/>
                <a:gd name="T58" fmla="*/ 103 w 112"/>
                <a:gd name="T59" fmla="*/ 89 h 113"/>
                <a:gd name="T60" fmla="*/ 103 w 112"/>
                <a:gd name="T61" fmla="*/ 87 h 113"/>
                <a:gd name="T62" fmla="*/ 96 w 112"/>
                <a:gd name="T63" fmla="*/ 69 h 113"/>
                <a:gd name="T64" fmla="*/ 81 w 112"/>
                <a:gd name="T65" fmla="*/ 56 h 113"/>
                <a:gd name="T66" fmla="*/ 30 w 112"/>
                <a:gd name="T67" fmla="*/ 56 h 113"/>
                <a:gd name="T68" fmla="*/ 81 w 112"/>
                <a:gd name="T6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13">
                  <a:moveTo>
                    <a:pt x="110" y="69"/>
                  </a:moveTo>
                  <a:cubicBezTo>
                    <a:pt x="112" y="69"/>
                    <a:pt x="112" y="69"/>
                    <a:pt x="112" y="69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2"/>
                    <a:pt x="94" y="39"/>
                    <a:pt x="93" y="3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3" y="18"/>
                    <a:pt x="70" y="17"/>
                    <a:pt x="68" y="16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7"/>
                    <a:pt x="38" y="18"/>
                    <a:pt x="36" y="1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8"/>
                    <a:pt x="16" y="41"/>
                    <a:pt x="15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71"/>
                    <a:pt x="17" y="74"/>
                    <a:pt x="18" y="7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8" y="95"/>
                    <a:pt x="41" y="96"/>
                    <a:pt x="44" y="97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71" y="96"/>
                    <a:pt x="73" y="95"/>
                    <a:pt x="76" y="9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3" y="87"/>
                    <a:pt x="103" y="87"/>
                    <a:pt x="103" y="87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4" y="74"/>
                    <a:pt x="95" y="72"/>
                    <a:pt x="96" y="69"/>
                  </a:cubicBezTo>
                  <a:cubicBezTo>
                    <a:pt x="110" y="69"/>
                    <a:pt x="110" y="69"/>
                    <a:pt x="110" y="69"/>
                  </a:cubicBezTo>
                  <a:close/>
                  <a:moveTo>
                    <a:pt x="81" y="56"/>
                  </a:moveTo>
                  <a:cubicBezTo>
                    <a:pt x="81" y="70"/>
                    <a:pt x="69" y="82"/>
                    <a:pt x="56" y="82"/>
                  </a:cubicBezTo>
                  <a:cubicBezTo>
                    <a:pt x="42" y="82"/>
                    <a:pt x="30" y="70"/>
                    <a:pt x="30" y="56"/>
                  </a:cubicBezTo>
                  <a:cubicBezTo>
                    <a:pt x="30" y="42"/>
                    <a:pt x="42" y="31"/>
                    <a:pt x="56" y="31"/>
                  </a:cubicBezTo>
                  <a:cubicBezTo>
                    <a:pt x="69" y="31"/>
                    <a:pt x="81" y="42"/>
                    <a:pt x="81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01D2F2BC-A4EE-F444-9BAD-49B7644F60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3413" y="4167188"/>
              <a:ext cx="487363" cy="485775"/>
            </a:xfrm>
            <a:custGeom>
              <a:avLst/>
              <a:gdLst>
                <a:gd name="T0" fmla="*/ 256 w 256"/>
                <a:gd name="T1" fmla="*/ 156 h 256"/>
                <a:gd name="T2" fmla="*/ 256 w 256"/>
                <a:gd name="T3" fmla="*/ 105 h 256"/>
                <a:gd name="T4" fmla="*/ 252 w 256"/>
                <a:gd name="T5" fmla="*/ 101 h 256"/>
                <a:gd name="T6" fmla="*/ 212 w 256"/>
                <a:gd name="T7" fmla="*/ 82 h 256"/>
                <a:gd name="T8" fmla="*/ 237 w 256"/>
                <a:gd name="T9" fmla="*/ 57 h 256"/>
                <a:gd name="T10" fmla="*/ 201 w 256"/>
                <a:gd name="T11" fmla="*/ 20 h 256"/>
                <a:gd name="T12" fmla="*/ 195 w 256"/>
                <a:gd name="T13" fmla="*/ 20 h 256"/>
                <a:gd name="T14" fmla="*/ 155 w 256"/>
                <a:gd name="T15" fmla="*/ 36 h 256"/>
                <a:gd name="T16" fmla="*/ 155 w 256"/>
                <a:gd name="T17" fmla="*/ 0 h 256"/>
                <a:gd name="T18" fmla="*/ 103 w 256"/>
                <a:gd name="T19" fmla="*/ 0 h 256"/>
                <a:gd name="T20" fmla="*/ 99 w 256"/>
                <a:gd name="T21" fmla="*/ 4 h 256"/>
                <a:gd name="T22" fmla="*/ 82 w 256"/>
                <a:gd name="T23" fmla="*/ 43 h 256"/>
                <a:gd name="T24" fmla="*/ 57 w 256"/>
                <a:gd name="T25" fmla="*/ 17 h 256"/>
                <a:gd name="T26" fmla="*/ 21 w 256"/>
                <a:gd name="T27" fmla="*/ 54 h 256"/>
                <a:gd name="T28" fmla="*/ 21 w 256"/>
                <a:gd name="T29" fmla="*/ 59 h 256"/>
                <a:gd name="T30" fmla="*/ 35 w 256"/>
                <a:gd name="T31" fmla="*/ 100 h 256"/>
                <a:gd name="T32" fmla="*/ 0 w 256"/>
                <a:gd name="T33" fmla="*/ 100 h 256"/>
                <a:gd name="T34" fmla="*/ 0 w 256"/>
                <a:gd name="T35" fmla="*/ 151 h 256"/>
                <a:gd name="T36" fmla="*/ 4 w 256"/>
                <a:gd name="T37" fmla="*/ 155 h 256"/>
                <a:gd name="T38" fmla="*/ 43 w 256"/>
                <a:gd name="T39" fmla="*/ 175 h 256"/>
                <a:gd name="T40" fmla="*/ 18 w 256"/>
                <a:gd name="T41" fmla="*/ 199 h 256"/>
                <a:gd name="T42" fmla="*/ 54 w 256"/>
                <a:gd name="T43" fmla="*/ 236 h 256"/>
                <a:gd name="T44" fmla="*/ 60 w 256"/>
                <a:gd name="T45" fmla="*/ 236 h 256"/>
                <a:gd name="T46" fmla="*/ 101 w 256"/>
                <a:gd name="T47" fmla="*/ 221 h 256"/>
                <a:gd name="T48" fmla="*/ 101 w 256"/>
                <a:gd name="T49" fmla="*/ 256 h 256"/>
                <a:gd name="T50" fmla="*/ 152 w 256"/>
                <a:gd name="T51" fmla="*/ 256 h 256"/>
                <a:gd name="T52" fmla="*/ 156 w 256"/>
                <a:gd name="T53" fmla="*/ 252 h 256"/>
                <a:gd name="T54" fmla="*/ 172 w 256"/>
                <a:gd name="T55" fmla="*/ 213 h 256"/>
                <a:gd name="T56" fmla="*/ 198 w 256"/>
                <a:gd name="T57" fmla="*/ 239 h 256"/>
                <a:gd name="T58" fmla="*/ 234 w 256"/>
                <a:gd name="T59" fmla="*/ 202 h 256"/>
                <a:gd name="T60" fmla="*/ 234 w 256"/>
                <a:gd name="T61" fmla="*/ 197 h 256"/>
                <a:gd name="T62" fmla="*/ 219 w 256"/>
                <a:gd name="T63" fmla="*/ 156 h 256"/>
                <a:gd name="T64" fmla="*/ 184 w 256"/>
                <a:gd name="T65" fmla="*/ 128 h 256"/>
                <a:gd name="T66" fmla="*/ 69 w 256"/>
                <a:gd name="T67" fmla="*/ 128 h 256"/>
                <a:gd name="T68" fmla="*/ 184 w 256"/>
                <a:gd name="T6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256">
                  <a:moveTo>
                    <a:pt x="252" y="156"/>
                  </a:moveTo>
                  <a:cubicBezTo>
                    <a:pt x="256" y="156"/>
                    <a:pt x="256" y="156"/>
                    <a:pt x="256" y="156"/>
                  </a:cubicBezTo>
                  <a:cubicBezTo>
                    <a:pt x="256" y="152"/>
                    <a:pt x="256" y="152"/>
                    <a:pt x="256" y="152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256" y="101"/>
                    <a:pt x="256" y="101"/>
                    <a:pt x="256" y="101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94"/>
                    <a:pt x="215" y="88"/>
                    <a:pt x="212" y="82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7" y="57"/>
                    <a:pt x="237" y="57"/>
                    <a:pt x="237" y="57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67" y="40"/>
                    <a:pt x="161" y="38"/>
                    <a:pt x="155" y="36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3" y="37"/>
                    <a:pt x="88" y="40"/>
                    <a:pt x="82" y="4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9" y="87"/>
                    <a:pt x="37" y="93"/>
                    <a:pt x="35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6" y="162"/>
                    <a:pt x="39" y="168"/>
                    <a:pt x="43" y="175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21" y="202"/>
                    <a:pt x="21" y="202"/>
                    <a:pt x="21" y="202"/>
                  </a:cubicBezTo>
                  <a:cubicBezTo>
                    <a:pt x="54" y="236"/>
                    <a:pt x="54" y="236"/>
                    <a:pt x="54" y="236"/>
                  </a:cubicBezTo>
                  <a:cubicBezTo>
                    <a:pt x="57" y="239"/>
                    <a:pt x="57" y="239"/>
                    <a:pt x="57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8" y="216"/>
                    <a:pt x="94" y="219"/>
                    <a:pt x="101" y="221"/>
                  </a:cubicBezTo>
                  <a:cubicBezTo>
                    <a:pt x="101" y="252"/>
                    <a:pt x="101" y="252"/>
                    <a:pt x="101" y="252"/>
                  </a:cubicBezTo>
                  <a:cubicBezTo>
                    <a:pt x="101" y="256"/>
                    <a:pt x="101" y="256"/>
                    <a:pt x="101" y="256"/>
                  </a:cubicBezTo>
                  <a:cubicBezTo>
                    <a:pt x="105" y="256"/>
                    <a:pt x="105" y="256"/>
                    <a:pt x="105" y="256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156" y="256"/>
                    <a:pt x="156" y="256"/>
                    <a:pt x="156" y="256"/>
                  </a:cubicBezTo>
                  <a:cubicBezTo>
                    <a:pt x="156" y="252"/>
                    <a:pt x="156" y="252"/>
                    <a:pt x="156" y="252"/>
                  </a:cubicBezTo>
                  <a:cubicBezTo>
                    <a:pt x="156" y="220"/>
                    <a:pt x="156" y="220"/>
                    <a:pt x="156" y="220"/>
                  </a:cubicBezTo>
                  <a:cubicBezTo>
                    <a:pt x="162" y="218"/>
                    <a:pt x="167" y="216"/>
                    <a:pt x="172" y="213"/>
                  </a:cubicBezTo>
                  <a:cubicBezTo>
                    <a:pt x="195" y="236"/>
                    <a:pt x="195" y="236"/>
                    <a:pt x="195" y="236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201" y="236"/>
                    <a:pt x="201" y="236"/>
                    <a:pt x="201" y="236"/>
                  </a:cubicBezTo>
                  <a:cubicBezTo>
                    <a:pt x="234" y="202"/>
                    <a:pt x="234" y="202"/>
                    <a:pt x="234" y="202"/>
                  </a:cubicBezTo>
                  <a:cubicBezTo>
                    <a:pt x="237" y="199"/>
                    <a:pt x="237" y="199"/>
                    <a:pt x="237" y="199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12" y="174"/>
                    <a:pt x="212" y="174"/>
                    <a:pt x="212" y="174"/>
                  </a:cubicBezTo>
                  <a:cubicBezTo>
                    <a:pt x="215" y="168"/>
                    <a:pt x="217" y="162"/>
                    <a:pt x="219" y="156"/>
                  </a:cubicBezTo>
                  <a:cubicBezTo>
                    <a:pt x="252" y="156"/>
                    <a:pt x="252" y="156"/>
                    <a:pt x="252" y="156"/>
                  </a:cubicBezTo>
                  <a:close/>
                  <a:moveTo>
                    <a:pt x="184" y="128"/>
                  </a:moveTo>
                  <a:cubicBezTo>
                    <a:pt x="184" y="160"/>
                    <a:pt x="159" y="185"/>
                    <a:pt x="127" y="185"/>
                  </a:cubicBezTo>
                  <a:cubicBezTo>
                    <a:pt x="95" y="185"/>
                    <a:pt x="69" y="160"/>
                    <a:pt x="69" y="128"/>
                  </a:cubicBezTo>
                  <a:cubicBezTo>
                    <a:pt x="69" y="96"/>
                    <a:pt x="95" y="70"/>
                    <a:pt x="127" y="70"/>
                  </a:cubicBezTo>
                  <a:cubicBezTo>
                    <a:pt x="159" y="70"/>
                    <a:pt x="184" y="96"/>
                    <a:pt x="184" y="1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D954D9F5-C5D9-8E45-B157-5C037DA3BD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9501" y="4524375"/>
              <a:ext cx="241300" cy="242887"/>
            </a:xfrm>
            <a:custGeom>
              <a:avLst/>
              <a:gdLst>
                <a:gd name="T0" fmla="*/ 127 w 127"/>
                <a:gd name="T1" fmla="*/ 78 h 128"/>
                <a:gd name="T2" fmla="*/ 127 w 127"/>
                <a:gd name="T3" fmla="*/ 53 h 128"/>
                <a:gd name="T4" fmla="*/ 125 w 127"/>
                <a:gd name="T5" fmla="*/ 51 h 128"/>
                <a:gd name="T6" fmla="*/ 105 w 127"/>
                <a:gd name="T7" fmla="*/ 41 h 128"/>
                <a:gd name="T8" fmla="*/ 118 w 127"/>
                <a:gd name="T9" fmla="*/ 29 h 128"/>
                <a:gd name="T10" fmla="*/ 100 w 127"/>
                <a:gd name="T11" fmla="*/ 11 h 128"/>
                <a:gd name="T12" fmla="*/ 97 w 127"/>
                <a:gd name="T13" fmla="*/ 11 h 128"/>
                <a:gd name="T14" fmla="*/ 77 w 127"/>
                <a:gd name="T15" fmla="*/ 18 h 128"/>
                <a:gd name="T16" fmla="*/ 77 w 127"/>
                <a:gd name="T17" fmla="*/ 0 h 128"/>
                <a:gd name="T18" fmla="*/ 52 w 127"/>
                <a:gd name="T19" fmla="*/ 0 h 128"/>
                <a:gd name="T20" fmla="*/ 49 w 127"/>
                <a:gd name="T21" fmla="*/ 2 h 128"/>
                <a:gd name="T22" fmla="*/ 41 w 127"/>
                <a:gd name="T23" fmla="*/ 22 h 128"/>
                <a:gd name="T24" fmla="*/ 29 w 127"/>
                <a:gd name="T25" fmla="*/ 9 h 128"/>
                <a:gd name="T26" fmla="*/ 10 w 127"/>
                <a:gd name="T27" fmla="*/ 27 h 128"/>
                <a:gd name="T28" fmla="*/ 10 w 127"/>
                <a:gd name="T29" fmla="*/ 30 h 128"/>
                <a:gd name="T30" fmla="*/ 17 w 127"/>
                <a:gd name="T31" fmla="*/ 50 h 128"/>
                <a:gd name="T32" fmla="*/ 0 w 127"/>
                <a:gd name="T33" fmla="*/ 50 h 128"/>
                <a:gd name="T34" fmla="*/ 0 w 127"/>
                <a:gd name="T35" fmla="*/ 76 h 128"/>
                <a:gd name="T36" fmla="*/ 2 w 127"/>
                <a:gd name="T37" fmla="*/ 78 h 128"/>
                <a:gd name="T38" fmla="*/ 21 w 127"/>
                <a:gd name="T39" fmla="*/ 87 h 128"/>
                <a:gd name="T40" fmla="*/ 9 w 127"/>
                <a:gd name="T41" fmla="*/ 100 h 128"/>
                <a:gd name="T42" fmla="*/ 27 w 127"/>
                <a:gd name="T43" fmla="*/ 118 h 128"/>
                <a:gd name="T44" fmla="*/ 30 w 127"/>
                <a:gd name="T45" fmla="*/ 118 h 128"/>
                <a:gd name="T46" fmla="*/ 50 w 127"/>
                <a:gd name="T47" fmla="*/ 110 h 128"/>
                <a:gd name="T48" fmla="*/ 50 w 127"/>
                <a:gd name="T49" fmla="*/ 128 h 128"/>
                <a:gd name="T50" fmla="*/ 76 w 127"/>
                <a:gd name="T51" fmla="*/ 128 h 128"/>
                <a:gd name="T52" fmla="*/ 78 w 127"/>
                <a:gd name="T53" fmla="*/ 126 h 128"/>
                <a:gd name="T54" fmla="*/ 86 w 127"/>
                <a:gd name="T55" fmla="*/ 107 h 128"/>
                <a:gd name="T56" fmla="*/ 99 w 127"/>
                <a:gd name="T57" fmla="*/ 119 h 128"/>
                <a:gd name="T58" fmla="*/ 117 w 127"/>
                <a:gd name="T59" fmla="*/ 101 h 128"/>
                <a:gd name="T60" fmla="*/ 117 w 127"/>
                <a:gd name="T61" fmla="*/ 98 h 128"/>
                <a:gd name="T62" fmla="*/ 109 w 127"/>
                <a:gd name="T63" fmla="*/ 78 h 128"/>
                <a:gd name="T64" fmla="*/ 92 w 127"/>
                <a:gd name="T65" fmla="*/ 64 h 128"/>
                <a:gd name="T66" fmla="*/ 35 w 127"/>
                <a:gd name="T67" fmla="*/ 64 h 128"/>
                <a:gd name="T68" fmla="*/ 92 w 127"/>
                <a:gd name="T6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" h="128">
                  <a:moveTo>
                    <a:pt x="125" y="78"/>
                  </a:moveTo>
                  <a:cubicBezTo>
                    <a:pt x="127" y="78"/>
                    <a:pt x="127" y="78"/>
                    <a:pt x="127" y="78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8" y="47"/>
                    <a:pt x="107" y="44"/>
                    <a:pt x="105" y="41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3" y="20"/>
                    <a:pt x="80" y="19"/>
                    <a:pt x="77" y="18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7" y="19"/>
                    <a:pt x="44" y="20"/>
                    <a:pt x="41" y="2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4"/>
                    <a:pt x="18" y="47"/>
                    <a:pt x="17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8" y="81"/>
                    <a:pt x="20" y="84"/>
                    <a:pt x="21" y="87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44" y="108"/>
                    <a:pt x="47" y="109"/>
                    <a:pt x="50" y="11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1" y="109"/>
                    <a:pt x="83" y="108"/>
                    <a:pt x="86" y="107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7" y="84"/>
                    <a:pt x="108" y="81"/>
                    <a:pt x="109" y="78"/>
                  </a:cubicBezTo>
                  <a:cubicBezTo>
                    <a:pt x="125" y="78"/>
                    <a:pt x="125" y="78"/>
                    <a:pt x="125" y="78"/>
                  </a:cubicBezTo>
                  <a:close/>
                  <a:moveTo>
                    <a:pt x="92" y="64"/>
                  </a:moveTo>
                  <a:cubicBezTo>
                    <a:pt x="92" y="80"/>
                    <a:pt x="79" y="93"/>
                    <a:pt x="63" y="93"/>
                  </a:cubicBezTo>
                  <a:cubicBezTo>
                    <a:pt x="48" y="93"/>
                    <a:pt x="35" y="80"/>
                    <a:pt x="35" y="64"/>
                  </a:cubicBezTo>
                  <a:cubicBezTo>
                    <a:pt x="35" y="48"/>
                    <a:pt x="48" y="36"/>
                    <a:pt x="63" y="36"/>
                  </a:cubicBezTo>
                  <a:cubicBezTo>
                    <a:pt x="79" y="36"/>
                    <a:pt x="92" y="48"/>
                    <a:pt x="92" y="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C915B30D-BEB8-1642-AEEF-6C7434D7C9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4326" y="4679950"/>
              <a:ext cx="257175" cy="257175"/>
            </a:xfrm>
            <a:custGeom>
              <a:avLst/>
              <a:gdLst>
                <a:gd name="T0" fmla="*/ 135 w 135"/>
                <a:gd name="T1" fmla="*/ 82 h 135"/>
                <a:gd name="T2" fmla="*/ 135 w 135"/>
                <a:gd name="T3" fmla="*/ 55 h 135"/>
                <a:gd name="T4" fmla="*/ 133 w 135"/>
                <a:gd name="T5" fmla="*/ 53 h 135"/>
                <a:gd name="T6" fmla="*/ 112 w 135"/>
                <a:gd name="T7" fmla="*/ 43 h 135"/>
                <a:gd name="T8" fmla="*/ 126 w 135"/>
                <a:gd name="T9" fmla="*/ 30 h 135"/>
                <a:gd name="T10" fmla="*/ 106 w 135"/>
                <a:gd name="T11" fmla="*/ 10 h 135"/>
                <a:gd name="T12" fmla="*/ 103 w 135"/>
                <a:gd name="T13" fmla="*/ 10 h 135"/>
                <a:gd name="T14" fmla="*/ 82 w 135"/>
                <a:gd name="T15" fmla="*/ 19 h 135"/>
                <a:gd name="T16" fmla="*/ 82 w 135"/>
                <a:gd name="T17" fmla="*/ 0 h 135"/>
                <a:gd name="T18" fmla="*/ 55 w 135"/>
                <a:gd name="T19" fmla="*/ 0 h 135"/>
                <a:gd name="T20" fmla="*/ 53 w 135"/>
                <a:gd name="T21" fmla="*/ 2 h 135"/>
                <a:gd name="T22" fmla="*/ 44 w 135"/>
                <a:gd name="T23" fmla="*/ 22 h 135"/>
                <a:gd name="T24" fmla="*/ 30 w 135"/>
                <a:gd name="T25" fmla="*/ 9 h 135"/>
                <a:gd name="T26" fmla="*/ 11 w 135"/>
                <a:gd name="T27" fmla="*/ 28 h 135"/>
                <a:gd name="T28" fmla="*/ 11 w 135"/>
                <a:gd name="T29" fmla="*/ 31 h 135"/>
                <a:gd name="T30" fmla="*/ 19 w 135"/>
                <a:gd name="T31" fmla="*/ 52 h 135"/>
                <a:gd name="T32" fmla="*/ 0 w 135"/>
                <a:gd name="T33" fmla="*/ 52 h 135"/>
                <a:gd name="T34" fmla="*/ 0 w 135"/>
                <a:gd name="T35" fmla="*/ 80 h 135"/>
                <a:gd name="T36" fmla="*/ 2 w 135"/>
                <a:gd name="T37" fmla="*/ 82 h 135"/>
                <a:gd name="T38" fmla="*/ 23 w 135"/>
                <a:gd name="T39" fmla="*/ 92 h 135"/>
                <a:gd name="T40" fmla="*/ 10 w 135"/>
                <a:gd name="T41" fmla="*/ 105 h 135"/>
                <a:gd name="T42" fmla="*/ 29 w 135"/>
                <a:gd name="T43" fmla="*/ 124 h 135"/>
                <a:gd name="T44" fmla="*/ 32 w 135"/>
                <a:gd name="T45" fmla="*/ 124 h 135"/>
                <a:gd name="T46" fmla="*/ 53 w 135"/>
                <a:gd name="T47" fmla="*/ 116 h 135"/>
                <a:gd name="T48" fmla="*/ 53 w 135"/>
                <a:gd name="T49" fmla="*/ 135 h 135"/>
                <a:gd name="T50" fmla="*/ 81 w 135"/>
                <a:gd name="T51" fmla="*/ 135 h 135"/>
                <a:gd name="T52" fmla="*/ 83 w 135"/>
                <a:gd name="T53" fmla="*/ 133 h 135"/>
                <a:gd name="T54" fmla="*/ 91 w 135"/>
                <a:gd name="T55" fmla="*/ 112 h 135"/>
                <a:gd name="T56" fmla="*/ 105 w 135"/>
                <a:gd name="T57" fmla="*/ 126 h 135"/>
                <a:gd name="T58" fmla="*/ 124 w 135"/>
                <a:gd name="T59" fmla="*/ 107 h 135"/>
                <a:gd name="T60" fmla="*/ 124 w 135"/>
                <a:gd name="T61" fmla="*/ 104 h 135"/>
                <a:gd name="T62" fmla="*/ 116 w 135"/>
                <a:gd name="T63" fmla="*/ 82 h 135"/>
                <a:gd name="T64" fmla="*/ 98 w 135"/>
                <a:gd name="T65" fmla="*/ 67 h 135"/>
                <a:gd name="T66" fmla="*/ 37 w 135"/>
                <a:gd name="T67" fmla="*/ 67 h 135"/>
                <a:gd name="T68" fmla="*/ 98 w 135"/>
                <a:gd name="T69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" h="135">
                  <a:moveTo>
                    <a:pt x="133" y="82"/>
                  </a:moveTo>
                  <a:cubicBezTo>
                    <a:pt x="135" y="82"/>
                    <a:pt x="135" y="82"/>
                    <a:pt x="135" y="82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0"/>
                    <a:pt x="114" y="46"/>
                    <a:pt x="112" y="4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8" y="21"/>
                    <a:pt x="85" y="20"/>
                    <a:pt x="82" y="19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0" y="20"/>
                    <a:pt x="47" y="21"/>
                    <a:pt x="44" y="2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1" y="46"/>
                    <a:pt x="20" y="49"/>
                    <a:pt x="19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9" y="85"/>
                    <a:pt x="21" y="89"/>
                    <a:pt x="23" y="92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7" y="114"/>
                    <a:pt x="50" y="115"/>
                    <a:pt x="53" y="116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6" y="115"/>
                    <a:pt x="89" y="114"/>
                    <a:pt x="91" y="112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4" y="104"/>
                    <a:pt x="124" y="104"/>
                    <a:pt x="124" y="10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4" y="89"/>
                    <a:pt x="115" y="86"/>
                    <a:pt x="116" y="82"/>
                  </a:cubicBezTo>
                  <a:cubicBezTo>
                    <a:pt x="133" y="82"/>
                    <a:pt x="133" y="82"/>
                    <a:pt x="133" y="82"/>
                  </a:cubicBezTo>
                  <a:close/>
                  <a:moveTo>
                    <a:pt x="98" y="67"/>
                  </a:moveTo>
                  <a:cubicBezTo>
                    <a:pt x="98" y="84"/>
                    <a:pt x="84" y="98"/>
                    <a:pt x="67" y="98"/>
                  </a:cubicBezTo>
                  <a:cubicBezTo>
                    <a:pt x="51" y="98"/>
                    <a:pt x="37" y="84"/>
                    <a:pt x="37" y="67"/>
                  </a:cubicBezTo>
                  <a:cubicBezTo>
                    <a:pt x="37" y="51"/>
                    <a:pt x="51" y="37"/>
                    <a:pt x="67" y="37"/>
                  </a:cubicBezTo>
                  <a:cubicBezTo>
                    <a:pt x="84" y="37"/>
                    <a:pt x="98" y="51"/>
                    <a:pt x="98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D137534E-6F7A-FF4B-81B8-91925062A0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2926" y="3397250"/>
              <a:ext cx="350838" cy="349250"/>
            </a:xfrm>
            <a:custGeom>
              <a:avLst/>
              <a:gdLst>
                <a:gd name="T0" fmla="*/ 181 w 184"/>
                <a:gd name="T1" fmla="*/ 117 h 184"/>
                <a:gd name="T2" fmla="*/ 184 w 184"/>
                <a:gd name="T3" fmla="*/ 81 h 184"/>
                <a:gd name="T4" fmla="*/ 181 w 184"/>
                <a:gd name="T5" fmla="*/ 78 h 184"/>
                <a:gd name="T6" fmla="*/ 153 w 184"/>
                <a:gd name="T7" fmla="*/ 63 h 184"/>
                <a:gd name="T8" fmla="*/ 173 w 184"/>
                <a:gd name="T9" fmla="*/ 46 h 184"/>
                <a:gd name="T10" fmla="*/ 148 w 184"/>
                <a:gd name="T11" fmla="*/ 18 h 184"/>
                <a:gd name="T12" fmla="*/ 144 w 184"/>
                <a:gd name="T13" fmla="*/ 18 h 184"/>
                <a:gd name="T14" fmla="*/ 115 w 184"/>
                <a:gd name="T15" fmla="*/ 27 h 184"/>
                <a:gd name="T16" fmla="*/ 117 w 184"/>
                <a:gd name="T17" fmla="*/ 2 h 184"/>
                <a:gd name="T18" fmla="*/ 80 w 184"/>
                <a:gd name="T19" fmla="*/ 0 h 184"/>
                <a:gd name="T20" fmla="*/ 77 w 184"/>
                <a:gd name="T21" fmla="*/ 3 h 184"/>
                <a:gd name="T22" fmla="*/ 64 w 184"/>
                <a:gd name="T23" fmla="*/ 29 h 184"/>
                <a:gd name="T24" fmla="*/ 47 w 184"/>
                <a:gd name="T25" fmla="*/ 10 h 184"/>
                <a:gd name="T26" fmla="*/ 19 w 184"/>
                <a:gd name="T27" fmla="*/ 35 h 184"/>
                <a:gd name="T28" fmla="*/ 19 w 184"/>
                <a:gd name="T29" fmla="*/ 39 h 184"/>
                <a:gd name="T30" fmla="*/ 28 w 184"/>
                <a:gd name="T31" fmla="*/ 68 h 184"/>
                <a:gd name="T32" fmla="*/ 2 w 184"/>
                <a:gd name="T33" fmla="*/ 66 h 184"/>
                <a:gd name="T34" fmla="*/ 0 w 184"/>
                <a:gd name="T35" fmla="*/ 103 h 184"/>
                <a:gd name="T36" fmla="*/ 3 w 184"/>
                <a:gd name="T37" fmla="*/ 106 h 184"/>
                <a:gd name="T38" fmla="*/ 30 w 184"/>
                <a:gd name="T39" fmla="*/ 121 h 184"/>
                <a:gd name="T40" fmla="*/ 11 w 184"/>
                <a:gd name="T41" fmla="*/ 138 h 184"/>
                <a:gd name="T42" fmla="*/ 35 w 184"/>
                <a:gd name="T43" fmla="*/ 165 h 184"/>
                <a:gd name="T44" fmla="*/ 40 w 184"/>
                <a:gd name="T45" fmla="*/ 165 h 184"/>
                <a:gd name="T46" fmla="*/ 69 w 184"/>
                <a:gd name="T47" fmla="*/ 156 h 184"/>
                <a:gd name="T48" fmla="*/ 67 w 184"/>
                <a:gd name="T49" fmla="*/ 181 h 184"/>
                <a:gd name="T50" fmla="*/ 104 w 184"/>
                <a:gd name="T51" fmla="*/ 183 h 184"/>
                <a:gd name="T52" fmla="*/ 107 w 184"/>
                <a:gd name="T53" fmla="*/ 181 h 184"/>
                <a:gd name="T54" fmla="*/ 120 w 184"/>
                <a:gd name="T55" fmla="*/ 154 h 184"/>
                <a:gd name="T56" fmla="*/ 137 w 184"/>
                <a:gd name="T57" fmla="*/ 173 h 184"/>
                <a:gd name="T58" fmla="*/ 164 w 184"/>
                <a:gd name="T59" fmla="*/ 149 h 184"/>
                <a:gd name="T60" fmla="*/ 165 w 184"/>
                <a:gd name="T61" fmla="*/ 145 h 184"/>
                <a:gd name="T62" fmla="*/ 155 w 184"/>
                <a:gd name="T63" fmla="*/ 116 h 184"/>
                <a:gd name="T64" fmla="*/ 132 w 184"/>
                <a:gd name="T65" fmla="*/ 94 h 184"/>
                <a:gd name="T66" fmla="*/ 51 w 184"/>
                <a:gd name="T67" fmla="*/ 89 h 184"/>
                <a:gd name="T68" fmla="*/ 132 w 184"/>
                <a:gd name="T69" fmla="*/ 9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84">
                  <a:moveTo>
                    <a:pt x="179" y="117"/>
                  </a:moveTo>
                  <a:cubicBezTo>
                    <a:pt x="181" y="117"/>
                    <a:pt x="181" y="117"/>
                    <a:pt x="181" y="117"/>
                  </a:cubicBezTo>
                  <a:cubicBezTo>
                    <a:pt x="182" y="114"/>
                    <a:pt x="182" y="114"/>
                    <a:pt x="182" y="114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1" y="78"/>
                    <a:pt x="181" y="78"/>
                    <a:pt x="181" y="78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7" y="72"/>
                    <a:pt x="155" y="67"/>
                    <a:pt x="153" y="63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3" y="46"/>
                    <a:pt x="173" y="46"/>
                    <a:pt x="173" y="46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3" y="31"/>
                    <a:pt x="119" y="29"/>
                    <a:pt x="115" y="27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2" y="26"/>
                    <a:pt x="67" y="27"/>
                    <a:pt x="64" y="29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1" y="59"/>
                    <a:pt x="29" y="63"/>
                    <a:pt x="28" y="68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6" y="112"/>
                    <a:pt x="28" y="117"/>
                    <a:pt x="30" y="121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40" y="165"/>
                    <a:pt x="40" y="165"/>
                    <a:pt x="40" y="165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60" y="153"/>
                    <a:pt x="64" y="155"/>
                    <a:pt x="69" y="156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1"/>
                    <a:pt x="107" y="181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12" y="157"/>
                    <a:pt x="116" y="155"/>
                    <a:pt x="120" y="154"/>
                  </a:cubicBezTo>
                  <a:cubicBezTo>
                    <a:pt x="135" y="171"/>
                    <a:pt x="135" y="171"/>
                    <a:pt x="135" y="171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9" y="171"/>
                    <a:pt x="139" y="171"/>
                    <a:pt x="139" y="171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65" y="145"/>
                    <a:pt x="165" y="145"/>
                    <a:pt x="165" y="145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52" y="124"/>
                    <a:pt x="154" y="120"/>
                    <a:pt x="155" y="116"/>
                  </a:cubicBezTo>
                  <a:cubicBezTo>
                    <a:pt x="179" y="117"/>
                    <a:pt x="179" y="117"/>
                    <a:pt x="179" y="117"/>
                  </a:cubicBezTo>
                  <a:close/>
                  <a:moveTo>
                    <a:pt x="132" y="94"/>
                  </a:moveTo>
                  <a:cubicBezTo>
                    <a:pt x="131" y="116"/>
                    <a:pt x="112" y="134"/>
                    <a:pt x="89" y="132"/>
                  </a:cubicBezTo>
                  <a:cubicBezTo>
                    <a:pt x="67" y="131"/>
                    <a:pt x="49" y="112"/>
                    <a:pt x="51" y="89"/>
                  </a:cubicBezTo>
                  <a:cubicBezTo>
                    <a:pt x="52" y="67"/>
                    <a:pt x="71" y="50"/>
                    <a:pt x="94" y="51"/>
                  </a:cubicBezTo>
                  <a:cubicBezTo>
                    <a:pt x="116" y="52"/>
                    <a:pt x="134" y="72"/>
                    <a:pt x="132" y="9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D4C63E49-A5E7-584F-8E48-028D31394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4001" y="1417638"/>
              <a:ext cx="1155700" cy="1154112"/>
            </a:xfrm>
            <a:custGeom>
              <a:avLst/>
              <a:gdLst>
                <a:gd name="T0" fmla="*/ 607 w 607"/>
                <a:gd name="T1" fmla="*/ 342 h 607"/>
                <a:gd name="T2" fmla="*/ 607 w 607"/>
                <a:gd name="T3" fmla="*/ 266 h 607"/>
                <a:gd name="T4" fmla="*/ 546 w 607"/>
                <a:gd name="T5" fmla="*/ 266 h 607"/>
                <a:gd name="T6" fmla="*/ 533 w 607"/>
                <a:gd name="T7" fmla="*/ 215 h 607"/>
                <a:gd name="T8" fmla="*/ 585 w 607"/>
                <a:gd name="T9" fmla="*/ 185 h 607"/>
                <a:gd name="T10" fmla="*/ 547 w 607"/>
                <a:gd name="T11" fmla="*/ 119 h 607"/>
                <a:gd name="T12" fmla="*/ 495 w 607"/>
                <a:gd name="T13" fmla="*/ 149 h 607"/>
                <a:gd name="T14" fmla="*/ 458 w 607"/>
                <a:gd name="T15" fmla="*/ 112 h 607"/>
                <a:gd name="T16" fmla="*/ 488 w 607"/>
                <a:gd name="T17" fmla="*/ 60 h 607"/>
                <a:gd name="T18" fmla="*/ 422 w 607"/>
                <a:gd name="T19" fmla="*/ 22 h 607"/>
                <a:gd name="T20" fmla="*/ 392 w 607"/>
                <a:gd name="T21" fmla="*/ 74 h 607"/>
                <a:gd name="T22" fmla="*/ 341 w 607"/>
                <a:gd name="T23" fmla="*/ 61 h 607"/>
                <a:gd name="T24" fmla="*/ 341 w 607"/>
                <a:gd name="T25" fmla="*/ 0 h 607"/>
                <a:gd name="T26" fmla="*/ 265 w 607"/>
                <a:gd name="T27" fmla="*/ 0 h 607"/>
                <a:gd name="T28" fmla="*/ 265 w 607"/>
                <a:gd name="T29" fmla="*/ 61 h 607"/>
                <a:gd name="T30" fmla="*/ 214 w 607"/>
                <a:gd name="T31" fmla="*/ 74 h 607"/>
                <a:gd name="T32" fmla="*/ 184 w 607"/>
                <a:gd name="T33" fmla="*/ 22 h 607"/>
                <a:gd name="T34" fmla="*/ 118 w 607"/>
                <a:gd name="T35" fmla="*/ 60 h 607"/>
                <a:gd name="T36" fmla="*/ 148 w 607"/>
                <a:gd name="T37" fmla="*/ 112 h 607"/>
                <a:gd name="T38" fmla="*/ 111 w 607"/>
                <a:gd name="T39" fmla="*/ 149 h 607"/>
                <a:gd name="T40" fmla="*/ 59 w 607"/>
                <a:gd name="T41" fmla="*/ 119 h 607"/>
                <a:gd name="T42" fmla="*/ 21 w 607"/>
                <a:gd name="T43" fmla="*/ 185 h 607"/>
                <a:gd name="T44" fmla="*/ 73 w 607"/>
                <a:gd name="T45" fmla="*/ 215 h 607"/>
                <a:gd name="T46" fmla="*/ 60 w 607"/>
                <a:gd name="T47" fmla="*/ 266 h 607"/>
                <a:gd name="T48" fmla="*/ 0 w 607"/>
                <a:gd name="T49" fmla="*/ 266 h 607"/>
                <a:gd name="T50" fmla="*/ 0 w 607"/>
                <a:gd name="T51" fmla="*/ 342 h 607"/>
                <a:gd name="T52" fmla="*/ 60 w 607"/>
                <a:gd name="T53" fmla="*/ 342 h 607"/>
                <a:gd name="T54" fmla="*/ 73 w 607"/>
                <a:gd name="T55" fmla="*/ 393 h 607"/>
                <a:gd name="T56" fmla="*/ 21 w 607"/>
                <a:gd name="T57" fmla="*/ 423 h 607"/>
                <a:gd name="T58" fmla="*/ 59 w 607"/>
                <a:gd name="T59" fmla="*/ 489 h 607"/>
                <a:gd name="T60" fmla="*/ 111 w 607"/>
                <a:gd name="T61" fmla="*/ 459 h 607"/>
                <a:gd name="T62" fmla="*/ 148 w 607"/>
                <a:gd name="T63" fmla="*/ 496 h 607"/>
                <a:gd name="T64" fmla="*/ 118 w 607"/>
                <a:gd name="T65" fmla="*/ 548 h 607"/>
                <a:gd name="T66" fmla="*/ 184 w 607"/>
                <a:gd name="T67" fmla="*/ 586 h 607"/>
                <a:gd name="T68" fmla="*/ 214 w 607"/>
                <a:gd name="T69" fmla="*/ 534 h 607"/>
                <a:gd name="T70" fmla="*/ 265 w 607"/>
                <a:gd name="T71" fmla="*/ 547 h 607"/>
                <a:gd name="T72" fmla="*/ 265 w 607"/>
                <a:gd name="T73" fmla="*/ 607 h 607"/>
                <a:gd name="T74" fmla="*/ 341 w 607"/>
                <a:gd name="T75" fmla="*/ 607 h 607"/>
                <a:gd name="T76" fmla="*/ 341 w 607"/>
                <a:gd name="T77" fmla="*/ 547 h 607"/>
                <a:gd name="T78" fmla="*/ 392 w 607"/>
                <a:gd name="T79" fmla="*/ 534 h 607"/>
                <a:gd name="T80" fmla="*/ 422 w 607"/>
                <a:gd name="T81" fmla="*/ 586 h 607"/>
                <a:gd name="T82" fmla="*/ 488 w 607"/>
                <a:gd name="T83" fmla="*/ 548 h 607"/>
                <a:gd name="T84" fmla="*/ 458 w 607"/>
                <a:gd name="T85" fmla="*/ 496 h 607"/>
                <a:gd name="T86" fmla="*/ 495 w 607"/>
                <a:gd name="T87" fmla="*/ 458 h 607"/>
                <a:gd name="T88" fmla="*/ 547 w 607"/>
                <a:gd name="T89" fmla="*/ 488 h 607"/>
                <a:gd name="T90" fmla="*/ 585 w 607"/>
                <a:gd name="T91" fmla="*/ 423 h 607"/>
                <a:gd name="T92" fmla="*/ 533 w 607"/>
                <a:gd name="T93" fmla="*/ 393 h 607"/>
                <a:gd name="T94" fmla="*/ 546 w 607"/>
                <a:gd name="T95" fmla="*/ 342 h 607"/>
                <a:gd name="T96" fmla="*/ 607 w 607"/>
                <a:gd name="T97" fmla="*/ 342 h 607"/>
                <a:gd name="T98" fmla="*/ 303 w 607"/>
                <a:gd name="T99" fmla="*/ 475 h 607"/>
                <a:gd name="T100" fmla="*/ 132 w 607"/>
                <a:gd name="T101" fmla="*/ 304 h 607"/>
                <a:gd name="T102" fmla="*/ 303 w 607"/>
                <a:gd name="T103" fmla="*/ 133 h 607"/>
                <a:gd name="T104" fmla="*/ 474 w 607"/>
                <a:gd name="T105" fmla="*/ 304 h 607"/>
                <a:gd name="T106" fmla="*/ 303 w 607"/>
                <a:gd name="T107" fmla="*/ 475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7" h="607">
                  <a:moveTo>
                    <a:pt x="607" y="342"/>
                  </a:moveTo>
                  <a:cubicBezTo>
                    <a:pt x="607" y="266"/>
                    <a:pt x="607" y="266"/>
                    <a:pt x="607" y="266"/>
                  </a:cubicBezTo>
                  <a:cubicBezTo>
                    <a:pt x="546" y="266"/>
                    <a:pt x="546" y="266"/>
                    <a:pt x="546" y="266"/>
                  </a:cubicBezTo>
                  <a:cubicBezTo>
                    <a:pt x="544" y="248"/>
                    <a:pt x="539" y="231"/>
                    <a:pt x="533" y="215"/>
                  </a:cubicBezTo>
                  <a:cubicBezTo>
                    <a:pt x="585" y="185"/>
                    <a:pt x="585" y="185"/>
                    <a:pt x="585" y="185"/>
                  </a:cubicBezTo>
                  <a:cubicBezTo>
                    <a:pt x="547" y="119"/>
                    <a:pt x="547" y="119"/>
                    <a:pt x="547" y="119"/>
                  </a:cubicBezTo>
                  <a:cubicBezTo>
                    <a:pt x="495" y="149"/>
                    <a:pt x="495" y="149"/>
                    <a:pt x="495" y="149"/>
                  </a:cubicBezTo>
                  <a:cubicBezTo>
                    <a:pt x="484" y="136"/>
                    <a:pt x="471" y="123"/>
                    <a:pt x="458" y="112"/>
                  </a:cubicBezTo>
                  <a:cubicBezTo>
                    <a:pt x="488" y="60"/>
                    <a:pt x="488" y="60"/>
                    <a:pt x="488" y="60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392" y="74"/>
                    <a:pt x="392" y="74"/>
                    <a:pt x="392" y="74"/>
                  </a:cubicBezTo>
                  <a:cubicBezTo>
                    <a:pt x="376" y="68"/>
                    <a:pt x="359" y="63"/>
                    <a:pt x="341" y="6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61"/>
                    <a:pt x="265" y="61"/>
                    <a:pt x="265" y="61"/>
                  </a:cubicBezTo>
                  <a:cubicBezTo>
                    <a:pt x="247" y="63"/>
                    <a:pt x="230" y="68"/>
                    <a:pt x="214" y="74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35" y="123"/>
                    <a:pt x="122" y="136"/>
                    <a:pt x="111" y="14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73" y="215"/>
                    <a:pt x="73" y="215"/>
                    <a:pt x="73" y="215"/>
                  </a:cubicBezTo>
                  <a:cubicBezTo>
                    <a:pt x="67" y="231"/>
                    <a:pt x="62" y="248"/>
                    <a:pt x="6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60" y="342"/>
                    <a:pt x="60" y="342"/>
                    <a:pt x="60" y="342"/>
                  </a:cubicBezTo>
                  <a:cubicBezTo>
                    <a:pt x="62" y="359"/>
                    <a:pt x="67" y="377"/>
                    <a:pt x="73" y="393"/>
                  </a:cubicBezTo>
                  <a:cubicBezTo>
                    <a:pt x="21" y="423"/>
                    <a:pt x="21" y="423"/>
                    <a:pt x="21" y="423"/>
                  </a:cubicBezTo>
                  <a:cubicBezTo>
                    <a:pt x="59" y="489"/>
                    <a:pt x="59" y="489"/>
                    <a:pt x="59" y="489"/>
                  </a:cubicBezTo>
                  <a:cubicBezTo>
                    <a:pt x="111" y="459"/>
                    <a:pt x="111" y="459"/>
                    <a:pt x="111" y="459"/>
                  </a:cubicBezTo>
                  <a:cubicBezTo>
                    <a:pt x="122" y="472"/>
                    <a:pt x="135" y="485"/>
                    <a:pt x="148" y="496"/>
                  </a:cubicBezTo>
                  <a:cubicBezTo>
                    <a:pt x="118" y="548"/>
                    <a:pt x="118" y="548"/>
                    <a:pt x="118" y="548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214" y="534"/>
                    <a:pt x="214" y="534"/>
                    <a:pt x="214" y="534"/>
                  </a:cubicBezTo>
                  <a:cubicBezTo>
                    <a:pt x="230" y="540"/>
                    <a:pt x="247" y="545"/>
                    <a:pt x="265" y="547"/>
                  </a:cubicBezTo>
                  <a:cubicBezTo>
                    <a:pt x="265" y="607"/>
                    <a:pt x="265" y="607"/>
                    <a:pt x="265" y="607"/>
                  </a:cubicBezTo>
                  <a:cubicBezTo>
                    <a:pt x="341" y="607"/>
                    <a:pt x="341" y="607"/>
                    <a:pt x="341" y="607"/>
                  </a:cubicBezTo>
                  <a:cubicBezTo>
                    <a:pt x="341" y="547"/>
                    <a:pt x="341" y="547"/>
                    <a:pt x="341" y="547"/>
                  </a:cubicBezTo>
                  <a:cubicBezTo>
                    <a:pt x="359" y="545"/>
                    <a:pt x="376" y="540"/>
                    <a:pt x="392" y="534"/>
                  </a:cubicBezTo>
                  <a:cubicBezTo>
                    <a:pt x="422" y="586"/>
                    <a:pt x="422" y="586"/>
                    <a:pt x="422" y="586"/>
                  </a:cubicBezTo>
                  <a:cubicBezTo>
                    <a:pt x="488" y="548"/>
                    <a:pt x="488" y="548"/>
                    <a:pt x="488" y="548"/>
                  </a:cubicBezTo>
                  <a:cubicBezTo>
                    <a:pt x="458" y="496"/>
                    <a:pt x="458" y="496"/>
                    <a:pt x="458" y="496"/>
                  </a:cubicBezTo>
                  <a:cubicBezTo>
                    <a:pt x="471" y="485"/>
                    <a:pt x="484" y="472"/>
                    <a:pt x="495" y="458"/>
                  </a:cubicBezTo>
                  <a:cubicBezTo>
                    <a:pt x="547" y="488"/>
                    <a:pt x="547" y="488"/>
                    <a:pt x="547" y="488"/>
                  </a:cubicBezTo>
                  <a:cubicBezTo>
                    <a:pt x="585" y="423"/>
                    <a:pt x="585" y="423"/>
                    <a:pt x="585" y="423"/>
                  </a:cubicBezTo>
                  <a:cubicBezTo>
                    <a:pt x="533" y="393"/>
                    <a:pt x="533" y="393"/>
                    <a:pt x="533" y="393"/>
                  </a:cubicBezTo>
                  <a:cubicBezTo>
                    <a:pt x="539" y="377"/>
                    <a:pt x="544" y="359"/>
                    <a:pt x="546" y="342"/>
                  </a:cubicBezTo>
                  <a:cubicBezTo>
                    <a:pt x="607" y="342"/>
                    <a:pt x="607" y="342"/>
                    <a:pt x="607" y="342"/>
                  </a:cubicBezTo>
                  <a:close/>
                  <a:moveTo>
                    <a:pt x="303" y="475"/>
                  </a:moveTo>
                  <a:cubicBezTo>
                    <a:pt x="209" y="475"/>
                    <a:pt x="132" y="398"/>
                    <a:pt x="132" y="304"/>
                  </a:cubicBezTo>
                  <a:cubicBezTo>
                    <a:pt x="132" y="210"/>
                    <a:pt x="209" y="133"/>
                    <a:pt x="303" y="133"/>
                  </a:cubicBezTo>
                  <a:cubicBezTo>
                    <a:pt x="397" y="133"/>
                    <a:pt x="474" y="210"/>
                    <a:pt x="474" y="304"/>
                  </a:cubicBezTo>
                  <a:cubicBezTo>
                    <a:pt x="474" y="398"/>
                    <a:pt x="397" y="475"/>
                    <a:pt x="303" y="47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35">
              <a:extLst>
                <a:ext uri="{FF2B5EF4-FFF2-40B4-BE49-F238E27FC236}">
                  <a16:creationId xmlns:a16="http://schemas.microsoft.com/office/drawing/2014/main" id="{41B4576E-8880-9545-BE7A-FD1236EE4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63" y="1830388"/>
              <a:ext cx="331788" cy="3302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AA061DEE-2A85-3649-99E4-9E9431A5BD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7163" y="2390775"/>
              <a:ext cx="995363" cy="990600"/>
            </a:xfrm>
            <a:custGeom>
              <a:avLst/>
              <a:gdLst>
                <a:gd name="T0" fmla="*/ 522 w 522"/>
                <a:gd name="T1" fmla="*/ 278 h 521"/>
                <a:gd name="T2" fmla="*/ 518 w 522"/>
                <a:gd name="T3" fmla="*/ 213 h 521"/>
                <a:gd name="T4" fmla="*/ 467 w 522"/>
                <a:gd name="T5" fmla="*/ 216 h 521"/>
                <a:gd name="T6" fmla="*/ 453 w 522"/>
                <a:gd name="T7" fmla="*/ 174 h 521"/>
                <a:gd name="T8" fmla="*/ 496 w 522"/>
                <a:gd name="T9" fmla="*/ 145 h 521"/>
                <a:gd name="T10" fmla="*/ 460 w 522"/>
                <a:gd name="T11" fmla="*/ 91 h 521"/>
                <a:gd name="T12" fmla="*/ 417 w 522"/>
                <a:gd name="T13" fmla="*/ 119 h 521"/>
                <a:gd name="T14" fmla="*/ 384 w 522"/>
                <a:gd name="T15" fmla="*/ 89 h 521"/>
                <a:gd name="T16" fmla="*/ 407 w 522"/>
                <a:gd name="T17" fmla="*/ 43 h 521"/>
                <a:gd name="T18" fmla="*/ 349 w 522"/>
                <a:gd name="T19" fmla="*/ 14 h 521"/>
                <a:gd name="T20" fmla="*/ 326 w 522"/>
                <a:gd name="T21" fmla="*/ 60 h 521"/>
                <a:gd name="T22" fmla="*/ 282 w 522"/>
                <a:gd name="T23" fmla="*/ 51 h 521"/>
                <a:gd name="T24" fmla="*/ 279 w 522"/>
                <a:gd name="T25" fmla="*/ 0 h 521"/>
                <a:gd name="T26" fmla="*/ 214 w 522"/>
                <a:gd name="T27" fmla="*/ 3 h 521"/>
                <a:gd name="T28" fmla="*/ 217 w 522"/>
                <a:gd name="T29" fmla="*/ 55 h 521"/>
                <a:gd name="T30" fmla="*/ 174 w 522"/>
                <a:gd name="T31" fmla="*/ 69 h 521"/>
                <a:gd name="T32" fmla="*/ 146 w 522"/>
                <a:gd name="T33" fmla="*/ 26 h 521"/>
                <a:gd name="T34" fmla="*/ 92 w 522"/>
                <a:gd name="T35" fmla="*/ 61 h 521"/>
                <a:gd name="T36" fmla="*/ 120 w 522"/>
                <a:gd name="T37" fmla="*/ 104 h 521"/>
                <a:gd name="T38" fmla="*/ 90 w 522"/>
                <a:gd name="T39" fmla="*/ 138 h 521"/>
                <a:gd name="T40" fmla="*/ 44 w 522"/>
                <a:gd name="T41" fmla="*/ 115 h 521"/>
                <a:gd name="T42" fmla="*/ 15 w 522"/>
                <a:gd name="T43" fmla="*/ 173 h 521"/>
                <a:gd name="T44" fmla="*/ 61 w 522"/>
                <a:gd name="T45" fmla="*/ 196 h 521"/>
                <a:gd name="T46" fmla="*/ 51 w 522"/>
                <a:gd name="T47" fmla="*/ 240 h 521"/>
                <a:gd name="T48" fmla="*/ 0 w 522"/>
                <a:gd name="T49" fmla="*/ 243 h 521"/>
                <a:gd name="T50" fmla="*/ 4 w 522"/>
                <a:gd name="T51" fmla="*/ 308 h 521"/>
                <a:gd name="T52" fmla="*/ 55 w 522"/>
                <a:gd name="T53" fmla="*/ 305 h 521"/>
                <a:gd name="T54" fmla="*/ 69 w 522"/>
                <a:gd name="T55" fmla="*/ 348 h 521"/>
                <a:gd name="T56" fmla="*/ 26 w 522"/>
                <a:gd name="T57" fmla="*/ 376 h 521"/>
                <a:gd name="T58" fmla="*/ 62 w 522"/>
                <a:gd name="T59" fmla="*/ 430 h 521"/>
                <a:gd name="T60" fmla="*/ 105 w 522"/>
                <a:gd name="T61" fmla="*/ 402 h 521"/>
                <a:gd name="T62" fmla="*/ 138 w 522"/>
                <a:gd name="T63" fmla="*/ 432 h 521"/>
                <a:gd name="T64" fmla="*/ 115 w 522"/>
                <a:gd name="T65" fmla="*/ 478 h 521"/>
                <a:gd name="T66" fmla="*/ 173 w 522"/>
                <a:gd name="T67" fmla="*/ 507 h 521"/>
                <a:gd name="T68" fmla="*/ 196 w 522"/>
                <a:gd name="T69" fmla="*/ 461 h 521"/>
                <a:gd name="T70" fmla="*/ 240 w 522"/>
                <a:gd name="T71" fmla="*/ 470 h 521"/>
                <a:gd name="T72" fmla="*/ 243 w 522"/>
                <a:gd name="T73" fmla="*/ 521 h 521"/>
                <a:gd name="T74" fmla="*/ 308 w 522"/>
                <a:gd name="T75" fmla="*/ 518 h 521"/>
                <a:gd name="T76" fmla="*/ 305 w 522"/>
                <a:gd name="T77" fmla="*/ 466 h 521"/>
                <a:gd name="T78" fmla="*/ 348 w 522"/>
                <a:gd name="T79" fmla="*/ 452 h 521"/>
                <a:gd name="T80" fmla="*/ 376 w 522"/>
                <a:gd name="T81" fmla="*/ 495 h 521"/>
                <a:gd name="T82" fmla="*/ 430 w 522"/>
                <a:gd name="T83" fmla="*/ 460 h 521"/>
                <a:gd name="T84" fmla="*/ 402 w 522"/>
                <a:gd name="T85" fmla="*/ 417 h 521"/>
                <a:gd name="T86" fmla="*/ 432 w 522"/>
                <a:gd name="T87" fmla="*/ 383 h 521"/>
                <a:gd name="T88" fmla="*/ 478 w 522"/>
                <a:gd name="T89" fmla="*/ 406 h 521"/>
                <a:gd name="T90" fmla="*/ 507 w 522"/>
                <a:gd name="T91" fmla="*/ 348 h 521"/>
                <a:gd name="T92" fmla="*/ 461 w 522"/>
                <a:gd name="T93" fmla="*/ 325 h 521"/>
                <a:gd name="T94" fmla="*/ 471 w 522"/>
                <a:gd name="T95" fmla="*/ 281 h 521"/>
                <a:gd name="T96" fmla="*/ 522 w 522"/>
                <a:gd name="T97" fmla="*/ 278 h 521"/>
                <a:gd name="T98" fmla="*/ 269 w 522"/>
                <a:gd name="T99" fmla="*/ 406 h 521"/>
                <a:gd name="T100" fmla="*/ 115 w 522"/>
                <a:gd name="T101" fmla="*/ 269 h 521"/>
                <a:gd name="T102" fmla="*/ 253 w 522"/>
                <a:gd name="T103" fmla="*/ 115 h 521"/>
                <a:gd name="T104" fmla="*/ 407 w 522"/>
                <a:gd name="T105" fmla="*/ 252 h 521"/>
                <a:gd name="T106" fmla="*/ 269 w 522"/>
                <a:gd name="T107" fmla="*/ 40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2" h="521">
                  <a:moveTo>
                    <a:pt x="522" y="278"/>
                  </a:moveTo>
                  <a:cubicBezTo>
                    <a:pt x="518" y="213"/>
                    <a:pt x="518" y="213"/>
                    <a:pt x="518" y="213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4" y="201"/>
                    <a:pt x="459" y="187"/>
                    <a:pt x="453" y="174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60" y="91"/>
                    <a:pt x="460" y="91"/>
                    <a:pt x="460" y="91"/>
                  </a:cubicBezTo>
                  <a:cubicBezTo>
                    <a:pt x="417" y="119"/>
                    <a:pt x="417" y="119"/>
                    <a:pt x="417" y="119"/>
                  </a:cubicBezTo>
                  <a:cubicBezTo>
                    <a:pt x="407" y="108"/>
                    <a:pt x="396" y="98"/>
                    <a:pt x="384" y="89"/>
                  </a:cubicBezTo>
                  <a:cubicBezTo>
                    <a:pt x="407" y="43"/>
                    <a:pt x="407" y="43"/>
                    <a:pt x="407" y="43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26" y="60"/>
                    <a:pt x="326" y="60"/>
                    <a:pt x="326" y="60"/>
                  </a:cubicBezTo>
                  <a:cubicBezTo>
                    <a:pt x="312" y="55"/>
                    <a:pt x="297" y="52"/>
                    <a:pt x="282" y="51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02" y="58"/>
                    <a:pt x="188" y="63"/>
                    <a:pt x="174" y="69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08" y="114"/>
                    <a:pt x="98" y="126"/>
                    <a:pt x="90" y="138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61" y="196"/>
                    <a:pt x="61" y="196"/>
                    <a:pt x="61" y="196"/>
                  </a:cubicBezTo>
                  <a:cubicBezTo>
                    <a:pt x="56" y="210"/>
                    <a:pt x="53" y="225"/>
                    <a:pt x="51" y="24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4" y="308"/>
                    <a:pt x="4" y="308"/>
                    <a:pt x="4" y="308"/>
                  </a:cubicBezTo>
                  <a:cubicBezTo>
                    <a:pt x="55" y="305"/>
                    <a:pt x="55" y="305"/>
                    <a:pt x="55" y="305"/>
                  </a:cubicBezTo>
                  <a:cubicBezTo>
                    <a:pt x="58" y="320"/>
                    <a:pt x="63" y="334"/>
                    <a:pt x="69" y="348"/>
                  </a:cubicBezTo>
                  <a:cubicBezTo>
                    <a:pt x="26" y="376"/>
                    <a:pt x="26" y="376"/>
                    <a:pt x="26" y="376"/>
                  </a:cubicBezTo>
                  <a:cubicBezTo>
                    <a:pt x="62" y="430"/>
                    <a:pt x="62" y="430"/>
                    <a:pt x="62" y="430"/>
                  </a:cubicBezTo>
                  <a:cubicBezTo>
                    <a:pt x="105" y="402"/>
                    <a:pt x="105" y="402"/>
                    <a:pt x="105" y="402"/>
                  </a:cubicBezTo>
                  <a:cubicBezTo>
                    <a:pt x="115" y="413"/>
                    <a:pt x="126" y="423"/>
                    <a:pt x="138" y="432"/>
                  </a:cubicBezTo>
                  <a:cubicBezTo>
                    <a:pt x="115" y="478"/>
                    <a:pt x="115" y="478"/>
                    <a:pt x="115" y="478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96" y="461"/>
                    <a:pt x="196" y="461"/>
                    <a:pt x="196" y="461"/>
                  </a:cubicBezTo>
                  <a:cubicBezTo>
                    <a:pt x="210" y="466"/>
                    <a:pt x="225" y="469"/>
                    <a:pt x="240" y="470"/>
                  </a:cubicBezTo>
                  <a:cubicBezTo>
                    <a:pt x="243" y="521"/>
                    <a:pt x="243" y="521"/>
                    <a:pt x="243" y="521"/>
                  </a:cubicBezTo>
                  <a:cubicBezTo>
                    <a:pt x="308" y="518"/>
                    <a:pt x="308" y="518"/>
                    <a:pt x="308" y="518"/>
                  </a:cubicBezTo>
                  <a:cubicBezTo>
                    <a:pt x="305" y="466"/>
                    <a:pt x="305" y="466"/>
                    <a:pt x="305" y="466"/>
                  </a:cubicBezTo>
                  <a:cubicBezTo>
                    <a:pt x="320" y="463"/>
                    <a:pt x="334" y="459"/>
                    <a:pt x="348" y="452"/>
                  </a:cubicBezTo>
                  <a:cubicBezTo>
                    <a:pt x="376" y="495"/>
                    <a:pt x="376" y="495"/>
                    <a:pt x="376" y="495"/>
                  </a:cubicBezTo>
                  <a:cubicBezTo>
                    <a:pt x="430" y="460"/>
                    <a:pt x="430" y="460"/>
                    <a:pt x="430" y="460"/>
                  </a:cubicBezTo>
                  <a:cubicBezTo>
                    <a:pt x="402" y="417"/>
                    <a:pt x="402" y="417"/>
                    <a:pt x="402" y="417"/>
                  </a:cubicBezTo>
                  <a:cubicBezTo>
                    <a:pt x="413" y="407"/>
                    <a:pt x="424" y="396"/>
                    <a:pt x="432" y="383"/>
                  </a:cubicBezTo>
                  <a:cubicBezTo>
                    <a:pt x="478" y="406"/>
                    <a:pt x="478" y="406"/>
                    <a:pt x="478" y="406"/>
                  </a:cubicBezTo>
                  <a:cubicBezTo>
                    <a:pt x="507" y="348"/>
                    <a:pt x="507" y="348"/>
                    <a:pt x="507" y="348"/>
                  </a:cubicBezTo>
                  <a:cubicBezTo>
                    <a:pt x="461" y="325"/>
                    <a:pt x="461" y="325"/>
                    <a:pt x="461" y="325"/>
                  </a:cubicBezTo>
                  <a:cubicBezTo>
                    <a:pt x="466" y="311"/>
                    <a:pt x="469" y="296"/>
                    <a:pt x="471" y="281"/>
                  </a:cubicBezTo>
                  <a:cubicBezTo>
                    <a:pt x="522" y="278"/>
                    <a:pt x="522" y="278"/>
                    <a:pt x="522" y="278"/>
                  </a:cubicBezTo>
                  <a:close/>
                  <a:moveTo>
                    <a:pt x="269" y="406"/>
                  </a:moveTo>
                  <a:cubicBezTo>
                    <a:pt x="189" y="411"/>
                    <a:pt x="120" y="349"/>
                    <a:pt x="115" y="269"/>
                  </a:cubicBezTo>
                  <a:cubicBezTo>
                    <a:pt x="111" y="188"/>
                    <a:pt x="172" y="119"/>
                    <a:pt x="253" y="115"/>
                  </a:cubicBezTo>
                  <a:cubicBezTo>
                    <a:pt x="333" y="110"/>
                    <a:pt x="402" y="172"/>
                    <a:pt x="407" y="252"/>
                  </a:cubicBezTo>
                  <a:cubicBezTo>
                    <a:pt x="411" y="333"/>
                    <a:pt x="350" y="402"/>
                    <a:pt x="269" y="4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90279E57-4BA1-2942-9C81-EC1692B7B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2740025"/>
              <a:ext cx="290513" cy="292100"/>
            </a:xfrm>
            <a:custGeom>
              <a:avLst/>
              <a:gdLst>
                <a:gd name="T0" fmla="*/ 80 w 152"/>
                <a:gd name="T1" fmla="*/ 151 h 153"/>
                <a:gd name="T2" fmla="*/ 2 w 152"/>
                <a:gd name="T3" fmla="*/ 81 h 153"/>
                <a:gd name="T4" fmla="*/ 72 w 152"/>
                <a:gd name="T5" fmla="*/ 3 h 153"/>
                <a:gd name="T6" fmla="*/ 150 w 152"/>
                <a:gd name="T7" fmla="*/ 72 h 153"/>
                <a:gd name="T8" fmla="*/ 80 w 152"/>
                <a:gd name="T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80" y="151"/>
                  </a:moveTo>
                  <a:cubicBezTo>
                    <a:pt x="39" y="153"/>
                    <a:pt x="4" y="122"/>
                    <a:pt x="2" y="81"/>
                  </a:cubicBezTo>
                  <a:cubicBezTo>
                    <a:pt x="0" y="40"/>
                    <a:pt x="31" y="5"/>
                    <a:pt x="72" y="3"/>
                  </a:cubicBezTo>
                  <a:cubicBezTo>
                    <a:pt x="113" y="0"/>
                    <a:pt x="148" y="31"/>
                    <a:pt x="150" y="72"/>
                  </a:cubicBezTo>
                  <a:cubicBezTo>
                    <a:pt x="152" y="113"/>
                    <a:pt x="121" y="148"/>
                    <a:pt x="80" y="1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B5AFA35B-F0F5-1145-92CC-75BFAC6B69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4851" y="3098800"/>
              <a:ext cx="465138" cy="463550"/>
            </a:xfrm>
            <a:custGeom>
              <a:avLst/>
              <a:gdLst>
                <a:gd name="T0" fmla="*/ 244 w 244"/>
                <a:gd name="T1" fmla="*/ 130 h 244"/>
                <a:gd name="T2" fmla="*/ 243 w 244"/>
                <a:gd name="T3" fmla="*/ 100 h 244"/>
                <a:gd name="T4" fmla="*/ 219 w 244"/>
                <a:gd name="T5" fmla="*/ 101 h 244"/>
                <a:gd name="T6" fmla="*/ 212 w 244"/>
                <a:gd name="T7" fmla="*/ 81 h 244"/>
                <a:gd name="T8" fmla="*/ 232 w 244"/>
                <a:gd name="T9" fmla="*/ 68 h 244"/>
                <a:gd name="T10" fmla="*/ 216 w 244"/>
                <a:gd name="T11" fmla="*/ 43 h 244"/>
                <a:gd name="T12" fmla="*/ 195 w 244"/>
                <a:gd name="T13" fmla="*/ 56 h 244"/>
                <a:gd name="T14" fmla="*/ 180 w 244"/>
                <a:gd name="T15" fmla="*/ 42 h 244"/>
                <a:gd name="T16" fmla="*/ 191 w 244"/>
                <a:gd name="T17" fmla="*/ 21 h 244"/>
                <a:gd name="T18" fmla="*/ 163 w 244"/>
                <a:gd name="T19" fmla="*/ 7 h 244"/>
                <a:gd name="T20" fmla="*/ 153 w 244"/>
                <a:gd name="T21" fmla="*/ 28 h 244"/>
                <a:gd name="T22" fmla="*/ 132 w 244"/>
                <a:gd name="T23" fmla="*/ 24 h 244"/>
                <a:gd name="T24" fmla="*/ 131 w 244"/>
                <a:gd name="T25" fmla="*/ 0 h 244"/>
                <a:gd name="T26" fmla="*/ 100 w 244"/>
                <a:gd name="T27" fmla="*/ 2 h 244"/>
                <a:gd name="T28" fmla="*/ 102 w 244"/>
                <a:gd name="T29" fmla="*/ 26 h 244"/>
                <a:gd name="T30" fmla="*/ 82 w 244"/>
                <a:gd name="T31" fmla="*/ 32 h 244"/>
                <a:gd name="T32" fmla="*/ 69 w 244"/>
                <a:gd name="T33" fmla="*/ 12 h 244"/>
                <a:gd name="T34" fmla="*/ 43 w 244"/>
                <a:gd name="T35" fmla="*/ 29 h 244"/>
                <a:gd name="T36" fmla="*/ 56 w 244"/>
                <a:gd name="T37" fmla="*/ 49 h 244"/>
                <a:gd name="T38" fmla="*/ 42 w 244"/>
                <a:gd name="T39" fmla="*/ 65 h 244"/>
                <a:gd name="T40" fmla="*/ 21 w 244"/>
                <a:gd name="T41" fmla="*/ 54 h 244"/>
                <a:gd name="T42" fmla="*/ 7 w 244"/>
                <a:gd name="T43" fmla="*/ 81 h 244"/>
                <a:gd name="T44" fmla="*/ 29 w 244"/>
                <a:gd name="T45" fmla="*/ 92 h 244"/>
                <a:gd name="T46" fmla="*/ 24 w 244"/>
                <a:gd name="T47" fmla="*/ 112 h 244"/>
                <a:gd name="T48" fmla="*/ 0 w 244"/>
                <a:gd name="T49" fmla="*/ 114 h 244"/>
                <a:gd name="T50" fmla="*/ 2 w 244"/>
                <a:gd name="T51" fmla="*/ 144 h 244"/>
                <a:gd name="T52" fmla="*/ 26 w 244"/>
                <a:gd name="T53" fmla="*/ 143 h 244"/>
                <a:gd name="T54" fmla="*/ 33 w 244"/>
                <a:gd name="T55" fmla="*/ 163 h 244"/>
                <a:gd name="T56" fmla="*/ 13 w 244"/>
                <a:gd name="T57" fmla="*/ 176 h 244"/>
                <a:gd name="T58" fmla="*/ 29 w 244"/>
                <a:gd name="T59" fmla="*/ 201 h 244"/>
                <a:gd name="T60" fmla="*/ 49 w 244"/>
                <a:gd name="T61" fmla="*/ 188 h 244"/>
                <a:gd name="T62" fmla="*/ 65 w 244"/>
                <a:gd name="T63" fmla="*/ 202 h 244"/>
                <a:gd name="T64" fmla="*/ 54 w 244"/>
                <a:gd name="T65" fmla="*/ 224 h 244"/>
                <a:gd name="T66" fmla="*/ 81 w 244"/>
                <a:gd name="T67" fmla="*/ 237 h 244"/>
                <a:gd name="T68" fmla="*/ 92 w 244"/>
                <a:gd name="T69" fmla="*/ 216 h 244"/>
                <a:gd name="T70" fmla="*/ 113 w 244"/>
                <a:gd name="T71" fmla="*/ 220 h 244"/>
                <a:gd name="T72" fmla="*/ 114 w 244"/>
                <a:gd name="T73" fmla="*/ 244 h 244"/>
                <a:gd name="T74" fmla="*/ 144 w 244"/>
                <a:gd name="T75" fmla="*/ 242 h 244"/>
                <a:gd name="T76" fmla="*/ 143 w 244"/>
                <a:gd name="T77" fmla="*/ 218 h 244"/>
                <a:gd name="T78" fmla="*/ 163 w 244"/>
                <a:gd name="T79" fmla="*/ 212 h 244"/>
                <a:gd name="T80" fmla="*/ 176 w 244"/>
                <a:gd name="T81" fmla="*/ 232 h 244"/>
                <a:gd name="T82" fmla="*/ 202 w 244"/>
                <a:gd name="T83" fmla="*/ 215 h 244"/>
                <a:gd name="T84" fmla="*/ 188 w 244"/>
                <a:gd name="T85" fmla="*/ 195 h 244"/>
                <a:gd name="T86" fmla="*/ 203 w 244"/>
                <a:gd name="T87" fmla="*/ 179 h 244"/>
                <a:gd name="T88" fmla="*/ 224 w 244"/>
                <a:gd name="T89" fmla="*/ 190 h 244"/>
                <a:gd name="T90" fmla="*/ 238 w 244"/>
                <a:gd name="T91" fmla="*/ 163 h 244"/>
                <a:gd name="T92" fmla="*/ 216 w 244"/>
                <a:gd name="T93" fmla="*/ 152 h 244"/>
                <a:gd name="T94" fmla="*/ 220 w 244"/>
                <a:gd name="T95" fmla="*/ 132 h 244"/>
                <a:gd name="T96" fmla="*/ 244 w 244"/>
                <a:gd name="T97" fmla="*/ 130 h 244"/>
                <a:gd name="T98" fmla="*/ 126 w 244"/>
                <a:gd name="T99" fmla="*/ 190 h 244"/>
                <a:gd name="T100" fmla="*/ 54 w 244"/>
                <a:gd name="T101" fmla="*/ 126 h 244"/>
                <a:gd name="T102" fmla="*/ 118 w 244"/>
                <a:gd name="T103" fmla="*/ 54 h 244"/>
                <a:gd name="T104" fmla="*/ 191 w 244"/>
                <a:gd name="T105" fmla="*/ 118 h 244"/>
                <a:gd name="T106" fmla="*/ 126 w 244"/>
                <a:gd name="T107" fmla="*/ 19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4" h="244">
                  <a:moveTo>
                    <a:pt x="244" y="130"/>
                  </a:moveTo>
                  <a:cubicBezTo>
                    <a:pt x="243" y="100"/>
                    <a:pt x="243" y="100"/>
                    <a:pt x="243" y="100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7" y="94"/>
                    <a:pt x="215" y="88"/>
                    <a:pt x="212" y="81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1" y="51"/>
                    <a:pt x="185" y="46"/>
                    <a:pt x="180" y="42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46" y="26"/>
                    <a:pt x="139" y="25"/>
                    <a:pt x="132" y="24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95" y="27"/>
                    <a:pt x="88" y="29"/>
                    <a:pt x="82" y="3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1" y="54"/>
                    <a:pt x="46" y="59"/>
                    <a:pt x="42" y="6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6" y="98"/>
                    <a:pt x="25" y="105"/>
                    <a:pt x="24" y="11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8" y="150"/>
                    <a:pt x="30" y="156"/>
                    <a:pt x="33" y="163"/>
                  </a:cubicBezTo>
                  <a:cubicBezTo>
                    <a:pt x="13" y="176"/>
                    <a:pt x="13" y="176"/>
                    <a:pt x="13" y="176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54" y="193"/>
                    <a:pt x="59" y="198"/>
                    <a:pt x="65" y="20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2" y="216"/>
                    <a:pt x="92" y="216"/>
                    <a:pt x="92" y="216"/>
                  </a:cubicBezTo>
                  <a:cubicBezTo>
                    <a:pt x="99" y="218"/>
                    <a:pt x="106" y="219"/>
                    <a:pt x="113" y="220"/>
                  </a:cubicBezTo>
                  <a:cubicBezTo>
                    <a:pt x="114" y="244"/>
                    <a:pt x="114" y="244"/>
                    <a:pt x="114" y="244"/>
                  </a:cubicBezTo>
                  <a:cubicBezTo>
                    <a:pt x="144" y="242"/>
                    <a:pt x="144" y="242"/>
                    <a:pt x="144" y="242"/>
                  </a:cubicBezTo>
                  <a:cubicBezTo>
                    <a:pt x="143" y="218"/>
                    <a:pt x="143" y="218"/>
                    <a:pt x="143" y="218"/>
                  </a:cubicBezTo>
                  <a:cubicBezTo>
                    <a:pt x="150" y="217"/>
                    <a:pt x="157" y="215"/>
                    <a:pt x="163" y="212"/>
                  </a:cubicBezTo>
                  <a:cubicBezTo>
                    <a:pt x="176" y="232"/>
                    <a:pt x="176" y="232"/>
                    <a:pt x="176" y="232"/>
                  </a:cubicBezTo>
                  <a:cubicBezTo>
                    <a:pt x="202" y="215"/>
                    <a:pt x="202" y="215"/>
                    <a:pt x="202" y="215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94" y="190"/>
                    <a:pt x="198" y="185"/>
                    <a:pt x="203" y="179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38" y="163"/>
                    <a:pt x="238" y="163"/>
                    <a:pt x="238" y="163"/>
                  </a:cubicBezTo>
                  <a:cubicBezTo>
                    <a:pt x="216" y="152"/>
                    <a:pt x="216" y="152"/>
                    <a:pt x="216" y="152"/>
                  </a:cubicBezTo>
                  <a:cubicBezTo>
                    <a:pt x="218" y="146"/>
                    <a:pt x="220" y="139"/>
                    <a:pt x="220" y="132"/>
                  </a:cubicBezTo>
                  <a:cubicBezTo>
                    <a:pt x="244" y="130"/>
                    <a:pt x="244" y="130"/>
                    <a:pt x="244" y="130"/>
                  </a:cubicBezTo>
                  <a:close/>
                  <a:moveTo>
                    <a:pt x="126" y="190"/>
                  </a:moveTo>
                  <a:cubicBezTo>
                    <a:pt x="89" y="192"/>
                    <a:pt x="56" y="164"/>
                    <a:pt x="54" y="126"/>
                  </a:cubicBezTo>
                  <a:cubicBezTo>
                    <a:pt x="52" y="88"/>
                    <a:pt x="81" y="56"/>
                    <a:pt x="118" y="54"/>
                  </a:cubicBezTo>
                  <a:cubicBezTo>
                    <a:pt x="156" y="52"/>
                    <a:pt x="188" y="81"/>
                    <a:pt x="191" y="118"/>
                  </a:cubicBezTo>
                  <a:cubicBezTo>
                    <a:pt x="193" y="156"/>
                    <a:pt x="164" y="188"/>
                    <a:pt x="126" y="1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2EAE6194-0D15-A947-95E1-CD6F30CE7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951" y="3262313"/>
              <a:ext cx="134938" cy="136525"/>
            </a:xfrm>
            <a:custGeom>
              <a:avLst/>
              <a:gdLst>
                <a:gd name="T0" fmla="*/ 37 w 71"/>
                <a:gd name="T1" fmla="*/ 71 h 72"/>
                <a:gd name="T2" fmla="*/ 1 w 71"/>
                <a:gd name="T3" fmla="*/ 38 h 72"/>
                <a:gd name="T4" fmla="*/ 33 w 71"/>
                <a:gd name="T5" fmla="*/ 1 h 72"/>
                <a:gd name="T6" fmla="*/ 70 w 71"/>
                <a:gd name="T7" fmla="*/ 34 h 72"/>
                <a:gd name="T8" fmla="*/ 37 w 71"/>
                <a:gd name="T9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37" y="71"/>
                  </a:moveTo>
                  <a:cubicBezTo>
                    <a:pt x="18" y="72"/>
                    <a:pt x="2" y="57"/>
                    <a:pt x="1" y="38"/>
                  </a:cubicBezTo>
                  <a:cubicBezTo>
                    <a:pt x="0" y="19"/>
                    <a:pt x="14" y="3"/>
                    <a:pt x="33" y="1"/>
                  </a:cubicBezTo>
                  <a:cubicBezTo>
                    <a:pt x="52" y="0"/>
                    <a:pt x="69" y="15"/>
                    <a:pt x="70" y="34"/>
                  </a:cubicBezTo>
                  <a:cubicBezTo>
                    <a:pt x="71" y="53"/>
                    <a:pt x="56" y="70"/>
                    <a:pt x="37" y="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1DF39F68-A45C-9D41-AF48-313FBDE5FF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8713" y="4105275"/>
              <a:ext cx="428625" cy="428625"/>
            </a:xfrm>
            <a:custGeom>
              <a:avLst/>
              <a:gdLst>
                <a:gd name="T0" fmla="*/ 225 w 225"/>
                <a:gd name="T1" fmla="*/ 120 h 225"/>
                <a:gd name="T2" fmla="*/ 223 w 225"/>
                <a:gd name="T3" fmla="*/ 92 h 225"/>
                <a:gd name="T4" fmla="*/ 201 w 225"/>
                <a:gd name="T5" fmla="*/ 93 h 225"/>
                <a:gd name="T6" fmla="*/ 195 w 225"/>
                <a:gd name="T7" fmla="*/ 75 h 225"/>
                <a:gd name="T8" fmla="*/ 214 w 225"/>
                <a:gd name="T9" fmla="*/ 63 h 225"/>
                <a:gd name="T10" fmla="*/ 198 w 225"/>
                <a:gd name="T11" fmla="*/ 40 h 225"/>
                <a:gd name="T12" fmla="*/ 180 w 225"/>
                <a:gd name="T13" fmla="*/ 52 h 225"/>
                <a:gd name="T14" fmla="*/ 165 w 225"/>
                <a:gd name="T15" fmla="*/ 39 h 225"/>
                <a:gd name="T16" fmla="*/ 175 w 225"/>
                <a:gd name="T17" fmla="*/ 19 h 225"/>
                <a:gd name="T18" fmla="*/ 150 w 225"/>
                <a:gd name="T19" fmla="*/ 6 h 225"/>
                <a:gd name="T20" fmla="*/ 140 w 225"/>
                <a:gd name="T21" fmla="*/ 26 h 225"/>
                <a:gd name="T22" fmla="*/ 121 w 225"/>
                <a:gd name="T23" fmla="*/ 22 h 225"/>
                <a:gd name="T24" fmla="*/ 120 w 225"/>
                <a:gd name="T25" fmla="*/ 0 h 225"/>
                <a:gd name="T26" fmla="*/ 92 w 225"/>
                <a:gd name="T27" fmla="*/ 2 h 225"/>
                <a:gd name="T28" fmla="*/ 94 w 225"/>
                <a:gd name="T29" fmla="*/ 24 h 225"/>
                <a:gd name="T30" fmla="*/ 75 w 225"/>
                <a:gd name="T31" fmla="*/ 30 h 225"/>
                <a:gd name="T32" fmla="*/ 63 w 225"/>
                <a:gd name="T33" fmla="*/ 11 h 225"/>
                <a:gd name="T34" fmla="*/ 40 w 225"/>
                <a:gd name="T35" fmla="*/ 27 h 225"/>
                <a:gd name="T36" fmla="*/ 52 w 225"/>
                <a:gd name="T37" fmla="*/ 45 h 225"/>
                <a:gd name="T38" fmla="*/ 39 w 225"/>
                <a:gd name="T39" fmla="*/ 60 h 225"/>
                <a:gd name="T40" fmla="*/ 19 w 225"/>
                <a:gd name="T41" fmla="*/ 50 h 225"/>
                <a:gd name="T42" fmla="*/ 7 w 225"/>
                <a:gd name="T43" fmla="*/ 75 h 225"/>
                <a:gd name="T44" fmla="*/ 26 w 225"/>
                <a:gd name="T45" fmla="*/ 85 h 225"/>
                <a:gd name="T46" fmla="*/ 23 w 225"/>
                <a:gd name="T47" fmla="*/ 103 h 225"/>
                <a:gd name="T48" fmla="*/ 0 w 225"/>
                <a:gd name="T49" fmla="*/ 105 h 225"/>
                <a:gd name="T50" fmla="*/ 2 w 225"/>
                <a:gd name="T51" fmla="*/ 133 h 225"/>
                <a:gd name="T52" fmla="*/ 24 w 225"/>
                <a:gd name="T53" fmla="*/ 131 h 225"/>
                <a:gd name="T54" fmla="*/ 30 w 225"/>
                <a:gd name="T55" fmla="*/ 150 h 225"/>
                <a:gd name="T56" fmla="*/ 12 w 225"/>
                <a:gd name="T57" fmla="*/ 162 h 225"/>
                <a:gd name="T58" fmla="*/ 27 w 225"/>
                <a:gd name="T59" fmla="*/ 185 h 225"/>
                <a:gd name="T60" fmla="*/ 45 w 225"/>
                <a:gd name="T61" fmla="*/ 173 h 225"/>
                <a:gd name="T62" fmla="*/ 60 w 225"/>
                <a:gd name="T63" fmla="*/ 186 h 225"/>
                <a:gd name="T64" fmla="*/ 50 w 225"/>
                <a:gd name="T65" fmla="*/ 206 h 225"/>
                <a:gd name="T66" fmla="*/ 75 w 225"/>
                <a:gd name="T67" fmla="*/ 218 h 225"/>
                <a:gd name="T68" fmla="*/ 85 w 225"/>
                <a:gd name="T69" fmla="*/ 199 h 225"/>
                <a:gd name="T70" fmla="*/ 104 w 225"/>
                <a:gd name="T71" fmla="*/ 202 h 225"/>
                <a:gd name="T72" fmla="*/ 105 w 225"/>
                <a:gd name="T73" fmla="*/ 225 h 225"/>
                <a:gd name="T74" fmla="*/ 133 w 225"/>
                <a:gd name="T75" fmla="*/ 223 h 225"/>
                <a:gd name="T76" fmla="*/ 132 w 225"/>
                <a:gd name="T77" fmla="*/ 201 h 225"/>
                <a:gd name="T78" fmla="*/ 150 w 225"/>
                <a:gd name="T79" fmla="*/ 195 h 225"/>
                <a:gd name="T80" fmla="*/ 162 w 225"/>
                <a:gd name="T81" fmla="*/ 213 h 225"/>
                <a:gd name="T82" fmla="*/ 185 w 225"/>
                <a:gd name="T83" fmla="*/ 198 h 225"/>
                <a:gd name="T84" fmla="*/ 173 w 225"/>
                <a:gd name="T85" fmla="*/ 180 h 225"/>
                <a:gd name="T86" fmla="*/ 186 w 225"/>
                <a:gd name="T87" fmla="*/ 165 h 225"/>
                <a:gd name="T88" fmla="*/ 206 w 225"/>
                <a:gd name="T89" fmla="*/ 175 h 225"/>
                <a:gd name="T90" fmla="*/ 218 w 225"/>
                <a:gd name="T91" fmla="*/ 150 h 225"/>
                <a:gd name="T92" fmla="*/ 199 w 225"/>
                <a:gd name="T93" fmla="*/ 140 h 225"/>
                <a:gd name="T94" fmla="*/ 203 w 225"/>
                <a:gd name="T95" fmla="*/ 121 h 225"/>
                <a:gd name="T96" fmla="*/ 225 w 225"/>
                <a:gd name="T97" fmla="*/ 120 h 225"/>
                <a:gd name="T98" fmla="*/ 116 w 225"/>
                <a:gd name="T99" fmla="*/ 175 h 225"/>
                <a:gd name="T100" fmla="*/ 50 w 225"/>
                <a:gd name="T101" fmla="*/ 116 h 225"/>
                <a:gd name="T102" fmla="*/ 109 w 225"/>
                <a:gd name="T103" fmla="*/ 50 h 225"/>
                <a:gd name="T104" fmla="*/ 175 w 225"/>
                <a:gd name="T105" fmla="*/ 109 h 225"/>
                <a:gd name="T106" fmla="*/ 116 w 225"/>
                <a:gd name="T107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5" h="225">
                  <a:moveTo>
                    <a:pt x="225" y="120"/>
                  </a:moveTo>
                  <a:cubicBezTo>
                    <a:pt x="223" y="92"/>
                    <a:pt x="223" y="92"/>
                    <a:pt x="223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87"/>
                    <a:pt x="198" y="81"/>
                    <a:pt x="195" y="75"/>
                  </a:cubicBezTo>
                  <a:cubicBezTo>
                    <a:pt x="214" y="63"/>
                    <a:pt x="214" y="63"/>
                    <a:pt x="214" y="63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75" y="47"/>
                    <a:pt x="171" y="42"/>
                    <a:pt x="165" y="39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34" y="24"/>
                    <a:pt x="128" y="23"/>
                    <a:pt x="121" y="2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87" y="25"/>
                    <a:pt x="81" y="27"/>
                    <a:pt x="75" y="3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9"/>
                    <a:pt x="43" y="54"/>
                    <a:pt x="39" y="6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4" y="91"/>
                    <a:pt x="23" y="97"/>
                    <a:pt x="23" y="10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5" y="138"/>
                    <a:pt x="27" y="144"/>
                    <a:pt x="30" y="150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27" y="185"/>
                    <a:pt x="27" y="185"/>
                    <a:pt x="27" y="185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50" y="178"/>
                    <a:pt x="55" y="182"/>
                    <a:pt x="60" y="18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75" y="218"/>
                    <a:pt x="75" y="218"/>
                    <a:pt x="75" y="218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91" y="201"/>
                    <a:pt x="97" y="202"/>
                    <a:pt x="104" y="202"/>
                  </a:cubicBezTo>
                  <a:cubicBezTo>
                    <a:pt x="105" y="225"/>
                    <a:pt x="105" y="225"/>
                    <a:pt x="105" y="225"/>
                  </a:cubicBezTo>
                  <a:cubicBezTo>
                    <a:pt x="133" y="223"/>
                    <a:pt x="133" y="223"/>
                    <a:pt x="133" y="223"/>
                  </a:cubicBezTo>
                  <a:cubicBezTo>
                    <a:pt x="132" y="201"/>
                    <a:pt x="132" y="201"/>
                    <a:pt x="132" y="201"/>
                  </a:cubicBezTo>
                  <a:cubicBezTo>
                    <a:pt x="138" y="200"/>
                    <a:pt x="144" y="197"/>
                    <a:pt x="150" y="195"/>
                  </a:cubicBezTo>
                  <a:cubicBezTo>
                    <a:pt x="162" y="213"/>
                    <a:pt x="162" y="213"/>
                    <a:pt x="162" y="213"/>
                  </a:cubicBezTo>
                  <a:cubicBezTo>
                    <a:pt x="185" y="198"/>
                    <a:pt x="185" y="198"/>
                    <a:pt x="185" y="198"/>
                  </a:cubicBezTo>
                  <a:cubicBezTo>
                    <a:pt x="173" y="180"/>
                    <a:pt x="173" y="180"/>
                    <a:pt x="173" y="180"/>
                  </a:cubicBezTo>
                  <a:cubicBezTo>
                    <a:pt x="178" y="175"/>
                    <a:pt x="182" y="170"/>
                    <a:pt x="186" y="165"/>
                  </a:cubicBezTo>
                  <a:cubicBezTo>
                    <a:pt x="206" y="175"/>
                    <a:pt x="206" y="175"/>
                    <a:pt x="206" y="175"/>
                  </a:cubicBezTo>
                  <a:cubicBezTo>
                    <a:pt x="218" y="150"/>
                    <a:pt x="218" y="150"/>
                    <a:pt x="218" y="150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201" y="134"/>
                    <a:pt x="202" y="128"/>
                    <a:pt x="203" y="121"/>
                  </a:cubicBezTo>
                  <a:cubicBezTo>
                    <a:pt x="225" y="120"/>
                    <a:pt x="225" y="120"/>
                    <a:pt x="225" y="120"/>
                  </a:cubicBezTo>
                  <a:close/>
                  <a:moveTo>
                    <a:pt x="116" y="175"/>
                  </a:moveTo>
                  <a:cubicBezTo>
                    <a:pt x="82" y="177"/>
                    <a:pt x="52" y="150"/>
                    <a:pt x="50" y="116"/>
                  </a:cubicBezTo>
                  <a:cubicBezTo>
                    <a:pt x="48" y="81"/>
                    <a:pt x="74" y="52"/>
                    <a:pt x="109" y="50"/>
                  </a:cubicBezTo>
                  <a:cubicBezTo>
                    <a:pt x="144" y="48"/>
                    <a:pt x="173" y="74"/>
                    <a:pt x="175" y="109"/>
                  </a:cubicBezTo>
                  <a:cubicBezTo>
                    <a:pt x="177" y="143"/>
                    <a:pt x="151" y="173"/>
                    <a:pt x="116" y="1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1">
              <a:extLst>
                <a:ext uri="{FF2B5EF4-FFF2-40B4-BE49-F238E27FC236}">
                  <a16:creationId xmlns:a16="http://schemas.microsoft.com/office/drawing/2014/main" id="{D493AE53-C22C-084B-A631-4D5320F5C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4257675"/>
              <a:ext cx="123825" cy="123825"/>
            </a:xfrm>
            <a:custGeom>
              <a:avLst/>
              <a:gdLst>
                <a:gd name="T0" fmla="*/ 34 w 65"/>
                <a:gd name="T1" fmla="*/ 64 h 65"/>
                <a:gd name="T2" fmla="*/ 1 w 65"/>
                <a:gd name="T3" fmla="*/ 34 h 65"/>
                <a:gd name="T4" fmla="*/ 31 w 65"/>
                <a:gd name="T5" fmla="*/ 1 h 65"/>
                <a:gd name="T6" fmla="*/ 64 w 65"/>
                <a:gd name="T7" fmla="*/ 31 h 65"/>
                <a:gd name="T8" fmla="*/ 34 w 65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4" y="64"/>
                  </a:moveTo>
                  <a:cubicBezTo>
                    <a:pt x="17" y="65"/>
                    <a:pt x="2" y="52"/>
                    <a:pt x="1" y="34"/>
                  </a:cubicBezTo>
                  <a:cubicBezTo>
                    <a:pt x="0" y="17"/>
                    <a:pt x="13" y="2"/>
                    <a:pt x="31" y="1"/>
                  </a:cubicBezTo>
                  <a:cubicBezTo>
                    <a:pt x="48" y="0"/>
                    <a:pt x="63" y="13"/>
                    <a:pt x="64" y="31"/>
                  </a:cubicBezTo>
                  <a:cubicBezTo>
                    <a:pt x="65" y="48"/>
                    <a:pt x="52" y="63"/>
                    <a:pt x="34" y="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id="{8AED9543-14D8-DA4D-AD05-D8D16799BC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1301" y="4037013"/>
              <a:ext cx="177800" cy="174625"/>
            </a:xfrm>
            <a:custGeom>
              <a:avLst/>
              <a:gdLst>
                <a:gd name="T0" fmla="*/ 93 w 93"/>
                <a:gd name="T1" fmla="*/ 49 h 92"/>
                <a:gd name="T2" fmla="*/ 92 w 93"/>
                <a:gd name="T3" fmla="*/ 38 h 92"/>
                <a:gd name="T4" fmla="*/ 83 w 93"/>
                <a:gd name="T5" fmla="*/ 38 h 92"/>
                <a:gd name="T6" fmla="*/ 81 w 93"/>
                <a:gd name="T7" fmla="*/ 31 h 92"/>
                <a:gd name="T8" fmla="*/ 88 w 93"/>
                <a:gd name="T9" fmla="*/ 26 h 92"/>
                <a:gd name="T10" fmla="*/ 82 w 93"/>
                <a:gd name="T11" fmla="*/ 16 h 92"/>
                <a:gd name="T12" fmla="*/ 74 w 93"/>
                <a:gd name="T13" fmla="*/ 21 h 92"/>
                <a:gd name="T14" fmla="*/ 68 w 93"/>
                <a:gd name="T15" fmla="*/ 16 h 92"/>
                <a:gd name="T16" fmla="*/ 72 w 93"/>
                <a:gd name="T17" fmla="*/ 8 h 92"/>
                <a:gd name="T18" fmla="*/ 62 w 93"/>
                <a:gd name="T19" fmla="*/ 2 h 92"/>
                <a:gd name="T20" fmla="*/ 58 w 93"/>
                <a:gd name="T21" fmla="*/ 11 h 92"/>
                <a:gd name="T22" fmla="*/ 50 w 93"/>
                <a:gd name="T23" fmla="*/ 9 h 92"/>
                <a:gd name="T24" fmla="*/ 50 w 93"/>
                <a:gd name="T25" fmla="*/ 0 h 92"/>
                <a:gd name="T26" fmla="*/ 38 w 93"/>
                <a:gd name="T27" fmla="*/ 0 h 92"/>
                <a:gd name="T28" fmla="*/ 39 w 93"/>
                <a:gd name="T29" fmla="*/ 10 h 92"/>
                <a:gd name="T30" fmla="*/ 31 w 93"/>
                <a:gd name="T31" fmla="*/ 12 h 92"/>
                <a:gd name="T32" fmla="*/ 26 w 93"/>
                <a:gd name="T33" fmla="*/ 4 h 92"/>
                <a:gd name="T34" fmla="*/ 17 w 93"/>
                <a:gd name="T35" fmla="*/ 11 h 92"/>
                <a:gd name="T36" fmla="*/ 22 w 93"/>
                <a:gd name="T37" fmla="*/ 18 h 92"/>
                <a:gd name="T38" fmla="*/ 16 w 93"/>
                <a:gd name="T39" fmla="*/ 24 h 92"/>
                <a:gd name="T40" fmla="*/ 8 w 93"/>
                <a:gd name="T41" fmla="*/ 20 h 92"/>
                <a:gd name="T42" fmla="*/ 3 w 93"/>
                <a:gd name="T43" fmla="*/ 31 h 92"/>
                <a:gd name="T44" fmla="*/ 11 w 93"/>
                <a:gd name="T45" fmla="*/ 35 h 92"/>
                <a:gd name="T46" fmla="*/ 9 w 93"/>
                <a:gd name="T47" fmla="*/ 42 h 92"/>
                <a:gd name="T48" fmla="*/ 0 w 93"/>
                <a:gd name="T49" fmla="*/ 43 h 92"/>
                <a:gd name="T50" fmla="*/ 1 w 93"/>
                <a:gd name="T51" fmla="*/ 54 h 92"/>
                <a:gd name="T52" fmla="*/ 10 w 93"/>
                <a:gd name="T53" fmla="*/ 54 h 92"/>
                <a:gd name="T54" fmla="*/ 13 w 93"/>
                <a:gd name="T55" fmla="*/ 62 h 92"/>
                <a:gd name="T56" fmla="*/ 5 w 93"/>
                <a:gd name="T57" fmla="*/ 67 h 92"/>
                <a:gd name="T58" fmla="*/ 11 w 93"/>
                <a:gd name="T59" fmla="*/ 76 h 92"/>
                <a:gd name="T60" fmla="*/ 19 w 93"/>
                <a:gd name="T61" fmla="*/ 71 h 92"/>
                <a:gd name="T62" fmla="*/ 25 w 93"/>
                <a:gd name="T63" fmla="*/ 77 h 92"/>
                <a:gd name="T64" fmla="*/ 21 w 93"/>
                <a:gd name="T65" fmla="*/ 85 h 92"/>
                <a:gd name="T66" fmla="*/ 31 w 93"/>
                <a:gd name="T67" fmla="*/ 90 h 92"/>
                <a:gd name="T68" fmla="*/ 35 w 93"/>
                <a:gd name="T69" fmla="*/ 82 h 92"/>
                <a:gd name="T70" fmla="*/ 43 w 93"/>
                <a:gd name="T71" fmla="*/ 83 h 92"/>
                <a:gd name="T72" fmla="*/ 43 w 93"/>
                <a:gd name="T73" fmla="*/ 92 h 92"/>
                <a:gd name="T74" fmla="*/ 55 w 93"/>
                <a:gd name="T75" fmla="*/ 92 h 92"/>
                <a:gd name="T76" fmla="*/ 54 w 93"/>
                <a:gd name="T77" fmla="*/ 83 h 92"/>
                <a:gd name="T78" fmla="*/ 62 w 93"/>
                <a:gd name="T79" fmla="*/ 80 h 92"/>
                <a:gd name="T80" fmla="*/ 67 w 93"/>
                <a:gd name="T81" fmla="*/ 88 h 92"/>
                <a:gd name="T82" fmla="*/ 77 w 93"/>
                <a:gd name="T83" fmla="*/ 81 h 92"/>
                <a:gd name="T84" fmla="*/ 72 w 93"/>
                <a:gd name="T85" fmla="*/ 74 h 92"/>
                <a:gd name="T86" fmla="*/ 77 w 93"/>
                <a:gd name="T87" fmla="*/ 68 h 92"/>
                <a:gd name="T88" fmla="*/ 85 w 93"/>
                <a:gd name="T89" fmla="*/ 72 h 92"/>
                <a:gd name="T90" fmla="*/ 90 w 93"/>
                <a:gd name="T91" fmla="*/ 62 h 92"/>
                <a:gd name="T92" fmla="*/ 82 w 93"/>
                <a:gd name="T93" fmla="*/ 58 h 92"/>
                <a:gd name="T94" fmla="*/ 84 w 93"/>
                <a:gd name="T95" fmla="*/ 50 h 92"/>
                <a:gd name="T96" fmla="*/ 93 w 93"/>
                <a:gd name="T97" fmla="*/ 49 h 92"/>
                <a:gd name="T98" fmla="*/ 48 w 93"/>
                <a:gd name="T99" fmla="*/ 72 h 92"/>
                <a:gd name="T100" fmla="*/ 21 w 93"/>
                <a:gd name="T101" fmla="*/ 48 h 92"/>
                <a:gd name="T102" fmla="*/ 45 w 93"/>
                <a:gd name="T103" fmla="*/ 20 h 92"/>
                <a:gd name="T104" fmla="*/ 72 w 93"/>
                <a:gd name="T105" fmla="*/ 45 h 92"/>
                <a:gd name="T106" fmla="*/ 48 w 93"/>
                <a:gd name="T107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92">
                  <a:moveTo>
                    <a:pt x="93" y="49"/>
                  </a:moveTo>
                  <a:cubicBezTo>
                    <a:pt x="92" y="38"/>
                    <a:pt x="92" y="38"/>
                    <a:pt x="92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6"/>
                    <a:pt x="82" y="33"/>
                    <a:pt x="81" y="31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3" y="19"/>
                    <a:pt x="71" y="17"/>
                    <a:pt x="68" y="16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6" y="10"/>
                    <a:pt x="53" y="9"/>
                    <a:pt x="50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6" y="10"/>
                    <a:pt x="34" y="11"/>
                    <a:pt x="31" y="1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0" y="20"/>
                    <a:pt x="18" y="22"/>
                    <a:pt x="16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10" y="40"/>
                    <a:pt x="9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7"/>
                    <a:pt x="11" y="59"/>
                    <a:pt x="13" y="62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1" y="73"/>
                    <a:pt x="23" y="75"/>
                    <a:pt x="25" y="77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8" y="83"/>
                    <a:pt x="40" y="83"/>
                    <a:pt x="43" y="83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7" y="82"/>
                    <a:pt x="60" y="81"/>
                    <a:pt x="62" y="8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4" y="72"/>
                    <a:pt x="75" y="70"/>
                    <a:pt x="77" y="68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3" y="55"/>
                    <a:pt x="84" y="52"/>
                    <a:pt x="84" y="50"/>
                  </a:cubicBezTo>
                  <a:cubicBezTo>
                    <a:pt x="93" y="49"/>
                    <a:pt x="93" y="49"/>
                    <a:pt x="93" y="49"/>
                  </a:cubicBezTo>
                  <a:close/>
                  <a:moveTo>
                    <a:pt x="48" y="72"/>
                  </a:moveTo>
                  <a:cubicBezTo>
                    <a:pt x="34" y="73"/>
                    <a:pt x="22" y="62"/>
                    <a:pt x="21" y="48"/>
                  </a:cubicBezTo>
                  <a:cubicBezTo>
                    <a:pt x="20" y="33"/>
                    <a:pt x="31" y="21"/>
                    <a:pt x="45" y="20"/>
                  </a:cubicBezTo>
                  <a:cubicBezTo>
                    <a:pt x="59" y="19"/>
                    <a:pt x="72" y="30"/>
                    <a:pt x="72" y="45"/>
                  </a:cubicBezTo>
                  <a:cubicBezTo>
                    <a:pt x="73" y="59"/>
                    <a:pt x="62" y="71"/>
                    <a:pt x="48" y="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3">
              <a:extLst>
                <a:ext uri="{FF2B5EF4-FFF2-40B4-BE49-F238E27FC236}">
                  <a16:creationId xmlns:a16="http://schemas.microsoft.com/office/drawing/2014/main" id="{F1995DF2-E872-BC47-8F68-8E6D9DC8F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801" y="4100513"/>
              <a:ext cx="50800" cy="50800"/>
            </a:xfrm>
            <a:custGeom>
              <a:avLst/>
              <a:gdLst>
                <a:gd name="T0" fmla="*/ 14 w 27"/>
                <a:gd name="T1" fmla="*/ 26 h 27"/>
                <a:gd name="T2" fmla="*/ 0 w 27"/>
                <a:gd name="T3" fmla="*/ 14 h 27"/>
                <a:gd name="T4" fmla="*/ 13 w 27"/>
                <a:gd name="T5" fmla="*/ 0 h 27"/>
                <a:gd name="T6" fmla="*/ 27 w 27"/>
                <a:gd name="T7" fmla="*/ 12 h 27"/>
                <a:gd name="T8" fmla="*/ 14 w 27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6"/>
                  </a:moveTo>
                  <a:cubicBezTo>
                    <a:pt x="7" y="27"/>
                    <a:pt x="1" y="21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20" y="0"/>
                    <a:pt x="26" y="5"/>
                    <a:pt x="27" y="12"/>
                  </a:cubicBezTo>
                  <a:cubicBezTo>
                    <a:pt x="27" y="20"/>
                    <a:pt x="22" y="26"/>
                    <a:pt x="14" y="2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4">
              <a:extLst>
                <a:ext uri="{FF2B5EF4-FFF2-40B4-BE49-F238E27FC236}">
                  <a16:creationId xmlns:a16="http://schemas.microsoft.com/office/drawing/2014/main" id="{C4A76BB7-689E-E64F-936D-FCE9C0D8D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76" y="4740275"/>
              <a:ext cx="196850" cy="198437"/>
            </a:xfrm>
            <a:custGeom>
              <a:avLst/>
              <a:gdLst>
                <a:gd name="T0" fmla="*/ 104 w 104"/>
                <a:gd name="T1" fmla="*/ 56 h 104"/>
                <a:gd name="T2" fmla="*/ 103 w 104"/>
                <a:gd name="T3" fmla="*/ 43 h 104"/>
                <a:gd name="T4" fmla="*/ 93 w 104"/>
                <a:gd name="T5" fmla="*/ 43 h 104"/>
                <a:gd name="T6" fmla="*/ 90 w 104"/>
                <a:gd name="T7" fmla="*/ 35 h 104"/>
                <a:gd name="T8" fmla="*/ 99 w 104"/>
                <a:gd name="T9" fmla="*/ 29 h 104"/>
                <a:gd name="T10" fmla="*/ 92 w 104"/>
                <a:gd name="T11" fmla="*/ 19 h 104"/>
                <a:gd name="T12" fmla="*/ 83 w 104"/>
                <a:gd name="T13" fmla="*/ 24 h 104"/>
                <a:gd name="T14" fmla="*/ 76 w 104"/>
                <a:gd name="T15" fmla="*/ 18 h 104"/>
                <a:gd name="T16" fmla="*/ 81 w 104"/>
                <a:gd name="T17" fmla="*/ 9 h 104"/>
                <a:gd name="T18" fmla="*/ 70 w 104"/>
                <a:gd name="T19" fmla="*/ 3 h 104"/>
                <a:gd name="T20" fmla="*/ 65 w 104"/>
                <a:gd name="T21" fmla="*/ 12 h 104"/>
                <a:gd name="T22" fmla="*/ 56 w 104"/>
                <a:gd name="T23" fmla="*/ 11 h 104"/>
                <a:gd name="T24" fmla="*/ 56 w 104"/>
                <a:gd name="T25" fmla="*/ 0 h 104"/>
                <a:gd name="T26" fmla="*/ 43 w 104"/>
                <a:gd name="T27" fmla="*/ 1 h 104"/>
                <a:gd name="T28" fmla="*/ 43 w 104"/>
                <a:gd name="T29" fmla="*/ 11 h 104"/>
                <a:gd name="T30" fmla="*/ 35 w 104"/>
                <a:gd name="T31" fmla="*/ 14 h 104"/>
                <a:gd name="T32" fmla="*/ 29 w 104"/>
                <a:gd name="T33" fmla="*/ 6 h 104"/>
                <a:gd name="T34" fmla="*/ 18 w 104"/>
                <a:gd name="T35" fmla="*/ 13 h 104"/>
                <a:gd name="T36" fmla="*/ 24 w 104"/>
                <a:gd name="T37" fmla="*/ 21 h 104"/>
                <a:gd name="T38" fmla="*/ 18 w 104"/>
                <a:gd name="T39" fmla="*/ 28 h 104"/>
                <a:gd name="T40" fmla="*/ 9 w 104"/>
                <a:gd name="T41" fmla="*/ 23 h 104"/>
                <a:gd name="T42" fmla="*/ 3 w 104"/>
                <a:gd name="T43" fmla="*/ 35 h 104"/>
                <a:gd name="T44" fmla="*/ 12 w 104"/>
                <a:gd name="T45" fmla="*/ 39 h 104"/>
                <a:gd name="T46" fmla="*/ 10 w 104"/>
                <a:gd name="T47" fmla="*/ 48 h 104"/>
                <a:gd name="T48" fmla="*/ 0 w 104"/>
                <a:gd name="T49" fmla="*/ 49 h 104"/>
                <a:gd name="T50" fmla="*/ 1 w 104"/>
                <a:gd name="T51" fmla="*/ 62 h 104"/>
                <a:gd name="T52" fmla="*/ 11 w 104"/>
                <a:gd name="T53" fmla="*/ 61 h 104"/>
                <a:gd name="T54" fmla="*/ 14 w 104"/>
                <a:gd name="T55" fmla="*/ 70 h 104"/>
                <a:gd name="T56" fmla="*/ 5 w 104"/>
                <a:gd name="T57" fmla="*/ 75 h 104"/>
                <a:gd name="T58" fmla="*/ 12 w 104"/>
                <a:gd name="T59" fmla="*/ 86 h 104"/>
                <a:gd name="T60" fmla="*/ 21 w 104"/>
                <a:gd name="T61" fmla="*/ 80 h 104"/>
                <a:gd name="T62" fmla="*/ 28 w 104"/>
                <a:gd name="T63" fmla="*/ 86 h 104"/>
                <a:gd name="T64" fmla="*/ 23 w 104"/>
                <a:gd name="T65" fmla="*/ 95 h 104"/>
                <a:gd name="T66" fmla="*/ 35 w 104"/>
                <a:gd name="T67" fmla="*/ 101 h 104"/>
                <a:gd name="T68" fmla="*/ 39 w 104"/>
                <a:gd name="T69" fmla="*/ 92 h 104"/>
                <a:gd name="T70" fmla="*/ 48 w 104"/>
                <a:gd name="T71" fmla="*/ 94 h 104"/>
                <a:gd name="T72" fmla="*/ 49 w 104"/>
                <a:gd name="T73" fmla="*/ 104 h 104"/>
                <a:gd name="T74" fmla="*/ 61 w 104"/>
                <a:gd name="T75" fmla="*/ 103 h 104"/>
                <a:gd name="T76" fmla="*/ 61 w 104"/>
                <a:gd name="T77" fmla="*/ 93 h 104"/>
                <a:gd name="T78" fmla="*/ 69 w 104"/>
                <a:gd name="T79" fmla="*/ 90 h 104"/>
                <a:gd name="T80" fmla="*/ 75 w 104"/>
                <a:gd name="T81" fmla="*/ 99 h 104"/>
                <a:gd name="T82" fmla="*/ 86 w 104"/>
                <a:gd name="T83" fmla="*/ 92 h 104"/>
                <a:gd name="T84" fmla="*/ 80 w 104"/>
                <a:gd name="T85" fmla="*/ 83 h 104"/>
                <a:gd name="T86" fmla="*/ 86 w 104"/>
                <a:gd name="T87" fmla="*/ 77 h 104"/>
                <a:gd name="T88" fmla="*/ 95 w 104"/>
                <a:gd name="T89" fmla="*/ 81 h 104"/>
                <a:gd name="T90" fmla="*/ 101 w 104"/>
                <a:gd name="T91" fmla="*/ 70 h 104"/>
                <a:gd name="T92" fmla="*/ 92 w 104"/>
                <a:gd name="T93" fmla="*/ 65 h 104"/>
                <a:gd name="T94" fmla="*/ 94 w 104"/>
                <a:gd name="T95" fmla="*/ 56 h 104"/>
                <a:gd name="T96" fmla="*/ 104 w 104"/>
                <a:gd name="T97" fmla="*/ 56 h 104"/>
                <a:gd name="T98" fmla="*/ 54 w 104"/>
                <a:gd name="T99" fmla="*/ 81 h 104"/>
                <a:gd name="T100" fmla="*/ 23 w 104"/>
                <a:gd name="T101" fmla="*/ 54 h 104"/>
                <a:gd name="T102" fmla="*/ 50 w 104"/>
                <a:gd name="T103" fmla="*/ 23 h 104"/>
                <a:gd name="T104" fmla="*/ 81 w 104"/>
                <a:gd name="T105" fmla="*/ 51 h 104"/>
                <a:gd name="T106" fmla="*/ 54 w 104"/>
                <a:gd name="T107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" h="104">
                  <a:moveTo>
                    <a:pt x="104" y="56"/>
                  </a:moveTo>
                  <a:cubicBezTo>
                    <a:pt x="103" y="43"/>
                    <a:pt x="103" y="43"/>
                    <a:pt x="103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2" y="40"/>
                    <a:pt x="91" y="38"/>
                    <a:pt x="90" y="35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1" y="22"/>
                    <a:pt x="79" y="20"/>
                    <a:pt x="76" y="18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2" y="11"/>
                    <a:pt x="59" y="11"/>
                    <a:pt x="56" y="1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0" y="12"/>
                    <a:pt x="37" y="13"/>
                    <a:pt x="35" y="1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3"/>
                    <a:pt x="20" y="25"/>
                    <a:pt x="18" y="28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42"/>
                    <a:pt x="11" y="45"/>
                    <a:pt x="1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4"/>
                    <a:pt x="13" y="67"/>
                    <a:pt x="14" y="70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83"/>
                    <a:pt x="25" y="85"/>
                    <a:pt x="28" y="86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2" y="93"/>
                    <a:pt x="45" y="94"/>
                    <a:pt x="48" y="9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4" y="93"/>
                    <a:pt x="67" y="92"/>
                    <a:pt x="69" y="90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81"/>
                    <a:pt x="84" y="79"/>
                    <a:pt x="86" y="77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3" y="62"/>
                    <a:pt x="93" y="59"/>
                    <a:pt x="94" y="56"/>
                  </a:cubicBezTo>
                  <a:cubicBezTo>
                    <a:pt x="104" y="56"/>
                    <a:pt x="104" y="56"/>
                    <a:pt x="104" y="56"/>
                  </a:cubicBezTo>
                  <a:close/>
                  <a:moveTo>
                    <a:pt x="54" y="81"/>
                  </a:moveTo>
                  <a:cubicBezTo>
                    <a:pt x="38" y="82"/>
                    <a:pt x="24" y="70"/>
                    <a:pt x="23" y="54"/>
                  </a:cubicBezTo>
                  <a:cubicBezTo>
                    <a:pt x="22" y="38"/>
                    <a:pt x="34" y="24"/>
                    <a:pt x="50" y="23"/>
                  </a:cubicBezTo>
                  <a:cubicBezTo>
                    <a:pt x="66" y="22"/>
                    <a:pt x="80" y="35"/>
                    <a:pt x="81" y="51"/>
                  </a:cubicBezTo>
                  <a:cubicBezTo>
                    <a:pt x="82" y="67"/>
                    <a:pt x="70" y="80"/>
                    <a:pt x="54" y="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id="{16E03BF7-DBE9-F74A-BC02-A65CE7B4B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226" y="4810125"/>
              <a:ext cx="57150" cy="57150"/>
            </a:xfrm>
            <a:custGeom>
              <a:avLst/>
              <a:gdLst>
                <a:gd name="T0" fmla="*/ 16 w 30"/>
                <a:gd name="T1" fmla="*/ 30 h 30"/>
                <a:gd name="T2" fmla="*/ 0 w 30"/>
                <a:gd name="T3" fmla="*/ 16 h 30"/>
                <a:gd name="T4" fmla="*/ 14 w 30"/>
                <a:gd name="T5" fmla="*/ 1 h 30"/>
                <a:gd name="T6" fmla="*/ 30 w 30"/>
                <a:gd name="T7" fmla="*/ 14 h 30"/>
                <a:gd name="T8" fmla="*/ 16 w 3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6" y="30"/>
                  </a:moveTo>
                  <a:cubicBezTo>
                    <a:pt x="8" y="30"/>
                    <a:pt x="1" y="24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  <a:cubicBezTo>
                    <a:pt x="22" y="0"/>
                    <a:pt x="29" y="6"/>
                    <a:pt x="30" y="14"/>
                  </a:cubicBezTo>
                  <a:cubicBezTo>
                    <a:pt x="30" y="23"/>
                    <a:pt x="24" y="29"/>
                    <a:pt x="16" y="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id="{49EA71C3-CE05-3245-B10A-E7830A2F5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2126" y="4484688"/>
              <a:ext cx="161925" cy="160337"/>
            </a:xfrm>
            <a:custGeom>
              <a:avLst/>
              <a:gdLst>
                <a:gd name="T0" fmla="*/ 85 w 85"/>
                <a:gd name="T1" fmla="*/ 45 h 85"/>
                <a:gd name="T2" fmla="*/ 85 w 85"/>
                <a:gd name="T3" fmla="*/ 35 h 85"/>
                <a:gd name="T4" fmla="*/ 76 w 85"/>
                <a:gd name="T5" fmla="*/ 35 h 85"/>
                <a:gd name="T6" fmla="*/ 74 w 85"/>
                <a:gd name="T7" fmla="*/ 28 h 85"/>
                <a:gd name="T8" fmla="*/ 81 w 85"/>
                <a:gd name="T9" fmla="*/ 23 h 85"/>
                <a:gd name="T10" fmla="*/ 75 w 85"/>
                <a:gd name="T11" fmla="*/ 15 h 85"/>
                <a:gd name="T12" fmla="*/ 68 w 85"/>
                <a:gd name="T13" fmla="*/ 19 h 85"/>
                <a:gd name="T14" fmla="*/ 63 w 85"/>
                <a:gd name="T15" fmla="*/ 14 h 85"/>
                <a:gd name="T16" fmla="*/ 66 w 85"/>
                <a:gd name="T17" fmla="*/ 7 h 85"/>
                <a:gd name="T18" fmla="*/ 57 w 85"/>
                <a:gd name="T19" fmla="*/ 2 h 85"/>
                <a:gd name="T20" fmla="*/ 53 w 85"/>
                <a:gd name="T21" fmla="*/ 9 h 85"/>
                <a:gd name="T22" fmla="*/ 46 w 85"/>
                <a:gd name="T23" fmla="*/ 8 h 85"/>
                <a:gd name="T24" fmla="*/ 45 w 85"/>
                <a:gd name="T25" fmla="*/ 0 h 85"/>
                <a:gd name="T26" fmla="*/ 35 w 85"/>
                <a:gd name="T27" fmla="*/ 0 h 85"/>
                <a:gd name="T28" fmla="*/ 35 w 85"/>
                <a:gd name="T29" fmla="*/ 9 h 85"/>
                <a:gd name="T30" fmla="*/ 28 w 85"/>
                <a:gd name="T31" fmla="*/ 11 h 85"/>
                <a:gd name="T32" fmla="*/ 24 w 85"/>
                <a:gd name="T33" fmla="*/ 4 h 85"/>
                <a:gd name="T34" fmla="*/ 15 w 85"/>
                <a:gd name="T35" fmla="*/ 10 h 85"/>
                <a:gd name="T36" fmla="*/ 19 w 85"/>
                <a:gd name="T37" fmla="*/ 17 h 85"/>
                <a:gd name="T38" fmla="*/ 14 w 85"/>
                <a:gd name="T39" fmla="*/ 22 h 85"/>
                <a:gd name="T40" fmla="*/ 7 w 85"/>
                <a:gd name="T41" fmla="*/ 18 h 85"/>
                <a:gd name="T42" fmla="*/ 2 w 85"/>
                <a:gd name="T43" fmla="*/ 28 h 85"/>
                <a:gd name="T44" fmla="*/ 9 w 85"/>
                <a:gd name="T45" fmla="*/ 32 h 85"/>
                <a:gd name="T46" fmla="*/ 8 w 85"/>
                <a:gd name="T47" fmla="*/ 39 h 85"/>
                <a:gd name="T48" fmla="*/ 0 w 85"/>
                <a:gd name="T49" fmla="*/ 39 h 85"/>
                <a:gd name="T50" fmla="*/ 0 w 85"/>
                <a:gd name="T51" fmla="*/ 50 h 85"/>
                <a:gd name="T52" fmla="*/ 9 w 85"/>
                <a:gd name="T53" fmla="*/ 50 h 85"/>
                <a:gd name="T54" fmla="*/ 11 w 85"/>
                <a:gd name="T55" fmla="*/ 57 h 85"/>
                <a:gd name="T56" fmla="*/ 4 w 85"/>
                <a:gd name="T57" fmla="*/ 61 h 85"/>
                <a:gd name="T58" fmla="*/ 10 w 85"/>
                <a:gd name="T59" fmla="*/ 70 h 85"/>
                <a:gd name="T60" fmla="*/ 17 w 85"/>
                <a:gd name="T61" fmla="*/ 66 h 85"/>
                <a:gd name="T62" fmla="*/ 22 w 85"/>
                <a:gd name="T63" fmla="*/ 70 h 85"/>
                <a:gd name="T64" fmla="*/ 18 w 85"/>
                <a:gd name="T65" fmla="*/ 78 h 85"/>
                <a:gd name="T66" fmla="*/ 28 w 85"/>
                <a:gd name="T67" fmla="*/ 83 h 85"/>
                <a:gd name="T68" fmla="*/ 32 w 85"/>
                <a:gd name="T69" fmla="*/ 75 h 85"/>
                <a:gd name="T70" fmla="*/ 39 w 85"/>
                <a:gd name="T71" fmla="*/ 77 h 85"/>
                <a:gd name="T72" fmla="*/ 39 w 85"/>
                <a:gd name="T73" fmla="*/ 85 h 85"/>
                <a:gd name="T74" fmla="*/ 50 w 85"/>
                <a:gd name="T75" fmla="*/ 85 h 85"/>
                <a:gd name="T76" fmla="*/ 50 w 85"/>
                <a:gd name="T77" fmla="*/ 76 h 85"/>
                <a:gd name="T78" fmla="*/ 57 w 85"/>
                <a:gd name="T79" fmla="*/ 74 h 85"/>
                <a:gd name="T80" fmla="*/ 61 w 85"/>
                <a:gd name="T81" fmla="*/ 81 h 85"/>
                <a:gd name="T82" fmla="*/ 70 w 85"/>
                <a:gd name="T83" fmla="*/ 75 h 85"/>
                <a:gd name="T84" fmla="*/ 66 w 85"/>
                <a:gd name="T85" fmla="*/ 68 h 85"/>
                <a:gd name="T86" fmla="*/ 71 w 85"/>
                <a:gd name="T87" fmla="*/ 63 h 85"/>
                <a:gd name="T88" fmla="*/ 78 w 85"/>
                <a:gd name="T89" fmla="*/ 66 h 85"/>
                <a:gd name="T90" fmla="*/ 83 w 85"/>
                <a:gd name="T91" fmla="*/ 57 h 85"/>
                <a:gd name="T92" fmla="*/ 75 w 85"/>
                <a:gd name="T93" fmla="*/ 53 h 85"/>
                <a:gd name="T94" fmla="*/ 77 w 85"/>
                <a:gd name="T95" fmla="*/ 46 h 85"/>
                <a:gd name="T96" fmla="*/ 85 w 85"/>
                <a:gd name="T97" fmla="*/ 45 h 85"/>
                <a:gd name="T98" fmla="*/ 44 w 85"/>
                <a:gd name="T99" fmla="*/ 66 h 85"/>
                <a:gd name="T100" fmla="*/ 18 w 85"/>
                <a:gd name="T101" fmla="*/ 44 h 85"/>
                <a:gd name="T102" fmla="*/ 41 w 85"/>
                <a:gd name="T103" fmla="*/ 18 h 85"/>
                <a:gd name="T104" fmla="*/ 66 w 85"/>
                <a:gd name="T105" fmla="*/ 41 h 85"/>
                <a:gd name="T106" fmla="*/ 44 w 85"/>
                <a:gd name="T10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" h="85">
                  <a:moveTo>
                    <a:pt x="85" y="4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3"/>
                    <a:pt x="75" y="30"/>
                    <a:pt x="74" y="28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6" y="17"/>
                    <a:pt x="65" y="16"/>
                    <a:pt x="63" y="14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1" y="9"/>
                    <a:pt x="48" y="8"/>
                    <a:pt x="46" y="8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9"/>
                    <a:pt x="30" y="10"/>
                    <a:pt x="28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8"/>
                    <a:pt x="16" y="20"/>
                    <a:pt x="14" y="22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4"/>
                    <a:pt x="8" y="36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2"/>
                    <a:pt x="10" y="54"/>
                    <a:pt x="11" y="57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8" y="67"/>
                    <a:pt x="20" y="69"/>
                    <a:pt x="22" y="7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4" y="76"/>
                    <a:pt x="37" y="77"/>
                    <a:pt x="39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4" y="75"/>
                    <a:pt x="57" y="74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7" y="66"/>
                    <a:pt x="69" y="65"/>
                    <a:pt x="71" y="63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1"/>
                    <a:pt x="77" y="48"/>
                    <a:pt x="77" y="46"/>
                  </a:cubicBezTo>
                  <a:cubicBezTo>
                    <a:pt x="85" y="45"/>
                    <a:pt x="85" y="45"/>
                    <a:pt x="85" y="45"/>
                  </a:cubicBezTo>
                  <a:close/>
                  <a:moveTo>
                    <a:pt x="44" y="66"/>
                  </a:moveTo>
                  <a:cubicBezTo>
                    <a:pt x="31" y="67"/>
                    <a:pt x="19" y="57"/>
                    <a:pt x="18" y="44"/>
                  </a:cubicBezTo>
                  <a:cubicBezTo>
                    <a:pt x="18" y="30"/>
                    <a:pt x="28" y="19"/>
                    <a:pt x="41" y="18"/>
                  </a:cubicBezTo>
                  <a:cubicBezTo>
                    <a:pt x="54" y="18"/>
                    <a:pt x="66" y="28"/>
                    <a:pt x="66" y="41"/>
                  </a:cubicBezTo>
                  <a:cubicBezTo>
                    <a:pt x="67" y="54"/>
                    <a:pt x="57" y="66"/>
                    <a:pt x="44" y="6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id="{10FB6266-9B93-7541-85AE-163FC2163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276" y="4540250"/>
              <a:ext cx="47625" cy="47625"/>
            </a:xfrm>
            <a:custGeom>
              <a:avLst/>
              <a:gdLst>
                <a:gd name="T0" fmla="*/ 13 w 25"/>
                <a:gd name="T1" fmla="*/ 25 h 25"/>
                <a:gd name="T2" fmla="*/ 0 w 25"/>
                <a:gd name="T3" fmla="*/ 13 h 25"/>
                <a:gd name="T4" fmla="*/ 12 w 25"/>
                <a:gd name="T5" fmla="*/ 0 h 25"/>
                <a:gd name="T6" fmla="*/ 25 w 25"/>
                <a:gd name="T7" fmla="*/ 12 h 25"/>
                <a:gd name="T8" fmla="*/ 13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3" y="25"/>
                  </a:moveTo>
                  <a:cubicBezTo>
                    <a:pt x="6" y="25"/>
                    <a:pt x="1" y="20"/>
                    <a:pt x="0" y="13"/>
                  </a:cubicBezTo>
                  <a:cubicBezTo>
                    <a:pt x="0" y="6"/>
                    <a:pt x="5" y="1"/>
                    <a:pt x="12" y="0"/>
                  </a:cubicBezTo>
                  <a:cubicBezTo>
                    <a:pt x="18" y="0"/>
                    <a:pt x="24" y="5"/>
                    <a:pt x="25" y="12"/>
                  </a:cubicBezTo>
                  <a:cubicBezTo>
                    <a:pt x="25" y="18"/>
                    <a:pt x="20" y="24"/>
                    <a:pt x="13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id="{5360FEBB-6132-0A49-835E-DC650AA18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8563" y="3908425"/>
              <a:ext cx="217488" cy="215900"/>
            </a:xfrm>
            <a:custGeom>
              <a:avLst/>
              <a:gdLst>
                <a:gd name="T0" fmla="*/ 114 w 114"/>
                <a:gd name="T1" fmla="*/ 61 h 114"/>
                <a:gd name="T2" fmla="*/ 113 w 114"/>
                <a:gd name="T3" fmla="*/ 46 h 114"/>
                <a:gd name="T4" fmla="*/ 102 w 114"/>
                <a:gd name="T5" fmla="*/ 47 h 114"/>
                <a:gd name="T6" fmla="*/ 99 w 114"/>
                <a:gd name="T7" fmla="*/ 38 h 114"/>
                <a:gd name="T8" fmla="*/ 108 w 114"/>
                <a:gd name="T9" fmla="*/ 32 h 114"/>
                <a:gd name="T10" fmla="*/ 101 w 114"/>
                <a:gd name="T11" fmla="*/ 20 h 114"/>
                <a:gd name="T12" fmla="*/ 91 w 114"/>
                <a:gd name="T13" fmla="*/ 26 h 114"/>
                <a:gd name="T14" fmla="*/ 84 w 114"/>
                <a:gd name="T15" fmla="*/ 19 h 114"/>
                <a:gd name="T16" fmla="*/ 89 w 114"/>
                <a:gd name="T17" fmla="*/ 9 h 114"/>
                <a:gd name="T18" fmla="*/ 76 w 114"/>
                <a:gd name="T19" fmla="*/ 3 h 114"/>
                <a:gd name="T20" fmla="*/ 71 w 114"/>
                <a:gd name="T21" fmla="*/ 13 h 114"/>
                <a:gd name="T22" fmla="*/ 62 w 114"/>
                <a:gd name="T23" fmla="*/ 11 h 114"/>
                <a:gd name="T24" fmla="*/ 61 w 114"/>
                <a:gd name="T25" fmla="*/ 0 h 114"/>
                <a:gd name="T26" fmla="*/ 47 w 114"/>
                <a:gd name="T27" fmla="*/ 1 h 114"/>
                <a:gd name="T28" fmla="*/ 48 w 114"/>
                <a:gd name="T29" fmla="*/ 12 h 114"/>
                <a:gd name="T30" fmla="*/ 38 w 114"/>
                <a:gd name="T31" fmla="*/ 15 h 114"/>
                <a:gd name="T32" fmla="*/ 32 w 114"/>
                <a:gd name="T33" fmla="*/ 6 h 114"/>
                <a:gd name="T34" fmla="*/ 20 w 114"/>
                <a:gd name="T35" fmla="*/ 13 h 114"/>
                <a:gd name="T36" fmla="*/ 26 w 114"/>
                <a:gd name="T37" fmla="*/ 23 h 114"/>
                <a:gd name="T38" fmla="*/ 20 w 114"/>
                <a:gd name="T39" fmla="*/ 30 h 114"/>
                <a:gd name="T40" fmla="*/ 10 w 114"/>
                <a:gd name="T41" fmla="*/ 25 h 114"/>
                <a:gd name="T42" fmla="*/ 4 w 114"/>
                <a:gd name="T43" fmla="*/ 38 h 114"/>
                <a:gd name="T44" fmla="*/ 14 w 114"/>
                <a:gd name="T45" fmla="*/ 43 h 114"/>
                <a:gd name="T46" fmla="*/ 12 w 114"/>
                <a:gd name="T47" fmla="*/ 52 h 114"/>
                <a:gd name="T48" fmla="*/ 0 w 114"/>
                <a:gd name="T49" fmla="*/ 53 h 114"/>
                <a:gd name="T50" fmla="*/ 1 w 114"/>
                <a:gd name="T51" fmla="*/ 67 h 114"/>
                <a:gd name="T52" fmla="*/ 12 w 114"/>
                <a:gd name="T53" fmla="*/ 66 h 114"/>
                <a:gd name="T54" fmla="*/ 15 w 114"/>
                <a:gd name="T55" fmla="*/ 76 h 114"/>
                <a:gd name="T56" fmla="*/ 6 w 114"/>
                <a:gd name="T57" fmla="*/ 82 h 114"/>
                <a:gd name="T58" fmla="*/ 14 w 114"/>
                <a:gd name="T59" fmla="*/ 94 h 114"/>
                <a:gd name="T60" fmla="*/ 23 w 114"/>
                <a:gd name="T61" fmla="*/ 88 h 114"/>
                <a:gd name="T62" fmla="*/ 30 w 114"/>
                <a:gd name="T63" fmla="*/ 94 h 114"/>
                <a:gd name="T64" fmla="*/ 25 w 114"/>
                <a:gd name="T65" fmla="*/ 104 h 114"/>
                <a:gd name="T66" fmla="*/ 38 w 114"/>
                <a:gd name="T67" fmla="*/ 110 h 114"/>
                <a:gd name="T68" fmla="*/ 43 w 114"/>
                <a:gd name="T69" fmla="*/ 100 h 114"/>
                <a:gd name="T70" fmla="*/ 53 w 114"/>
                <a:gd name="T71" fmla="*/ 102 h 114"/>
                <a:gd name="T72" fmla="*/ 53 w 114"/>
                <a:gd name="T73" fmla="*/ 114 h 114"/>
                <a:gd name="T74" fmla="*/ 67 w 114"/>
                <a:gd name="T75" fmla="*/ 113 h 114"/>
                <a:gd name="T76" fmla="*/ 67 w 114"/>
                <a:gd name="T77" fmla="*/ 102 h 114"/>
                <a:gd name="T78" fmla="*/ 76 w 114"/>
                <a:gd name="T79" fmla="*/ 99 h 114"/>
                <a:gd name="T80" fmla="*/ 82 w 114"/>
                <a:gd name="T81" fmla="*/ 108 h 114"/>
                <a:gd name="T82" fmla="*/ 94 w 114"/>
                <a:gd name="T83" fmla="*/ 100 h 114"/>
                <a:gd name="T84" fmla="*/ 88 w 114"/>
                <a:gd name="T85" fmla="*/ 91 h 114"/>
                <a:gd name="T86" fmla="*/ 95 w 114"/>
                <a:gd name="T87" fmla="*/ 83 h 114"/>
                <a:gd name="T88" fmla="*/ 105 w 114"/>
                <a:gd name="T89" fmla="*/ 88 h 114"/>
                <a:gd name="T90" fmla="*/ 111 w 114"/>
                <a:gd name="T91" fmla="*/ 76 h 114"/>
                <a:gd name="T92" fmla="*/ 101 w 114"/>
                <a:gd name="T93" fmla="*/ 71 h 114"/>
                <a:gd name="T94" fmla="*/ 103 w 114"/>
                <a:gd name="T95" fmla="*/ 61 h 114"/>
                <a:gd name="T96" fmla="*/ 114 w 114"/>
                <a:gd name="T97" fmla="*/ 61 h 114"/>
                <a:gd name="T98" fmla="*/ 59 w 114"/>
                <a:gd name="T99" fmla="*/ 88 h 114"/>
                <a:gd name="T100" fmla="*/ 25 w 114"/>
                <a:gd name="T101" fmla="*/ 59 h 114"/>
                <a:gd name="T102" fmla="*/ 55 w 114"/>
                <a:gd name="T103" fmla="*/ 25 h 114"/>
                <a:gd name="T104" fmla="*/ 89 w 114"/>
                <a:gd name="T105" fmla="*/ 55 h 114"/>
                <a:gd name="T106" fmla="*/ 59 w 114"/>
                <a:gd name="T107" fmla="*/ 8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114">
                  <a:moveTo>
                    <a:pt x="114" y="61"/>
                  </a:moveTo>
                  <a:cubicBezTo>
                    <a:pt x="113" y="46"/>
                    <a:pt x="113" y="46"/>
                    <a:pt x="113" y="46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1" y="44"/>
                    <a:pt x="100" y="41"/>
                    <a:pt x="99" y="38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9" y="23"/>
                    <a:pt x="87" y="21"/>
                    <a:pt x="84" y="1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8" y="12"/>
                    <a:pt x="65" y="11"/>
                    <a:pt x="62" y="1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4" y="12"/>
                    <a:pt x="41" y="14"/>
                    <a:pt x="38" y="1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4" y="25"/>
                    <a:pt x="22" y="27"/>
                    <a:pt x="20" y="30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6"/>
                    <a:pt x="12" y="49"/>
                    <a:pt x="12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3" y="70"/>
                    <a:pt x="14" y="73"/>
                    <a:pt x="15" y="7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5" y="90"/>
                    <a:pt x="28" y="92"/>
                    <a:pt x="30" y="9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46" y="101"/>
                    <a:pt x="49" y="102"/>
                    <a:pt x="53" y="102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70" y="101"/>
                    <a:pt x="73" y="100"/>
                    <a:pt x="76" y="99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90" y="89"/>
                    <a:pt x="93" y="86"/>
                    <a:pt x="95" y="83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8"/>
                    <a:pt x="103" y="65"/>
                    <a:pt x="103" y="61"/>
                  </a:cubicBezTo>
                  <a:cubicBezTo>
                    <a:pt x="114" y="61"/>
                    <a:pt x="114" y="61"/>
                    <a:pt x="114" y="61"/>
                  </a:cubicBezTo>
                  <a:close/>
                  <a:moveTo>
                    <a:pt x="59" y="88"/>
                  </a:moveTo>
                  <a:cubicBezTo>
                    <a:pt x="41" y="89"/>
                    <a:pt x="26" y="76"/>
                    <a:pt x="25" y="59"/>
                  </a:cubicBezTo>
                  <a:cubicBezTo>
                    <a:pt x="24" y="41"/>
                    <a:pt x="38" y="26"/>
                    <a:pt x="55" y="25"/>
                  </a:cubicBezTo>
                  <a:cubicBezTo>
                    <a:pt x="73" y="24"/>
                    <a:pt x="88" y="37"/>
                    <a:pt x="89" y="55"/>
                  </a:cubicBezTo>
                  <a:cubicBezTo>
                    <a:pt x="90" y="72"/>
                    <a:pt x="77" y="87"/>
                    <a:pt x="59" y="8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id="{F11F0B4E-ED79-1B45-8066-4288E52B1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351" y="3984625"/>
              <a:ext cx="63500" cy="61912"/>
            </a:xfrm>
            <a:custGeom>
              <a:avLst/>
              <a:gdLst>
                <a:gd name="T0" fmla="*/ 17 w 33"/>
                <a:gd name="T1" fmla="*/ 33 h 33"/>
                <a:gd name="T2" fmla="*/ 0 w 33"/>
                <a:gd name="T3" fmla="*/ 18 h 33"/>
                <a:gd name="T4" fmla="*/ 15 w 33"/>
                <a:gd name="T5" fmla="*/ 1 h 33"/>
                <a:gd name="T6" fmla="*/ 32 w 33"/>
                <a:gd name="T7" fmla="*/ 16 h 33"/>
                <a:gd name="T8" fmla="*/ 17 w 3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1" y="27"/>
                    <a:pt x="0" y="18"/>
                  </a:cubicBezTo>
                  <a:cubicBezTo>
                    <a:pt x="0" y="9"/>
                    <a:pt x="6" y="1"/>
                    <a:pt x="15" y="1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3" y="25"/>
                    <a:pt x="26" y="32"/>
                    <a:pt x="17" y="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BCF8F69-0700-884A-A595-B7497FB1C9D3}"/>
              </a:ext>
            </a:extLst>
          </p:cNvPr>
          <p:cNvGrpSpPr/>
          <p:nvPr/>
        </p:nvGrpSpPr>
        <p:grpSpPr>
          <a:xfrm>
            <a:off x="1264265" y="1746432"/>
            <a:ext cx="2198178" cy="552524"/>
            <a:chOff x="2194602" y="2009322"/>
            <a:chExt cx="2198178" cy="55252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50E005C-679A-3F42-9C51-1C93BF44D13A}"/>
                </a:ext>
              </a:extLst>
            </p:cNvPr>
            <p:cNvSpPr/>
            <p:nvPr/>
          </p:nvSpPr>
          <p:spPr>
            <a:xfrm>
              <a:off x="2540742" y="2009322"/>
              <a:ext cx="1852038" cy="552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latin typeface="Source Sans Pro Light" panose="020B0403030403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56" name="Shape 2778">
              <a:extLst>
                <a:ext uri="{FF2B5EF4-FFF2-40B4-BE49-F238E27FC236}">
                  <a16:creationId xmlns:a16="http://schemas.microsoft.com/office/drawing/2014/main" id="{2EFC6405-A9DD-144A-A35E-9A8C72252994}"/>
                </a:ext>
              </a:extLst>
            </p:cNvPr>
            <p:cNvSpPr/>
            <p:nvPr/>
          </p:nvSpPr>
          <p:spPr>
            <a:xfrm>
              <a:off x="2194602" y="21651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394115D-CC93-A840-8969-C968034396B0}"/>
              </a:ext>
            </a:extLst>
          </p:cNvPr>
          <p:cNvGrpSpPr/>
          <p:nvPr/>
        </p:nvGrpSpPr>
        <p:grpSpPr>
          <a:xfrm>
            <a:off x="1253248" y="3685427"/>
            <a:ext cx="2199302" cy="552524"/>
            <a:chOff x="4129724" y="2015877"/>
            <a:chExt cx="2199302" cy="552524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95AC73A-5FA4-6248-9865-01ECE09B140D}"/>
                </a:ext>
              </a:extLst>
            </p:cNvPr>
            <p:cNvSpPr/>
            <p:nvPr/>
          </p:nvSpPr>
          <p:spPr>
            <a:xfrm>
              <a:off x="4477137" y="2015877"/>
              <a:ext cx="1851889" cy="552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latin typeface="Source Sans Pro Light" panose="020B0403030403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59" name="Shape 2748">
              <a:extLst>
                <a:ext uri="{FF2B5EF4-FFF2-40B4-BE49-F238E27FC236}">
                  <a16:creationId xmlns:a16="http://schemas.microsoft.com/office/drawing/2014/main" id="{CEDC4E14-0E0F-C64C-8E80-A7BCF9E4DEF5}"/>
                </a:ext>
              </a:extLst>
            </p:cNvPr>
            <p:cNvSpPr/>
            <p:nvPr/>
          </p:nvSpPr>
          <p:spPr>
            <a:xfrm>
              <a:off x="4129724" y="21431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F79C566-1AD4-1246-BCD2-86DFE13ADCA1}"/>
              </a:ext>
            </a:extLst>
          </p:cNvPr>
          <p:cNvGrpSpPr/>
          <p:nvPr/>
        </p:nvGrpSpPr>
        <p:grpSpPr>
          <a:xfrm>
            <a:off x="1264265" y="2716907"/>
            <a:ext cx="2126143" cy="792589"/>
            <a:chOff x="6064846" y="2015877"/>
            <a:chExt cx="2126143" cy="792589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8B9BF33-AAB0-F044-8666-CD3F5D35136B}"/>
                </a:ext>
              </a:extLst>
            </p:cNvPr>
            <p:cNvSpPr/>
            <p:nvPr/>
          </p:nvSpPr>
          <p:spPr>
            <a:xfrm>
              <a:off x="6413532" y="2015877"/>
              <a:ext cx="1777457" cy="792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latin typeface="Source Sans Pro Light" panose="020B0403030403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62" name="Shape 2774">
              <a:extLst>
                <a:ext uri="{FF2B5EF4-FFF2-40B4-BE49-F238E27FC236}">
                  <a16:creationId xmlns:a16="http://schemas.microsoft.com/office/drawing/2014/main" id="{42A0D085-C469-FC41-890E-E0AE3590D8CE}"/>
                </a:ext>
              </a:extLst>
            </p:cNvPr>
            <p:cNvSpPr/>
            <p:nvPr/>
          </p:nvSpPr>
          <p:spPr>
            <a:xfrm>
              <a:off x="6064846" y="216285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6E69F78-1041-DD47-879B-04281077F32B}"/>
              </a:ext>
            </a:extLst>
          </p:cNvPr>
          <p:cNvGrpSpPr/>
          <p:nvPr/>
        </p:nvGrpSpPr>
        <p:grpSpPr>
          <a:xfrm>
            <a:off x="1264265" y="4593021"/>
            <a:ext cx="2199302" cy="552524"/>
            <a:chOff x="8002514" y="2015877"/>
            <a:chExt cx="2199302" cy="552524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F8C93994-3BD3-3D45-BF2F-868E1C62BBF4}"/>
                </a:ext>
              </a:extLst>
            </p:cNvPr>
            <p:cNvSpPr/>
            <p:nvPr/>
          </p:nvSpPr>
          <p:spPr>
            <a:xfrm>
              <a:off x="8349927" y="2015877"/>
              <a:ext cx="1851889" cy="552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latin typeface="Source Sans Pro Light" panose="020B0403030403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65" name="Shape 2784">
              <a:extLst>
                <a:ext uri="{FF2B5EF4-FFF2-40B4-BE49-F238E27FC236}">
                  <a16:creationId xmlns:a16="http://schemas.microsoft.com/office/drawing/2014/main" id="{6D8CBC9B-4D89-AC4D-AF5D-1CF182354A94}"/>
                </a:ext>
              </a:extLst>
            </p:cNvPr>
            <p:cNvSpPr/>
            <p:nvPr/>
          </p:nvSpPr>
          <p:spPr>
            <a:xfrm>
              <a:off x="8002514" y="21682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02BC594-72A8-9240-8CC9-3601E7D22685}"/>
              </a:ext>
            </a:extLst>
          </p:cNvPr>
          <p:cNvGrpSpPr/>
          <p:nvPr/>
        </p:nvGrpSpPr>
        <p:grpSpPr>
          <a:xfrm>
            <a:off x="8763519" y="1740633"/>
            <a:ext cx="2352374" cy="552524"/>
            <a:chOff x="3162162" y="5455402"/>
            <a:chExt cx="2352374" cy="552524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14184DA2-1818-E647-AB7B-5240FE6015F4}"/>
                </a:ext>
              </a:extLst>
            </p:cNvPr>
            <p:cNvSpPr/>
            <p:nvPr/>
          </p:nvSpPr>
          <p:spPr>
            <a:xfrm>
              <a:off x="3534388" y="5455402"/>
              <a:ext cx="1980148" cy="552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latin typeface="Source Sans Pro Light" panose="020B0403030403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68" name="Shape 2554">
              <a:extLst>
                <a:ext uri="{FF2B5EF4-FFF2-40B4-BE49-F238E27FC236}">
                  <a16:creationId xmlns:a16="http://schemas.microsoft.com/office/drawing/2014/main" id="{18817BD4-C50B-D749-8598-FD942C172089}"/>
                </a:ext>
              </a:extLst>
            </p:cNvPr>
            <p:cNvSpPr/>
            <p:nvPr/>
          </p:nvSpPr>
          <p:spPr>
            <a:xfrm>
              <a:off x="3162162" y="5587597"/>
              <a:ext cx="279328" cy="253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598B713-EFD3-A245-889C-52920CE75F41}"/>
              </a:ext>
            </a:extLst>
          </p:cNvPr>
          <p:cNvGrpSpPr/>
          <p:nvPr/>
        </p:nvGrpSpPr>
        <p:grpSpPr>
          <a:xfrm>
            <a:off x="8763519" y="2716907"/>
            <a:ext cx="2253172" cy="552524"/>
            <a:chOff x="5107857" y="5455401"/>
            <a:chExt cx="2253172" cy="552524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F4986932-481D-5C4F-8CE3-E90C84DBB07E}"/>
                </a:ext>
              </a:extLst>
            </p:cNvPr>
            <p:cNvSpPr/>
            <p:nvPr/>
          </p:nvSpPr>
          <p:spPr>
            <a:xfrm>
              <a:off x="5480083" y="5455401"/>
              <a:ext cx="1880946" cy="552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latin typeface="Source Sans Pro Light" panose="020B0403030403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71" name="Shape 2543">
              <a:extLst>
                <a:ext uri="{FF2B5EF4-FFF2-40B4-BE49-F238E27FC236}">
                  <a16:creationId xmlns:a16="http://schemas.microsoft.com/office/drawing/2014/main" id="{D618A9DB-AD8E-244D-B25F-CD94193037A5}"/>
                </a:ext>
              </a:extLst>
            </p:cNvPr>
            <p:cNvSpPr/>
            <p:nvPr/>
          </p:nvSpPr>
          <p:spPr>
            <a:xfrm>
              <a:off x="5107857" y="558697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42A9ECF-F1BD-2247-A5CE-161F7C21F827}"/>
              </a:ext>
            </a:extLst>
          </p:cNvPr>
          <p:cNvGrpSpPr/>
          <p:nvPr/>
        </p:nvGrpSpPr>
        <p:grpSpPr>
          <a:xfrm>
            <a:off x="8763519" y="3684051"/>
            <a:ext cx="2141970" cy="792589"/>
            <a:chOff x="7032405" y="5458654"/>
            <a:chExt cx="2141970" cy="792589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EB781F8-0AC5-C548-A65C-F4E320918411}"/>
                </a:ext>
              </a:extLst>
            </p:cNvPr>
            <p:cNvSpPr/>
            <p:nvPr/>
          </p:nvSpPr>
          <p:spPr>
            <a:xfrm>
              <a:off x="7404631" y="5458654"/>
              <a:ext cx="1769744" cy="792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latin typeface="Source Sans Pro Light" panose="020B0403030403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74" name="Shape 2588">
              <a:extLst>
                <a:ext uri="{FF2B5EF4-FFF2-40B4-BE49-F238E27FC236}">
                  <a16:creationId xmlns:a16="http://schemas.microsoft.com/office/drawing/2014/main" id="{A652C9A5-4648-2547-A47C-EA8E82DE68A6}"/>
                </a:ext>
              </a:extLst>
            </p:cNvPr>
            <p:cNvSpPr/>
            <p:nvPr/>
          </p:nvSpPr>
          <p:spPr>
            <a:xfrm>
              <a:off x="7032405" y="5619265"/>
              <a:ext cx="279328" cy="253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ED4B917-F9C6-4B42-A9E9-9A204ADF8BF9}"/>
              </a:ext>
            </a:extLst>
          </p:cNvPr>
          <p:cNvGrpSpPr/>
          <p:nvPr/>
        </p:nvGrpSpPr>
        <p:grpSpPr>
          <a:xfrm>
            <a:off x="8777484" y="4586288"/>
            <a:ext cx="2148243" cy="792589"/>
            <a:chOff x="8963722" y="5444072"/>
            <a:chExt cx="2148243" cy="792589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010A25D-A20A-3848-B122-7B4093AF22CD}"/>
                </a:ext>
              </a:extLst>
            </p:cNvPr>
            <p:cNvSpPr/>
            <p:nvPr/>
          </p:nvSpPr>
          <p:spPr>
            <a:xfrm>
              <a:off x="9321983" y="5444072"/>
              <a:ext cx="1789982" cy="792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latin typeface="Source Sans Pro Light" panose="020B0403030403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77" name="Shape 2604">
              <a:extLst>
                <a:ext uri="{FF2B5EF4-FFF2-40B4-BE49-F238E27FC236}">
                  <a16:creationId xmlns:a16="http://schemas.microsoft.com/office/drawing/2014/main" id="{F2A22D07-8A16-B247-8A98-C721B4812D0C}"/>
                </a:ext>
              </a:extLst>
            </p:cNvPr>
            <p:cNvSpPr/>
            <p:nvPr/>
          </p:nvSpPr>
          <p:spPr>
            <a:xfrm>
              <a:off x="8963722" y="5612370"/>
              <a:ext cx="279328" cy="228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088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C6DF815-ACE5-E547-9F87-20B798CF9EB4}"/>
              </a:ext>
            </a:extLst>
          </p:cNvPr>
          <p:cNvGrpSpPr/>
          <p:nvPr/>
        </p:nvGrpSpPr>
        <p:grpSpPr>
          <a:xfrm>
            <a:off x="11178274" y="353598"/>
            <a:ext cx="384073" cy="443619"/>
            <a:chOff x="5481637" y="2573171"/>
            <a:chExt cx="1228725" cy="1419225"/>
          </a:xfr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5" name="Freeform 29">
              <a:extLst>
                <a:ext uri="{FF2B5EF4-FFF2-40B4-BE49-F238E27FC236}">
                  <a16:creationId xmlns:a16="http://schemas.microsoft.com/office/drawing/2014/main" id="{C015428D-91D3-9E48-A40E-EC2EC12C1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1637" y="2877971"/>
              <a:ext cx="1228725" cy="1114425"/>
            </a:xfrm>
            <a:custGeom>
              <a:avLst/>
              <a:gdLst>
                <a:gd name="T0" fmla="*/ 390 w 774"/>
                <a:gd name="T1" fmla="*/ 702 h 702"/>
                <a:gd name="T2" fmla="*/ 0 w 774"/>
                <a:gd name="T3" fmla="*/ 475 h 702"/>
                <a:gd name="T4" fmla="*/ 0 w 774"/>
                <a:gd name="T5" fmla="*/ 0 h 702"/>
                <a:gd name="T6" fmla="*/ 390 w 774"/>
                <a:gd name="T7" fmla="*/ 220 h 702"/>
                <a:gd name="T8" fmla="*/ 774 w 774"/>
                <a:gd name="T9" fmla="*/ 0 h 702"/>
                <a:gd name="T10" fmla="*/ 774 w 774"/>
                <a:gd name="T11" fmla="*/ 475 h 702"/>
                <a:gd name="T12" fmla="*/ 390 w 774"/>
                <a:gd name="T13" fmla="*/ 702 h 702"/>
                <a:gd name="T14" fmla="*/ 57 w 774"/>
                <a:gd name="T15" fmla="*/ 447 h 702"/>
                <a:gd name="T16" fmla="*/ 390 w 774"/>
                <a:gd name="T17" fmla="*/ 639 h 702"/>
                <a:gd name="T18" fmla="*/ 717 w 774"/>
                <a:gd name="T19" fmla="*/ 447 h 702"/>
                <a:gd name="T20" fmla="*/ 717 w 774"/>
                <a:gd name="T21" fmla="*/ 92 h 702"/>
                <a:gd name="T22" fmla="*/ 390 w 774"/>
                <a:gd name="T23" fmla="*/ 284 h 702"/>
                <a:gd name="T24" fmla="*/ 57 w 774"/>
                <a:gd name="T25" fmla="*/ 92 h 702"/>
                <a:gd name="T26" fmla="*/ 57 w 774"/>
                <a:gd name="T27" fmla="*/ 44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4" h="702">
                  <a:moveTo>
                    <a:pt x="390" y="702"/>
                  </a:moveTo>
                  <a:lnTo>
                    <a:pt x="0" y="475"/>
                  </a:lnTo>
                  <a:lnTo>
                    <a:pt x="0" y="0"/>
                  </a:lnTo>
                  <a:lnTo>
                    <a:pt x="390" y="220"/>
                  </a:lnTo>
                  <a:lnTo>
                    <a:pt x="774" y="0"/>
                  </a:lnTo>
                  <a:lnTo>
                    <a:pt x="774" y="475"/>
                  </a:lnTo>
                  <a:lnTo>
                    <a:pt x="390" y="702"/>
                  </a:lnTo>
                  <a:close/>
                  <a:moveTo>
                    <a:pt x="57" y="447"/>
                  </a:moveTo>
                  <a:lnTo>
                    <a:pt x="390" y="639"/>
                  </a:lnTo>
                  <a:lnTo>
                    <a:pt x="717" y="447"/>
                  </a:lnTo>
                  <a:lnTo>
                    <a:pt x="717" y="92"/>
                  </a:lnTo>
                  <a:lnTo>
                    <a:pt x="390" y="284"/>
                  </a:lnTo>
                  <a:lnTo>
                    <a:pt x="57" y="92"/>
                  </a:lnTo>
                  <a:lnTo>
                    <a:pt x="57" y="4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0">
              <a:extLst>
                <a:ext uri="{FF2B5EF4-FFF2-40B4-BE49-F238E27FC236}">
                  <a16:creationId xmlns:a16="http://schemas.microsoft.com/office/drawing/2014/main" id="{EA4E63A1-CA52-EC4C-92AC-2E1D34F64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6574" y="2573171"/>
              <a:ext cx="958850" cy="280988"/>
            </a:xfrm>
            <a:custGeom>
              <a:avLst/>
              <a:gdLst>
                <a:gd name="T0" fmla="*/ 107 w 604"/>
                <a:gd name="T1" fmla="*/ 177 h 177"/>
                <a:gd name="T2" fmla="*/ 305 w 604"/>
                <a:gd name="T3" fmla="*/ 64 h 177"/>
                <a:gd name="T4" fmla="*/ 497 w 604"/>
                <a:gd name="T5" fmla="*/ 177 h 177"/>
                <a:gd name="T6" fmla="*/ 604 w 604"/>
                <a:gd name="T7" fmla="*/ 177 h 177"/>
                <a:gd name="T8" fmla="*/ 305 w 604"/>
                <a:gd name="T9" fmla="*/ 0 h 177"/>
                <a:gd name="T10" fmla="*/ 0 w 604"/>
                <a:gd name="T11" fmla="*/ 177 h 177"/>
                <a:gd name="T12" fmla="*/ 0 w 604"/>
                <a:gd name="T13" fmla="*/ 177 h 177"/>
                <a:gd name="T14" fmla="*/ 107 w 604"/>
                <a:gd name="T1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4" h="177">
                  <a:moveTo>
                    <a:pt x="107" y="177"/>
                  </a:moveTo>
                  <a:lnTo>
                    <a:pt x="305" y="64"/>
                  </a:lnTo>
                  <a:lnTo>
                    <a:pt x="497" y="177"/>
                  </a:lnTo>
                  <a:lnTo>
                    <a:pt x="604" y="177"/>
                  </a:lnTo>
                  <a:lnTo>
                    <a:pt x="305" y="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107" y="1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1">
              <a:extLst>
                <a:ext uri="{FF2B5EF4-FFF2-40B4-BE49-F238E27FC236}">
                  <a16:creationId xmlns:a16="http://schemas.microsoft.com/office/drawing/2014/main" id="{F08DCEFE-5654-8244-A9F1-EA9381395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0887" y="2809709"/>
              <a:ext cx="530225" cy="146050"/>
            </a:xfrm>
            <a:custGeom>
              <a:avLst/>
              <a:gdLst>
                <a:gd name="T0" fmla="*/ 107 w 334"/>
                <a:gd name="T1" fmla="*/ 92 h 92"/>
                <a:gd name="T2" fmla="*/ 170 w 334"/>
                <a:gd name="T3" fmla="*/ 64 h 92"/>
                <a:gd name="T4" fmla="*/ 227 w 334"/>
                <a:gd name="T5" fmla="*/ 92 h 92"/>
                <a:gd name="T6" fmla="*/ 334 w 334"/>
                <a:gd name="T7" fmla="*/ 92 h 92"/>
                <a:gd name="T8" fmla="*/ 334 w 334"/>
                <a:gd name="T9" fmla="*/ 92 h 92"/>
                <a:gd name="T10" fmla="*/ 170 w 334"/>
                <a:gd name="T11" fmla="*/ 0 h 92"/>
                <a:gd name="T12" fmla="*/ 0 w 334"/>
                <a:gd name="T13" fmla="*/ 92 h 92"/>
                <a:gd name="T14" fmla="*/ 107 w 334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4" h="92">
                  <a:moveTo>
                    <a:pt x="107" y="92"/>
                  </a:moveTo>
                  <a:lnTo>
                    <a:pt x="170" y="64"/>
                  </a:lnTo>
                  <a:lnTo>
                    <a:pt x="227" y="92"/>
                  </a:lnTo>
                  <a:lnTo>
                    <a:pt x="334" y="92"/>
                  </a:lnTo>
                  <a:lnTo>
                    <a:pt x="334" y="92"/>
                  </a:lnTo>
                  <a:lnTo>
                    <a:pt x="170" y="0"/>
                  </a:lnTo>
                  <a:lnTo>
                    <a:pt x="0" y="92"/>
                  </a:lnTo>
                  <a:lnTo>
                    <a:pt x="10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36">
            <a:extLst>
              <a:ext uri="{FF2B5EF4-FFF2-40B4-BE49-F238E27FC236}">
                <a16:creationId xmlns:a16="http://schemas.microsoft.com/office/drawing/2014/main" id="{AD35148C-BFE8-694A-9362-44322B3A979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096000" y="1423014"/>
            <a:ext cx="4850332" cy="4011972"/>
            <a:chOff x="1158" y="478"/>
            <a:chExt cx="4397" cy="3637"/>
          </a:xfrm>
          <a:solidFill>
            <a:schemeClr val="accent2"/>
          </a:solidFill>
        </p:grpSpPr>
        <p:sp>
          <p:nvSpPr>
            <p:cNvPr id="9" name="Freeform 37">
              <a:extLst>
                <a:ext uri="{FF2B5EF4-FFF2-40B4-BE49-F238E27FC236}">
                  <a16:creationId xmlns:a16="http://schemas.microsoft.com/office/drawing/2014/main" id="{7D887A0C-FAA3-464B-9A0D-EB49E4EDF7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3" y="2262"/>
              <a:ext cx="89" cy="88"/>
            </a:xfrm>
            <a:custGeom>
              <a:avLst/>
              <a:gdLst>
                <a:gd name="T0" fmla="*/ 59 w 59"/>
                <a:gd name="T1" fmla="*/ 29 h 58"/>
                <a:gd name="T2" fmla="*/ 29 w 59"/>
                <a:gd name="T3" fmla="*/ 58 h 58"/>
                <a:gd name="T4" fmla="*/ 0 w 59"/>
                <a:gd name="T5" fmla="*/ 29 h 58"/>
                <a:gd name="T6" fmla="*/ 29 w 59"/>
                <a:gd name="T7" fmla="*/ 0 h 58"/>
                <a:gd name="T8" fmla="*/ 59 w 59"/>
                <a:gd name="T9" fmla="*/ 29 h 58"/>
                <a:gd name="T10" fmla="*/ 59 w 59"/>
                <a:gd name="T11" fmla="*/ 29 h 58"/>
                <a:gd name="T12" fmla="*/ 59 w 59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8">
                  <a:moveTo>
                    <a:pt x="59" y="29"/>
                  </a:moveTo>
                  <a:cubicBezTo>
                    <a:pt x="59" y="45"/>
                    <a:pt x="46" y="58"/>
                    <a:pt x="29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29"/>
                  </a:cubicBezTo>
                  <a:close/>
                  <a:moveTo>
                    <a:pt x="59" y="29"/>
                  </a:moveTo>
                  <a:cubicBezTo>
                    <a:pt x="59" y="29"/>
                    <a:pt x="59" y="29"/>
                    <a:pt x="5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8">
              <a:extLst>
                <a:ext uri="{FF2B5EF4-FFF2-40B4-BE49-F238E27FC236}">
                  <a16:creationId xmlns:a16="http://schemas.microsoft.com/office/drawing/2014/main" id="{B876DC31-D30F-774E-918E-B4043E513A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" y="2369"/>
              <a:ext cx="236" cy="430"/>
            </a:xfrm>
            <a:custGeom>
              <a:avLst/>
              <a:gdLst>
                <a:gd name="T0" fmla="*/ 87 w 155"/>
                <a:gd name="T1" fmla="*/ 1 h 283"/>
                <a:gd name="T2" fmla="*/ 64 w 155"/>
                <a:gd name="T3" fmla="*/ 2 h 283"/>
                <a:gd name="T4" fmla="*/ 4 w 155"/>
                <a:gd name="T5" fmla="*/ 107 h 283"/>
                <a:gd name="T6" fmla="*/ 33 w 155"/>
                <a:gd name="T7" fmla="*/ 107 h 283"/>
                <a:gd name="T8" fmla="*/ 41 w 155"/>
                <a:gd name="T9" fmla="*/ 51 h 283"/>
                <a:gd name="T10" fmla="*/ 41 w 155"/>
                <a:gd name="T11" fmla="*/ 112 h 283"/>
                <a:gd name="T12" fmla="*/ 41 w 155"/>
                <a:gd name="T13" fmla="*/ 114 h 283"/>
                <a:gd name="T14" fmla="*/ 41 w 155"/>
                <a:gd name="T15" fmla="*/ 115 h 283"/>
                <a:gd name="T16" fmla="*/ 39 w 155"/>
                <a:gd name="T17" fmla="*/ 261 h 283"/>
                <a:gd name="T18" fmla="*/ 72 w 155"/>
                <a:gd name="T19" fmla="*/ 261 h 283"/>
                <a:gd name="T20" fmla="*/ 74 w 155"/>
                <a:gd name="T21" fmla="*/ 147 h 283"/>
                <a:gd name="T22" fmla="*/ 79 w 155"/>
                <a:gd name="T23" fmla="*/ 147 h 283"/>
                <a:gd name="T24" fmla="*/ 81 w 155"/>
                <a:gd name="T25" fmla="*/ 261 h 283"/>
                <a:gd name="T26" fmla="*/ 115 w 155"/>
                <a:gd name="T27" fmla="*/ 261 h 283"/>
                <a:gd name="T28" fmla="*/ 113 w 155"/>
                <a:gd name="T29" fmla="*/ 115 h 283"/>
                <a:gd name="T30" fmla="*/ 112 w 155"/>
                <a:gd name="T31" fmla="*/ 111 h 283"/>
                <a:gd name="T32" fmla="*/ 111 w 155"/>
                <a:gd name="T33" fmla="*/ 47 h 283"/>
                <a:gd name="T34" fmla="*/ 121 w 155"/>
                <a:gd name="T35" fmla="*/ 107 h 283"/>
                <a:gd name="T36" fmla="*/ 150 w 155"/>
                <a:gd name="T37" fmla="*/ 107 h 283"/>
                <a:gd name="T38" fmla="*/ 87 w 155"/>
                <a:gd name="T39" fmla="*/ 1 h 283"/>
                <a:gd name="T40" fmla="*/ 87 w 155"/>
                <a:gd name="T41" fmla="*/ 1 h 283"/>
                <a:gd name="T42" fmla="*/ 87 w 155"/>
                <a:gd name="T43" fmla="*/ 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283">
                  <a:moveTo>
                    <a:pt x="87" y="1"/>
                  </a:moveTo>
                  <a:cubicBezTo>
                    <a:pt x="79" y="0"/>
                    <a:pt x="71" y="0"/>
                    <a:pt x="64" y="2"/>
                  </a:cubicBezTo>
                  <a:cubicBezTo>
                    <a:pt x="15" y="7"/>
                    <a:pt x="0" y="64"/>
                    <a:pt x="4" y="107"/>
                  </a:cubicBezTo>
                  <a:cubicBezTo>
                    <a:pt x="6" y="126"/>
                    <a:pt x="35" y="126"/>
                    <a:pt x="33" y="107"/>
                  </a:cubicBezTo>
                  <a:cubicBezTo>
                    <a:pt x="32" y="91"/>
                    <a:pt x="32" y="68"/>
                    <a:pt x="41" y="5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3"/>
                    <a:pt x="41" y="114"/>
                    <a:pt x="41" y="114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64"/>
                    <a:pt x="41" y="213"/>
                    <a:pt x="39" y="261"/>
                  </a:cubicBezTo>
                  <a:cubicBezTo>
                    <a:pt x="38" y="283"/>
                    <a:pt x="71" y="283"/>
                    <a:pt x="72" y="261"/>
                  </a:cubicBezTo>
                  <a:cubicBezTo>
                    <a:pt x="74" y="223"/>
                    <a:pt x="74" y="185"/>
                    <a:pt x="74" y="147"/>
                  </a:cubicBezTo>
                  <a:cubicBezTo>
                    <a:pt x="76" y="147"/>
                    <a:pt x="77" y="147"/>
                    <a:pt x="79" y="147"/>
                  </a:cubicBezTo>
                  <a:cubicBezTo>
                    <a:pt x="79" y="185"/>
                    <a:pt x="80" y="223"/>
                    <a:pt x="81" y="261"/>
                  </a:cubicBezTo>
                  <a:cubicBezTo>
                    <a:pt x="82" y="283"/>
                    <a:pt x="116" y="283"/>
                    <a:pt x="115" y="261"/>
                  </a:cubicBezTo>
                  <a:cubicBezTo>
                    <a:pt x="113" y="213"/>
                    <a:pt x="113" y="164"/>
                    <a:pt x="113" y="115"/>
                  </a:cubicBezTo>
                  <a:cubicBezTo>
                    <a:pt x="113" y="114"/>
                    <a:pt x="112" y="112"/>
                    <a:pt x="112" y="111"/>
                  </a:cubicBezTo>
                  <a:cubicBezTo>
                    <a:pt x="112" y="90"/>
                    <a:pt x="111" y="69"/>
                    <a:pt x="111" y="47"/>
                  </a:cubicBezTo>
                  <a:cubicBezTo>
                    <a:pt x="122" y="64"/>
                    <a:pt x="122" y="90"/>
                    <a:pt x="121" y="107"/>
                  </a:cubicBezTo>
                  <a:cubicBezTo>
                    <a:pt x="119" y="126"/>
                    <a:pt x="148" y="126"/>
                    <a:pt x="150" y="107"/>
                  </a:cubicBezTo>
                  <a:cubicBezTo>
                    <a:pt x="155" y="63"/>
                    <a:pt x="138" y="5"/>
                    <a:pt x="87" y="1"/>
                  </a:cubicBezTo>
                  <a:close/>
                  <a:moveTo>
                    <a:pt x="87" y="1"/>
                  </a:moveTo>
                  <a:cubicBezTo>
                    <a:pt x="87" y="1"/>
                    <a:pt x="87" y="1"/>
                    <a:pt x="8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9">
              <a:extLst>
                <a:ext uri="{FF2B5EF4-FFF2-40B4-BE49-F238E27FC236}">
                  <a16:creationId xmlns:a16="http://schemas.microsoft.com/office/drawing/2014/main" id="{61C30008-69DD-A449-BFB8-1F8635B9C6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3" y="1553"/>
              <a:ext cx="338" cy="532"/>
            </a:xfrm>
            <a:custGeom>
              <a:avLst/>
              <a:gdLst>
                <a:gd name="T0" fmla="*/ 3 w 223"/>
                <a:gd name="T1" fmla="*/ 196 h 351"/>
                <a:gd name="T2" fmla="*/ 10 w 223"/>
                <a:gd name="T3" fmla="*/ 177 h 351"/>
                <a:gd name="T4" fmla="*/ 53 w 223"/>
                <a:gd name="T5" fmla="*/ 157 h 351"/>
                <a:gd name="T6" fmla="*/ 76 w 223"/>
                <a:gd name="T7" fmla="*/ 97 h 351"/>
                <a:gd name="T8" fmla="*/ 90 w 223"/>
                <a:gd name="T9" fmla="*/ 88 h 351"/>
                <a:gd name="T10" fmla="*/ 90 w 223"/>
                <a:gd name="T11" fmla="*/ 88 h 351"/>
                <a:gd name="T12" fmla="*/ 119 w 223"/>
                <a:gd name="T13" fmla="*/ 88 h 351"/>
                <a:gd name="T14" fmla="*/ 119 w 223"/>
                <a:gd name="T15" fmla="*/ 88 h 351"/>
                <a:gd name="T16" fmla="*/ 125 w 223"/>
                <a:gd name="T17" fmla="*/ 89 h 351"/>
                <a:gd name="T18" fmla="*/ 184 w 223"/>
                <a:gd name="T19" fmla="*/ 118 h 351"/>
                <a:gd name="T20" fmla="*/ 190 w 223"/>
                <a:gd name="T21" fmla="*/ 123 h 351"/>
                <a:gd name="T22" fmla="*/ 219 w 223"/>
                <a:gd name="T23" fmla="*/ 167 h 351"/>
                <a:gd name="T24" fmla="*/ 215 w 223"/>
                <a:gd name="T25" fmla="*/ 187 h 351"/>
                <a:gd name="T26" fmla="*/ 207 w 223"/>
                <a:gd name="T27" fmla="*/ 190 h 351"/>
                <a:gd name="T28" fmla="*/ 195 w 223"/>
                <a:gd name="T29" fmla="*/ 183 h 351"/>
                <a:gd name="T30" fmla="*/ 167 w 223"/>
                <a:gd name="T31" fmla="*/ 143 h 351"/>
                <a:gd name="T32" fmla="*/ 134 w 223"/>
                <a:gd name="T33" fmla="*/ 126 h 351"/>
                <a:gd name="T34" fmla="*/ 135 w 223"/>
                <a:gd name="T35" fmla="*/ 131 h 351"/>
                <a:gd name="T36" fmla="*/ 148 w 223"/>
                <a:gd name="T37" fmla="*/ 190 h 351"/>
                <a:gd name="T38" fmla="*/ 138 w 223"/>
                <a:gd name="T39" fmla="*/ 222 h 351"/>
                <a:gd name="T40" fmla="*/ 87 w 223"/>
                <a:gd name="T41" fmla="*/ 273 h 351"/>
                <a:gd name="T42" fmla="*/ 59 w 223"/>
                <a:gd name="T43" fmla="*/ 342 h 351"/>
                <a:gd name="T44" fmla="*/ 46 w 223"/>
                <a:gd name="T45" fmla="*/ 351 h 351"/>
                <a:gd name="T46" fmla="*/ 40 w 223"/>
                <a:gd name="T47" fmla="*/ 350 h 351"/>
                <a:gd name="T48" fmla="*/ 32 w 223"/>
                <a:gd name="T49" fmla="*/ 331 h 351"/>
                <a:gd name="T50" fmla="*/ 61 w 223"/>
                <a:gd name="T51" fmla="*/ 258 h 351"/>
                <a:gd name="T52" fmla="*/ 63 w 223"/>
                <a:gd name="T53" fmla="*/ 254 h 351"/>
                <a:gd name="T54" fmla="*/ 72 w 223"/>
                <a:gd name="T55" fmla="*/ 242 h 351"/>
                <a:gd name="T56" fmla="*/ 97 w 223"/>
                <a:gd name="T57" fmla="*/ 203 h 351"/>
                <a:gd name="T58" fmla="*/ 86 w 223"/>
                <a:gd name="T59" fmla="*/ 152 h 351"/>
                <a:gd name="T60" fmla="*/ 78 w 223"/>
                <a:gd name="T61" fmla="*/ 173 h 351"/>
                <a:gd name="T62" fmla="*/ 71 w 223"/>
                <a:gd name="T63" fmla="*/ 181 h 351"/>
                <a:gd name="T64" fmla="*/ 22 w 223"/>
                <a:gd name="T65" fmla="*/ 203 h 351"/>
                <a:gd name="T66" fmla="*/ 16 w 223"/>
                <a:gd name="T67" fmla="*/ 205 h 351"/>
                <a:gd name="T68" fmla="*/ 3 w 223"/>
                <a:gd name="T69" fmla="*/ 196 h 351"/>
                <a:gd name="T70" fmla="*/ 82 w 223"/>
                <a:gd name="T71" fmla="*/ 73 h 351"/>
                <a:gd name="T72" fmla="*/ 119 w 223"/>
                <a:gd name="T73" fmla="*/ 36 h 351"/>
                <a:gd name="T74" fmla="*/ 82 w 223"/>
                <a:gd name="T75" fmla="*/ 0 h 351"/>
                <a:gd name="T76" fmla="*/ 46 w 223"/>
                <a:gd name="T77" fmla="*/ 36 h 351"/>
                <a:gd name="T78" fmla="*/ 82 w 223"/>
                <a:gd name="T79" fmla="*/ 73 h 351"/>
                <a:gd name="T80" fmla="*/ 153 w 223"/>
                <a:gd name="T81" fmla="*/ 225 h 351"/>
                <a:gd name="T82" fmla="*/ 147 w 223"/>
                <a:gd name="T83" fmla="*/ 232 h 351"/>
                <a:gd name="T84" fmla="*/ 123 w 223"/>
                <a:gd name="T85" fmla="*/ 256 h 351"/>
                <a:gd name="T86" fmla="*/ 133 w 223"/>
                <a:gd name="T87" fmla="*/ 281 h 351"/>
                <a:gd name="T88" fmla="*/ 138 w 223"/>
                <a:gd name="T89" fmla="*/ 288 h 351"/>
                <a:gd name="T90" fmla="*/ 180 w 223"/>
                <a:gd name="T91" fmla="*/ 345 h 351"/>
                <a:gd name="T92" fmla="*/ 192 w 223"/>
                <a:gd name="T93" fmla="*/ 351 h 351"/>
                <a:gd name="T94" fmla="*/ 201 w 223"/>
                <a:gd name="T95" fmla="*/ 348 h 351"/>
                <a:gd name="T96" fmla="*/ 204 w 223"/>
                <a:gd name="T97" fmla="*/ 328 h 351"/>
                <a:gd name="T98" fmla="*/ 162 w 223"/>
                <a:gd name="T99" fmla="*/ 272 h 351"/>
                <a:gd name="T100" fmla="*/ 153 w 223"/>
                <a:gd name="T101" fmla="*/ 225 h 351"/>
                <a:gd name="T102" fmla="*/ 153 w 223"/>
                <a:gd name="T103" fmla="*/ 225 h 351"/>
                <a:gd name="T104" fmla="*/ 153 w 223"/>
                <a:gd name="T105" fmla="*/ 22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3" h="351">
                  <a:moveTo>
                    <a:pt x="3" y="196"/>
                  </a:moveTo>
                  <a:cubicBezTo>
                    <a:pt x="0" y="189"/>
                    <a:pt x="3" y="180"/>
                    <a:pt x="10" y="17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8" y="91"/>
                    <a:pt x="84" y="88"/>
                    <a:pt x="90" y="88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1" y="88"/>
                    <a:pt x="123" y="88"/>
                    <a:pt x="125" y="89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6" y="119"/>
                    <a:pt x="188" y="121"/>
                    <a:pt x="190" y="123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23" y="174"/>
                    <a:pt x="222" y="183"/>
                    <a:pt x="215" y="187"/>
                  </a:cubicBezTo>
                  <a:cubicBezTo>
                    <a:pt x="212" y="189"/>
                    <a:pt x="209" y="190"/>
                    <a:pt x="207" y="190"/>
                  </a:cubicBezTo>
                  <a:cubicBezTo>
                    <a:pt x="202" y="190"/>
                    <a:pt x="197" y="188"/>
                    <a:pt x="195" y="18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9"/>
                    <a:pt x="135" y="131"/>
                    <a:pt x="135" y="131"/>
                  </a:cubicBezTo>
                  <a:cubicBezTo>
                    <a:pt x="139" y="153"/>
                    <a:pt x="145" y="181"/>
                    <a:pt x="148" y="190"/>
                  </a:cubicBezTo>
                  <a:cubicBezTo>
                    <a:pt x="153" y="210"/>
                    <a:pt x="138" y="222"/>
                    <a:pt x="138" y="222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59" y="342"/>
                    <a:pt x="59" y="342"/>
                    <a:pt x="59" y="342"/>
                  </a:cubicBezTo>
                  <a:cubicBezTo>
                    <a:pt x="57" y="348"/>
                    <a:pt x="52" y="351"/>
                    <a:pt x="46" y="351"/>
                  </a:cubicBezTo>
                  <a:cubicBezTo>
                    <a:pt x="44" y="351"/>
                    <a:pt x="42" y="351"/>
                    <a:pt x="40" y="350"/>
                  </a:cubicBezTo>
                  <a:cubicBezTo>
                    <a:pt x="33" y="347"/>
                    <a:pt x="29" y="338"/>
                    <a:pt x="32" y="331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2" y="256"/>
                    <a:pt x="62" y="255"/>
                    <a:pt x="63" y="254"/>
                  </a:cubicBezTo>
                  <a:cubicBezTo>
                    <a:pt x="72" y="242"/>
                    <a:pt x="72" y="242"/>
                    <a:pt x="72" y="242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7" y="177"/>
                    <a:pt x="74" y="180"/>
                    <a:pt x="71" y="181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0" y="204"/>
                    <a:pt x="18" y="205"/>
                    <a:pt x="16" y="205"/>
                  </a:cubicBezTo>
                  <a:cubicBezTo>
                    <a:pt x="11" y="205"/>
                    <a:pt x="6" y="201"/>
                    <a:pt x="3" y="196"/>
                  </a:cubicBezTo>
                  <a:close/>
                  <a:moveTo>
                    <a:pt x="82" y="73"/>
                  </a:moveTo>
                  <a:cubicBezTo>
                    <a:pt x="102" y="73"/>
                    <a:pt x="119" y="56"/>
                    <a:pt x="119" y="36"/>
                  </a:cubicBezTo>
                  <a:cubicBezTo>
                    <a:pt x="119" y="16"/>
                    <a:pt x="102" y="0"/>
                    <a:pt x="82" y="0"/>
                  </a:cubicBezTo>
                  <a:cubicBezTo>
                    <a:pt x="62" y="0"/>
                    <a:pt x="46" y="16"/>
                    <a:pt x="46" y="36"/>
                  </a:cubicBezTo>
                  <a:cubicBezTo>
                    <a:pt x="46" y="56"/>
                    <a:pt x="62" y="73"/>
                    <a:pt x="82" y="73"/>
                  </a:cubicBezTo>
                  <a:close/>
                  <a:moveTo>
                    <a:pt x="153" y="225"/>
                  </a:moveTo>
                  <a:cubicBezTo>
                    <a:pt x="151" y="228"/>
                    <a:pt x="148" y="231"/>
                    <a:pt x="147" y="232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4" y="284"/>
                    <a:pt x="136" y="286"/>
                    <a:pt x="138" y="288"/>
                  </a:cubicBezTo>
                  <a:cubicBezTo>
                    <a:pt x="180" y="345"/>
                    <a:pt x="180" y="345"/>
                    <a:pt x="180" y="345"/>
                  </a:cubicBezTo>
                  <a:cubicBezTo>
                    <a:pt x="183" y="349"/>
                    <a:pt x="188" y="351"/>
                    <a:pt x="192" y="351"/>
                  </a:cubicBezTo>
                  <a:cubicBezTo>
                    <a:pt x="195" y="351"/>
                    <a:pt x="198" y="350"/>
                    <a:pt x="201" y="348"/>
                  </a:cubicBezTo>
                  <a:cubicBezTo>
                    <a:pt x="207" y="343"/>
                    <a:pt x="209" y="334"/>
                    <a:pt x="204" y="328"/>
                  </a:cubicBezTo>
                  <a:cubicBezTo>
                    <a:pt x="162" y="272"/>
                    <a:pt x="162" y="272"/>
                    <a:pt x="162" y="272"/>
                  </a:cubicBezTo>
                  <a:cubicBezTo>
                    <a:pt x="153" y="225"/>
                    <a:pt x="153" y="225"/>
                    <a:pt x="153" y="225"/>
                  </a:cubicBezTo>
                  <a:close/>
                  <a:moveTo>
                    <a:pt x="153" y="225"/>
                  </a:moveTo>
                  <a:cubicBezTo>
                    <a:pt x="153" y="225"/>
                    <a:pt x="153" y="225"/>
                    <a:pt x="153" y="2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Oval 40">
              <a:extLst>
                <a:ext uri="{FF2B5EF4-FFF2-40B4-BE49-F238E27FC236}">
                  <a16:creationId xmlns:a16="http://schemas.microsoft.com/office/drawing/2014/main" id="{EDE2A8B5-309E-3742-937C-50F665FC7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0" y="2201"/>
              <a:ext cx="104" cy="1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1">
              <a:extLst>
                <a:ext uri="{FF2B5EF4-FFF2-40B4-BE49-F238E27FC236}">
                  <a16:creationId xmlns:a16="http://schemas.microsoft.com/office/drawing/2014/main" id="{BE8CAEE9-3058-8545-B68E-8A4541433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9" y="2480"/>
              <a:ext cx="193" cy="93"/>
            </a:xfrm>
            <a:custGeom>
              <a:avLst/>
              <a:gdLst>
                <a:gd name="T0" fmla="*/ 27 w 127"/>
                <a:gd name="T1" fmla="*/ 0 h 61"/>
                <a:gd name="T2" fmla="*/ 0 w 127"/>
                <a:gd name="T3" fmla="*/ 26 h 61"/>
                <a:gd name="T4" fmla="*/ 17 w 127"/>
                <a:gd name="T5" fmla="*/ 51 h 61"/>
                <a:gd name="T6" fmla="*/ 34 w 127"/>
                <a:gd name="T7" fmla="*/ 61 h 61"/>
                <a:gd name="T8" fmla="*/ 108 w 127"/>
                <a:gd name="T9" fmla="*/ 61 h 61"/>
                <a:gd name="T10" fmla="*/ 127 w 127"/>
                <a:gd name="T11" fmla="*/ 42 h 61"/>
                <a:gd name="T12" fmla="*/ 108 w 127"/>
                <a:gd name="T13" fmla="*/ 24 h 61"/>
                <a:gd name="T14" fmla="*/ 44 w 127"/>
                <a:gd name="T15" fmla="*/ 24 h 61"/>
                <a:gd name="T16" fmla="*/ 27 w 1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1">
                  <a:moveTo>
                    <a:pt x="27" y="0"/>
                  </a:moveTo>
                  <a:cubicBezTo>
                    <a:pt x="25" y="9"/>
                    <a:pt x="1" y="26"/>
                    <a:pt x="0" y="2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58"/>
                    <a:pt x="27" y="61"/>
                    <a:pt x="34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9" y="61"/>
                    <a:pt x="127" y="53"/>
                    <a:pt x="127" y="42"/>
                  </a:cubicBezTo>
                  <a:cubicBezTo>
                    <a:pt x="127" y="32"/>
                    <a:pt x="118" y="24"/>
                    <a:pt x="10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2">
              <a:extLst>
                <a:ext uri="{FF2B5EF4-FFF2-40B4-BE49-F238E27FC236}">
                  <a16:creationId xmlns:a16="http://schemas.microsoft.com/office/drawing/2014/main" id="{949B5A35-BD93-DF44-A1C5-233C63195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" y="2263"/>
              <a:ext cx="374" cy="430"/>
            </a:xfrm>
            <a:custGeom>
              <a:avLst/>
              <a:gdLst>
                <a:gd name="T0" fmla="*/ 14 w 247"/>
                <a:gd name="T1" fmla="*/ 106 h 283"/>
                <a:gd name="T2" fmla="*/ 3 w 247"/>
                <a:gd name="T3" fmla="*/ 125 h 283"/>
                <a:gd name="T4" fmla="*/ 19 w 247"/>
                <a:gd name="T5" fmla="*/ 137 h 283"/>
                <a:gd name="T6" fmla="*/ 20 w 247"/>
                <a:gd name="T7" fmla="*/ 137 h 283"/>
                <a:gd name="T8" fmla="*/ 79 w 247"/>
                <a:gd name="T9" fmla="*/ 122 h 283"/>
                <a:gd name="T10" fmla="*/ 90 w 247"/>
                <a:gd name="T11" fmla="*/ 112 h 283"/>
                <a:gd name="T12" fmla="*/ 99 w 247"/>
                <a:gd name="T13" fmla="*/ 83 h 283"/>
                <a:gd name="T14" fmla="*/ 131 w 247"/>
                <a:gd name="T15" fmla="*/ 136 h 283"/>
                <a:gd name="T16" fmla="*/ 91 w 247"/>
                <a:gd name="T17" fmla="*/ 166 h 283"/>
                <a:gd name="T18" fmla="*/ 86 w 247"/>
                <a:gd name="T19" fmla="*/ 188 h 283"/>
                <a:gd name="T20" fmla="*/ 122 w 247"/>
                <a:gd name="T21" fmla="*/ 272 h 283"/>
                <a:gd name="T22" fmla="*/ 139 w 247"/>
                <a:gd name="T23" fmla="*/ 283 h 283"/>
                <a:gd name="T24" fmla="*/ 147 w 247"/>
                <a:gd name="T25" fmla="*/ 281 h 283"/>
                <a:gd name="T26" fmla="*/ 156 w 247"/>
                <a:gd name="T27" fmla="*/ 257 h 283"/>
                <a:gd name="T28" fmla="*/ 125 w 247"/>
                <a:gd name="T29" fmla="*/ 188 h 283"/>
                <a:gd name="T30" fmla="*/ 177 w 247"/>
                <a:gd name="T31" fmla="*/ 150 h 283"/>
                <a:gd name="T32" fmla="*/ 183 w 247"/>
                <a:gd name="T33" fmla="*/ 143 h 283"/>
                <a:gd name="T34" fmla="*/ 179 w 247"/>
                <a:gd name="T35" fmla="*/ 106 h 283"/>
                <a:gd name="T36" fmla="*/ 139 w 247"/>
                <a:gd name="T37" fmla="*/ 44 h 283"/>
                <a:gd name="T38" fmla="*/ 170 w 247"/>
                <a:gd name="T39" fmla="*/ 33 h 283"/>
                <a:gd name="T40" fmla="*/ 223 w 247"/>
                <a:gd name="T41" fmla="*/ 60 h 283"/>
                <a:gd name="T42" fmla="*/ 231 w 247"/>
                <a:gd name="T43" fmla="*/ 61 h 283"/>
                <a:gd name="T44" fmla="*/ 243 w 247"/>
                <a:gd name="T45" fmla="*/ 53 h 283"/>
                <a:gd name="T46" fmla="*/ 236 w 247"/>
                <a:gd name="T47" fmla="*/ 33 h 283"/>
                <a:gd name="T48" fmla="*/ 178 w 247"/>
                <a:gd name="T49" fmla="*/ 1 h 283"/>
                <a:gd name="T50" fmla="*/ 166 w 247"/>
                <a:gd name="T51" fmla="*/ 1 h 283"/>
                <a:gd name="T52" fmla="*/ 114 w 247"/>
                <a:gd name="T53" fmla="*/ 19 h 283"/>
                <a:gd name="T54" fmla="*/ 108 w 247"/>
                <a:gd name="T55" fmla="*/ 23 h 283"/>
                <a:gd name="T56" fmla="*/ 86 w 247"/>
                <a:gd name="T57" fmla="*/ 38 h 283"/>
                <a:gd name="T58" fmla="*/ 80 w 247"/>
                <a:gd name="T59" fmla="*/ 45 h 283"/>
                <a:gd name="T60" fmla="*/ 79 w 247"/>
                <a:gd name="T61" fmla="*/ 48 h 283"/>
                <a:gd name="T62" fmla="*/ 64 w 247"/>
                <a:gd name="T63" fmla="*/ 94 h 283"/>
                <a:gd name="T64" fmla="*/ 14 w 247"/>
                <a:gd name="T65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83">
                  <a:moveTo>
                    <a:pt x="14" y="106"/>
                  </a:moveTo>
                  <a:cubicBezTo>
                    <a:pt x="5" y="107"/>
                    <a:pt x="0" y="116"/>
                    <a:pt x="3" y="125"/>
                  </a:cubicBezTo>
                  <a:cubicBezTo>
                    <a:pt x="4" y="133"/>
                    <a:pt x="11" y="139"/>
                    <a:pt x="19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4" y="121"/>
                    <a:pt x="88" y="117"/>
                    <a:pt x="90" y="11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84" y="171"/>
                    <a:pt x="82" y="181"/>
                    <a:pt x="86" y="188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5" y="279"/>
                    <a:pt x="132" y="283"/>
                    <a:pt x="139" y="283"/>
                  </a:cubicBezTo>
                  <a:cubicBezTo>
                    <a:pt x="141" y="283"/>
                    <a:pt x="144" y="283"/>
                    <a:pt x="147" y="281"/>
                  </a:cubicBezTo>
                  <a:cubicBezTo>
                    <a:pt x="156" y="277"/>
                    <a:pt x="160" y="266"/>
                    <a:pt x="156" y="257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0" y="148"/>
                    <a:pt x="182" y="145"/>
                    <a:pt x="183" y="143"/>
                  </a:cubicBezTo>
                  <a:cubicBezTo>
                    <a:pt x="191" y="132"/>
                    <a:pt x="187" y="119"/>
                    <a:pt x="179" y="106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1"/>
                    <a:pt x="228" y="61"/>
                    <a:pt x="231" y="61"/>
                  </a:cubicBezTo>
                  <a:cubicBezTo>
                    <a:pt x="236" y="61"/>
                    <a:pt x="241" y="58"/>
                    <a:pt x="243" y="53"/>
                  </a:cubicBezTo>
                  <a:cubicBezTo>
                    <a:pt x="247" y="46"/>
                    <a:pt x="245" y="37"/>
                    <a:pt x="236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0" y="0"/>
                    <a:pt x="166" y="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0" y="21"/>
                    <a:pt x="108" y="23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40"/>
                    <a:pt x="81" y="43"/>
                    <a:pt x="80" y="45"/>
                  </a:cubicBezTo>
                  <a:cubicBezTo>
                    <a:pt x="80" y="46"/>
                    <a:pt x="79" y="47"/>
                    <a:pt x="79" y="48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14" y="106"/>
                    <a:pt x="14" y="106"/>
                    <a:pt x="1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3">
              <a:extLst>
                <a:ext uri="{FF2B5EF4-FFF2-40B4-BE49-F238E27FC236}">
                  <a16:creationId xmlns:a16="http://schemas.microsoft.com/office/drawing/2014/main" id="{72D1AA1E-858B-6840-87E8-6B149874F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6" y="1568"/>
              <a:ext cx="196" cy="120"/>
            </a:xfrm>
            <a:custGeom>
              <a:avLst/>
              <a:gdLst>
                <a:gd name="T0" fmla="*/ 52 w 129"/>
                <a:gd name="T1" fmla="*/ 35 h 79"/>
                <a:gd name="T2" fmla="*/ 24 w 129"/>
                <a:gd name="T3" fmla="*/ 0 h 79"/>
                <a:gd name="T4" fmla="*/ 10 w 129"/>
                <a:gd name="T5" fmla="*/ 18 h 79"/>
                <a:gd name="T6" fmla="*/ 0 w 129"/>
                <a:gd name="T7" fmla="*/ 23 h 79"/>
                <a:gd name="T8" fmla="*/ 29 w 129"/>
                <a:gd name="T9" fmla="*/ 60 h 79"/>
                <a:gd name="T10" fmla="*/ 39 w 129"/>
                <a:gd name="T11" fmla="*/ 66 h 79"/>
                <a:gd name="T12" fmla="*/ 107 w 129"/>
                <a:gd name="T13" fmla="*/ 79 h 79"/>
                <a:gd name="T14" fmla="*/ 111 w 129"/>
                <a:gd name="T15" fmla="*/ 79 h 79"/>
                <a:gd name="T16" fmla="*/ 127 w 129"/>
                <a:gd name="T17" fmla="*/ 66 h 79"/>
                <a:gd name="T18" fmla="*/ 114 w 129"/>
                <a:gd name="T19" fmla="*/ 47 h 79"/>
                <a:gd name="T20" fmla="*/ 52 w 129"/>
                <a:gd name="T21" fmla="*/ 35 h 79"/>
                <a:gd name="T22" fmla="*/ 114 w 129"/>
                <a:gd name="T23" fmla="*/ 47 h 79"/>
                <a:gd name="T24" fmla="*/ 114 w 129"/>
                <a:gd name="T2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79">
                  <a:moveTo>
                    <a:pt x="52" y="35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8"/>
                    <a:pt x="17" y="14"/>
                    <a:pt x="1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2" y="63"/>
                    <a:pt x="35" y="65"/>
                    <a:pt x="39" y="6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10" y="79"/>
                    <a:pt x="111" y="79"/>
                  </a:cubicBezTo>
                  <a:cubicBezTo>
                    <a:pt x="118" y="79"/>
                    <a:pt x="125" y="74"/>
                    <a:pt x="127" y="66"/>
                  </a:cubicBezTo>
                  <a:cubicBezTo>
                    <a:pt x="129" y="57"/>
                    <a:pt x="123" y="48"/>
                    <a:pt x="114" y="47"/>
                  </a:cubicBezTo>
                  <a:lnTo>
                    <a:pt x="52" y="35"/>
                  </a:lnTo>
                  <a:close/>
                  <a:moveTo>
                    <a:pt x="114" y="47"/>
                  </a:moveTo>
                  <a:cubicBezTo>
                    <a:pt x="114" y="47"/>
                    <a:pt x="114" y="47"/>
                    <a:pt x="114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4">
              <a:extLst>
                <a:ext uri="{FF2B5EF4-FFF2-40B4-BE49-F238E27FC236}">
                  <a16:creationId xmlns:a16="http://schemas.microsoft.com/office/drawing/2014/main" id="{318A6BC8-E610-6D4C-8258-4F7EDF4CDA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6" y="1310"/>
              <a:ext cx="109" cy="111"/>
            </a:xfrm>
            <a:custGeom>
              <a:avLst/>
              <a:gdLst>
                <a:gd name="T0" fmla="*/ 0 w 72"/>
                <a:gd name="T1" fmla="*/ 36 h 73"/>
                <a:gd name="T2" fmla="*/ 36 w 72"/>
                <a:gd name="T3" fmla="*/ 0 h 73"/>
                <a:gd name="T4" fmla="*/ 72 w 72"/>
                <a:gd name="T5" fmla="*/ 36 h 73"/>
                <a:gd name="T6" fmla="*/ 36 w 72"/>
                <a:gd name="T7" fmla="*/ 73 h 73"/>
                <a:gd name="T8" fmla="*/ 0 w 72"/>
                <a:gd name="T9" fmla="*/ 36 h 73"/>
                <a:gd name="T10" fmla="*/ 0 w 72"/>
                <a:gd name="T11" fmla="*/ 36 h 73"/>
                <a:gd name="T12" fmla="*/ 0 w 72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0" y="36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3"/>
                    <a:pt x="36" y="73"/>
                  </a:cubicBezTo>
                  <a:cubicBezTo>
                    <a:pt x="16" y="73"/>
                    <a:pt x="0" y="56"/>
                    <a:pt x="0" y="36"/>
                  </a:cubicBezTo>
                  <a:close/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5">
              <a:extLst>
                <a:ext uri="{FF2B5EF4-FFF2-40B4-BE49-F238E27FC236}">
                  <a16:creationId xmlns:a16="http://schemas.microsoft.com/office/drawing/2014/main" id="{5C88E8A5-279F-1440-9ED3-997D41FA7D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1" y="1343"/>
              <a:ext cx="369" cy="415"/>
            </a:xfrm>
            <a:custGeom>
              <a:avLst/>
              <a:gdLst>
                <a:gd name="T0" fmla="*/ 151 w 243"/>
                <a:gd name="T1" fmla="*/ 5 h 273"/>
                <a:gd name="T2" fmla="*/ 60 w 243"/>
                <a:gd name="T3" fmla="*/ 92 h 273"/>
                <a:gd name="T4" fmla="*/ 29 w 243"/>
                <a:gd name="T5" fmla="*/ 64 h 273"/>
                <a:gd name="T6" fmla="*/ 18 w 243"/>
                <a:gd name="T7" fmla="*/ 59 h 273"/>
                <a:gd name="T8" fmla="*/ 6 w 243"/>
                <a:gd name="T9" fmla="*/ 64 h 273"/>
                <a:gd name="T10" fmla="*/ 7 w 243"/>
                <a:gd name="T11" fmla="*/ 87 h 273"/>
                <a:gd name="T12" fmla="*/ 48 w 243"/>
                <a:gd name="T13" fmla="*/ 126 h 273"/>
                <a:gd name="T14" fmla="*/ 59 w 243"/>
                <a:gd name="T15" fmla="*/ 130 h 273"/>
                <a:gd name="T16" fmla="*/ 70 w 243"/>
                <a:gd name="T17" fmla="*/ 126 h 273"/>
                <a:gd name="T18" fmla="*/ 106 w 243"/>
                <a:gd name="T19" fmla="*/ 95 h 273"/>
                <a:gd name="T20" fmla="*/ 154 w 243"/>
                <a:gd name="T21" fmla="*/ 147 h 273"/>
                <a:gd name="T22" fmla="*/ 108 w 243"/>
                <a:gd name="T23" fmla="*/ 170 h 273"/>
                <a:gd name="T24" fmla="*/ 100 w 243"/>
                <a:gd name="T25" fmla="*/ 180 h 273"/>
                <a:gd name="T26" fmla="*/ 101 w 243"/>
                <a:gd name="T27" fmla="*/ 193 h 273"/>
                <a:gd name="T28" fmla="*/ 146 w 243"/>
                <a:gd name="T29" fmla="*/ 265 h 273"/>
                <a:gd name="T30" fmla="*/ 160 w 243"/>
                <a:gd name="T31" fmla="*/ 273 h 273"/>
                <a:gd name="T32" fmla="*/ 169 w 243"/>
                <a:gd name="T33" fmla="*/ 270 h 273"/>
                <a:gd name="T34" fmla="*/ 174 w 243"/>
                <a:gd name="T35" fmla="*/ 248 h 273"/>
                <a:gd name="T36" fmla="*/ 139 w 243"/>
                <a:gd name="T37" fmla="*/ 191 h 273"/>
                <a:gd name="T38" fmla="*/ 195 w 243"/>
                <a:gd name="T39" fmla="*/ 163 h 273"/>
                <a:gd name="T40" fmla="*/ 206 w 243"/>
                <a:gd name="T41" fmla="*/ 157 h 273"/>
                <a:gd name="T42" fmla="*/ 211 w 243"/>
                <a:gd name="T43" fmla="*/ 131 h 273"/>
                <a:gd name="T44" fmla="*/ 210 w 243"/>
                <a:gd name="T45" fmla="*/ 130 h 273"/>
                <a:gd name="T46" fmla="*/ 145 w 243"/>
                <a:gd name="T47" fmla="*/ 60 h 273"/>
                <a:gd name="T48" fmla="*/ 169 w 243"/>
                <a:gd name="T49" fmla="*/ 34 h 273"/>
                <a:gd name="T50" fmla="*/ 222 w 243"/>
                <a:gd name="T51" fmla="*/ 46 h 273"/>
                <a:gd name="T52" fmla="*/ 225 w 243"/>
                <a:gd name="T53" fmla="*/ 47 h 273"/>
                <a:gd name="T54" fmla="*/ 241 w 243"/>
                <a:gd name="T55" fmla="*/ 34 h 273"/>
                <a:gd name="T56" fmla="*/ 229 w 243"/>
                <a:gd name="T57" fmla="*/ 15 h 273"/>
                <a:gd name="T58" fmla="*/ 167 w 243"/>
                <a:gd name="T59" fmla="*/ 0 h 273"/>
                <a:gd name="T60" fmla="*/ 162 w 243"/>
                <a:gd name="T61" fmla="*/ 0 h 273"/>
                <a:gd name="T62" fmla="*/ 151 w 243"/>
                <a:gd name="T63" fmla="*/ 5 h 273"/>
                <a:gd name="T64" fmla="*/ 151 w 243"/>
                <a:gd name="T65" fmla="*/ 5 h 273"/>
                <a:gd name="T66" fmla="*/ 151 w 243"/>
                <a:gd name="T67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3" h="273">
                  <a:moveTo>
                    <a:pt x="151" y="5"/>
                  </a:moveTo>
                  <a:cubicBezTo>
                    <a:pt x="137" y="19"/>
                    <a:pt x="60" y="92"/>
                    <a:pt x="60" y="9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6" y="61"/>
                    <a:pt x="22" y="59"/>
                    <a:pt x="18" y="59"/>
                  </a:cubicBezTo>
                  <a:cubicBezTo>
                    <a:pt x="13" y="59"/>
                    <a:pt x="9" y="61"/>
                    <a:pt x="6" y="64"/>
                  </a:cubicBezTo>
                  <a:cubicBezTo>
                    <a:pt x="0" y="71"/>
                    <a:pt x="0" y="81"/>
                    <a:pt x="7" y="8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51" y="128"/>
                    <a:pt x="55" y="130"/>
                    <a:pt x="59" y="130"/>
                  </a:cubicBezTo>
                  <a:cubicBezTo>
                    <a:pt x="63" y="130"/>
                    <a:pt x="67" y="129"/>
                    <a:pt x="70" y="12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4" y="172"/>
                    <a:pt x="101" y="176"/>
                    <a:pt x="100" y="180"/>
                  </a:cubicBezTo>
                  <a:cubicBezTo>
                    <a:pt x="98" y="185"/>
                    <a:pt x="99" y="189"/>
                    <a:pt x="101" y="193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49" y="270"/>
                    <a:pt x="154" y="273"/>
                    <a:pt x="160" y="273"/>
                  </a:cubicBezTo>
                  <a:cubicBezTo>
                    <a:pt x="163" y="273"/>
                    <a:pt x="166" y="272"/>
                    <a:pt x="169" y="270"/>
                  </a:cubicBezTo>
                  <a:cubicBezTo>
                    <a:pt x="176" y="266"/>
                    <a:pt x="179" y="255"/>
                    <a:pt x="174" y="248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16" y="152"/>
                    <a:pt x="218" y="139"/>
                    <a:pt x="211" y="131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189" y="106"/>
                    <a:pt x="167" y="83"/>
                    <a:pt x="145" y="60"/>
                  </a:cubicBezTo>
                  <a:cubicBezTo>
                    <a:pt x="148" y="56"/>
                    <a:pt x="165" y="38"/>
                    <a:pt x="169" y="34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23" y="47"/>
                    <a:pt x="224" y="47"/>
                    <a:pt x="225" y="47"/>
                  </a:cubicBezTo>
                  <a:cubicBezTo>
                    <a:pt x="233" y="47"/>
                    <a:pt x="239" y="42"/>
                    <a:pt x="241" y="34"/>
                  </a:cubicBezTo>
                  <a:cubicBezTo>
                    <a:pt x="243" y="26"/>
                    <a:pt x="238" y="17"/>
                    <a:pt x="229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0"/>
                    <a:pt x="162" y="0"/>
                  </a:cubicBezTo>
                  <a:cubicBezTo>
                    <a:pt x="158" y="0"/>
                    <a:pt x="155" y="1"/>
                    <a:pt x="151" y="5"/>
                  </a:cubicBezTo>
                  <a:close/>
                  <a:moveTo>
                    <a:pt x="151" y="5"/>
                  </a:moveTo>
                  <a:cubicBezTo>
                    <a:pt x="151" y="5"/>
                    <a:pt x="151" y="5"/>
                    <a:pt x="1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6">
              <a:extLst>
                <a:ext uri="{FF2B5EF4-FFF2-40B4-BE49-F238E27FC236}">
                  <a16:creationId xmlns:a16="http://schemas.microsoft.com/office/drawing/2014/main" id="{52E6238D-BBF1-5744-9DC4-2F16E9651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" y="492"/>
              <a:ext cx="116" cy="115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7">
              <a:extLst>
                <a:ext uri="{FF2B5EF4-FFF2-40B4-BE49-F238E27FC236}">
                  <a16:creationId xmlns:a16="http://schemas.microsoft.com/office/drawing/2014/main" id="{69C4229E-8F85-D245-89A0-D604CCEDDE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" y="478"/>
              <a:ext cx="350" cy="504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8">
              <a:extLst>
                <a:ext uri="{FF2B5EF4-FFF2-40B4-BE49-F238E27FC236}">
                  <a16:creationId xmlns:a16="http://schemas.microsoft.com/office/drawing/2014/main" id="{22454B38-C330-E84E-889B-436797FD6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1" y="2758"/>
              <a:ext cx="1364" cy="1357"/>
            </a:xfrm>
            <a:custGeom>
              <a:avLst/>
              <a:gdLst>
                <a:gd name="T0" fmla="*/ 880 w 899"/>
                <a:gd name="T1" fmla="*/ 316 h 894"/>
                <a:gd name="T2" fmla="*/ 809 w 899"/>
                <a:gd name="T3" fmla="*/ 177 h 894"/>
                <a:gd name="T4" fmla="*/ 695 w 899"/>
                <a:gd name="T5" fmla="*/ 70 h 894"/>
                <a:gd name="T6" fmla="*/ 551 w 899"/>
                <a:gd name="T7" fmla="*/ 9 h 894"/>
                <a:gd name="T8" fmla="*/ 395 w 899"/>
                <a:gd name="T9" fmla="*/ 0 h 894"/>
                <a:gd name="T10" fmla="*/ 245 w 899"/>
                <a:gd name="T11" fmla="*/ 46 h 894"/>
                <a:gd name="T12" fmla="*/ 120 w 899"/>
                <a:gd name="T13" fmla="*/ 140 h 894"/>
                <a:gd name="T14" fmla="*/ 35 w 899"/>
                <a:gd name="T15" fmla="*/ 271 h 894"/>
                <a:gd name="T16" fmla="*/ 0 w 899"/>
                <a:gd name="T17" fmla="*/ 423 h 894"/>
                <a:gd name="T18" fmla="*/ 0 w 899"/>
                <a:gd name="T19" fmla="*/ 471 h 894"/>
                <a:gd name="T20" fmla="*/ 35 w 899"/>
                <a:gd name="T21" fmla="*/ 623 h 894"/>
                <a:gd name="T22" fmla="*/ 120 w 899"/>
                <a:gd name="T23" fmla="*/ 754 h 894"/>
                <a:gd name="T24" fmla="*/ 245 w 899"/>
                <a:gd name="T25" fmla="*/ 849 h 894"/>
                <a:gd name="T26" fmla="*/ 395 w 899"/>
                <a:gd name="T27" fmla="*/ 894 h 894"/>
                <a:gd name="T28" fmla="*/ 551 w 899"/>
                <a:gd name="T29" fmla="*/ 886 h 894"/>
                <a:gd name="T30" fmla="*/ 695 w 899"/>
                <a:gd name="T31" fmla="*/ 825 h 894"/>
                <a:gd name="T32" fmla="*/ 809 w 899"/>
                <a:gd name="T33" fmla="*/ 718 h 894"/>
                <a:gd name="T34" fmla="*/ 880 w 899"/>
                <a:gd name="T35" fmla="*/ 579 h 894"/>
                <a:gd name="T36" fmla="*/ 499 w 899"/>
                <a:gd name="T37" fmla="*/ 149 h 894"/>
                <a:gd name="T38" fmla="*/ 499 w 899"/>
                <a:gd name="T39" fmla="*/ 149 h 894"/>
                <a:gd name="T40" fmla="*/ 577 w 899"/>
                <a:gd name="T41" fmla="*/ 348 h 894"/>
                <a:gd name="T42" fmla="*/ 544 w 899"/>
                <a:gd name="T43" fmla="*/ 560 h 894"/>
                <a:gd name="T44" fmla="*/ 576 w 899"/>
                <a:gd name="T45" fmla="*/ 372 h 894"/>
                <a:gd name="T46" fmla="*/ 605 w 899"/>
                <a:gd name="T47" fmla="*/ 402 h 894"/>
                <a:gd name="T48" fmla="*/ 605 w 899"/>
                <a:gd name="T49" fmla="*/ 402 h 894"/>
                <a:gd name="T50" fmla="*/ 569 w 899"/>
                <a:gd name="T51" fmla="*/ 533 h 894"/>
                <a:gd name="T52" fmla="*/ 606 w 899"/>
                <a:gd name="T53" fmla="*/ 487 h 894"/>
                <a:gd name="T54" fmla="*/ 597 w 899"/>
                <a:gd name="T55" fmla="*/ 447 h 894"/>
                <a:gd name="T56" fmla="*/ 610 w 899"/>
                <a:gd name="T57" fmla="*/ 467 h 894"/>
                <a:gd name="T58" fmla="*/ 525 w 899"/>
                <a:gd name="T59" fmla="*/ 321 h 894"/>
                <a:gd name="T60" fmla="*/ 514 w 899"/>
                <a:gd name="T61" fmla="*/ 299 h 894"/>
                <a:gd name="T62" fmla="*/ 455 w 899"/>
                <a:gd name="T63" fmla="*/ 286 h 894"/>
                <a:gd name="T64" fmla="*/ 455 w 899"/>
                <a:gd name="T65" fmla="*/ 286 h 894"/>
                <a:gd name="T66" fmla="*/ 449 w 899"/>
                <a:gd name="T67" fmla="*/ 342 h 894"/>
                <a:gd name="T68" fmla="*/ 513 w 899"/>
                <a:gd name="T69" fmla="*/ 580 h 894"/>
                <a:gd name="T70" fmla="*/ 382 w 899"/>
                <a:gd name="T71" fmla="*/ 594 h 894"/>
                <a:gd name="T72" fmla="*/ 306 w 899"/>
                <a:gd name="T73" fmla="*/ 413 h 894"/>
                <a:gd name="T74" fmla="*/ 306 w 899"/>
                <a:gd name="T75" fmla="*/ 413 h 894"/>
                <a:gd name="T76" fmla="*/ 311 w 899"/>
                <a:gd name="T77" fmla="*/ 396 h 894"/>
                <a:gd name="T78" fmla="*/ 289 w 899"/>
                <a:gd name="T79" fmla="*/ 470 h 894"/>
                <a:gd name="T80" fmla="*/ 313 w 899"/>
                <a:gd name="T81" fmla="*/ 504 h 894"/>
                <a:gd name="T82" fmla="*/ 321 w 899"/>
                <a:gd name="T83" fmla="*/ 520 h 894"/>
                <a:gd name="T84" fmla="*/ 321 w 899"/>
                <a:gd name="T85" fmla="*/ 520 h 894"/>
                <a:gd name="T86" fmla="*/ 340 w 899"/>
                <a:gd name="T87" fmla="*/ 349 h 894"/>
                <a:gd name="T88" fmla="*/ 348 w 899"/>
                <a:gd name="T89" fmla="*/ 573 h 894"/>
                <a:gd name="T90" fmla="*/ 359 w 899"/>
                <a:gd name="T91" fmla="*/ 313 h 894"/>
                <a:gd name="T92" fmla="*/ 435 w 899"/>
                <a:gd name="T93" fmla="*/ 286 h 894"/>
                <a:gd name="T94" fmla="*/ 435 w 899"/>
                <a:gd name="T95" fmla="*/ 286 h 894"/>
                <a:gd name="T96" fmla="*/ 400 w 899"/>
                <a:gd name="T97" fmla="*/ 308 h 894"/>
                <a:gd name="T98" fmla="*/ 312 w 899"/>
                <a:gd name="T99" fmla="*/ 311 h 894"/>
                <a:gd name="T100" fmla="*/ 147 w 899"/>
                <a:gd name="T101" fmla="*/ 447 h 894"/>
                <a:gd name="T102" fmla="*/ 263 w 899"/>
                <a:gd name="T103" fmla="*/ 498 h 894"/>
                <a:gd name="T104" fmla="*/ 312 w 899"/>
                <a:gd name="T105" fmla="*/ 583 h 894"/>
                <a:gd name="T106" fmla="*/ 401 w 899"/>
                <a:gd name="T107" fmla="*/ 602 h 894"/>
                <a:gd name="T108" fmla="*/ 449 w 899"/>
                <a:gd name="T109" fmla="*/ 609 h 894"/>
                <a:gd name="T110" fmla="*/ 461 w 899"/>
                <a:gd name="T111" fmla="*/ 609 h 894"/>
                <a:gd name="T112" fmla="*/ 500 w 899"/>
                <a:gd name="T113" fmla="*/ 601 h 894"/>
                <a:gd name="T114" fmla="*/ 499 w 899"/>
                <a:gd name="T115" fmla="*/ 634 h 894"/>
                <a:gd name="T116" fmla="*/ 732 w 899"/>
                <a:gd name="T117" fmla="*/ 554 h 894"/>
                <a:gd name="T118" fmla="*/ 732 w 899"/>
                <a:gd name="T119" fmla="*/ 34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9" h="894">
                  <a:moveTo>
                    <a:pt x="828" y="447"/>
                  </a:moveTo>
                  <a:cubicBezTo>
                    <a:pt x="828" y="443"/>
                    <a:pt x="828" y="440"/>
                    <a:pt x="828" y="436"/>
                  </a:cubicBezTo>
                  <a:cubicBezTo>
                    <a:pt x="899" y="423"/>
                    <a:pt x="899" y="423"/>
                    <a:pt x="899" y="423"/>
                  </a:cubicBezTo>
                  <a:cubicBezTo>
                    <a:pt x="880" y="316"/>
                    <a:pt x="880" y="316"/>
                    <a:pt x="880" y="316"/>
                  </a:cubicBezTo>
                  <a:cubicBezTo>
                    <a:pt x="809" y="328"/>
                    <a:pt x="809" y="328"/>
                    <a:pt x="809" y="328"/>
                  </a:cubicBezTo>
                  <a:cubicBezTo>
                    <a:pt x="806" y="321"/>
                    <a:pt x="804" y="314"/>
                    <a:pt x="801" y="307"/>
                  </a:cubicBezTo>
                  <a:cubicBezTo>
                    <a:pt x="864" y="271"/>
                    <a:pt x="864" y="271"/>
                    <a:pt x="864" y="271"/>
                  </a:cubicBezTo>
                  <a:cubicBezTo>
                    <a:pt x="809" y="177"/>
                    <a:pt x="809" y="177"/>
                    <a:pt x="809" y="177"/>
                  </a:cubicBezTo>
                  <a:cubicBezTo>
                    <a:pt x="746" y="213"/>
                    <a:pt x="746" y="213"/>
                    <a:pt x="746" y="213"/>
                  </a:cubicBezTo>
                  <a:cubicBezTo>
                    <a:pt x="742" y="207"/>
                    <a:pt x="737" y="201"/>
                    <a:pt x="732" y="195"/>
                  </a:cubicBezTo>
                  <a:cubicBezTo>
                    <a:pt x="778" y="140"/>
                    <a:pt x="778" y="140"/>
                    <a:pt x="778" y="140"/>
                  </a:cubicBezTo>
                  <a:cubicBezTo>
                    <a:pt x="695" y="70"/>
                    <a:pt x="695" y="70"/>
                    <a:pt x="695" y="70"/>
                  </a:cubicBezTo>
                  <a:cubicBezTo>
                    <a:pt x="648" y="125"/>
                    <a:pt x="648" y="125"/>
                    <a:pt x="648" y="125"/>
                  </a:cubicBezTo>
                  <a:cubicBezTo>
                    <a:pt x="642" y="121"/>
                    <a:pt x="635" y="117"/>
                    <a:pt x="629" y="114"/>
                  </a:cubicBezTo>
                  <a:cubicBezTo>
                    <a:pt x="653" y="46"/>
                    <a:pt x="653" y="46"/>
                    <a:pt x="653" y="46"/>
                  </a:cubicBezTo>
                  <a:cubicBezTo>
                    <a:pt x="551" y="9"/>
                    <a:pt x="551" y="9"/>
                    <a:pt x="551" y="9"/>
                  </a:cubicBezTo>
                  <a:cubicBezTo>
                    <a:pt x="526" y="76"/>
                    <a:pt x="526" y="76"/>
                    <a:pt x="526" y="76"/>
                  </a:cubicBezTo>
                  <a:cubicBezTo>
                    <a:pt x="519" y="75"/>
                    <a:pt x="511" y="74"/>
                    <a:pt x="504" y="73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87" y="74"/>
                    <a:pt x="380" y="75"/>
                    <a:pt x="372" y="76"/>
                  </a:cubicBezTo>
                  <a:cubicBezTo>
                    <a:pt x="348" y="9"/>
                    <a:pt x="348" y="9"/>
                    <a:pt x="348" y="9"/>
                  </a:cubicBezTo>
                  <a:cubicBezTo>
                    <a:pt x="245" y="46"/>
                    <a:pt x="245" y="46"/>
                    <a:pt x="245" y="46"/>
                  </a:cubicBezTo>
                  <a:cubicBezTo>
                    <a:pt x="270" y="114"/>
                    <a:pt x="270" y="114"/>
                    <a:pt x="270" y="114"/>
                  </a:cubicBezTo>
                  <a:cubicBezTo>
                    <a:pt x="263" y="117"/>
                    <a:pt x="257" y="121"/>
                    <a:pt x="250" y="125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67" y="195"/>
                    <a:pt x="167" y="195"/>
                    <a:pt x="167" y="195"/>
                  </a:cubicBezTo>
                  <a:cubicBezTo>
                    <a:pt x="162" y="201"/>
                    <a:pt x="157" y="207"/>
                    <a:pt x="152" y="213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5" y="314"/>
                    <a:pt x="92" y="321"/>
                    <a:pt x="90" y="328"/>
                  </a:cubicBezTo>
                  <a:cubicBezTo>
                    <a:pt x="19" y="316"/>
                    <a:pt x="19" y="316"/>
                    <a:pt x="19" y="316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71" y="436"/>
                    <a:pt x="71" y="436"/>
                    <a:pt x="71" y="436"/>
                  </a:cubicBezTo>
                  <a:cubicBezTo>
                    <a:pt x="71" y="440"/>
                    <a:pt x="71" y="443"/>
                    <a:pt x="71" y="447"/>
                  </a:cubicBezTo>
                  <a:cubicBezTo>
                    <a:pt x="71" y="451"/>
                    <a:pt x="71" y="455"/>
                    <a:pt x="71" y="45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9" y="579"/>
                    <a:pt x="19" y="579"/>
                    <a:pt x="19" y="579"/>
                  </a:cubicBezTo>
                  <a:cubicBezTo>
                    <a:pt x="90" y="566"/>
                    <a:pt x="90" y="566"/>
                    <a:pt x="90" y="566"/>
                  </a:cubicBezTo>
                  <a:cubicBezTo>
                    <a:pt x="92" y="573"/>
                    <a:pt x="95" y="580"/>
                    <a:pt x="97" y="587"/>
                  </a:cubicBezTo>
                  <a:cubicBezTo>
                    <a:pt x="35" y="623"/>
                    <a:pt x="35" y="623"/>
                    <a:pt x="35" y="623"/>
                  </a:cubicBezTo>
                  <a:cubicBezTo>
                    <a:pt x="90" y="718"/>
                    <a:pt x="90" y="718"/>
                    <a:pt x="90" y="718"/>
                  </a:cubicBezTo>
                  <a:cubicBezTo>
                    <a:pt x="152" y="682"/>
                    <a:pt x="152" y="682"/>
                    <a:pt x="152" y="682"/>
                  </a:cubicBezTo>
                  <a:cubicBezTo>
                    <a:pt x="157" y="688"/>
                    <a:pt x="162" y="694"/>
                    <a:pt x="167" y="699"/>
                  </a:cubicBezTo>
                  <a:cubicBezTo>
                    <a:pt x="120" y="754"/>
                    <a:pt x="120" y="754"/>
                    <a:pt x="120" y="754"/>
                  </a:cubicBezTo>
                  <a:cubicBezTo>
                    <a:pt x="204" y="825"/>
                    <a:pt x="204" y="825"/>
                    <a:pt x="204" y="825"/>
                  </a:cubicBezTo>
                  <a:cubicBezTo>
                    <a:pt x="250" y="769"/>
                    <a:pt x="250" y="769"/>
                    <a:pt x="250" y="769"/>
                  </a:cubicBezTo>
                  <a:cubicBezTo>
                    <a:pt x="257" y="773"/>
                    <a:pt x="263" y="777"/>
                    <a:pt x="270" y="781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348" y="886"/>
                    <a:pt x="348" y="886"/>
                    <a:pt x="348" y="886"/>
                  </a:cubicBezTo>
                  <a:cubicBezTo>
                    <a:pt x="372" y="818"/>
                    <a:pt x="372" y="818"/>
                    <a:pt x="372" y="818"/>
                  </a:cubicBezTo>
                  <a:cubicBezTo>
                    <a:pt x="380" y="820"/>
                    <a:pt x="387" y="821"/>
                    <a:pt x="395" y="822"/>
                  </a:cubicBezTo>
                  <a:cubicBezTo>
                    <a:pt x="395" y="894"/>
                    <a:pt x="395" y="894"/>
                    <a:pt x="395" y="894"/>
                  </a:cubicBezTo>
                  <a:cubicBezTo>
                    <a:pt x="504" y="894"/>
                    <a:pt x="504" y="894"/>
                    <a:pt x="504" y="894"/>
                  </a:cubicBezTo>
                  <a:cubicBezTo>
                    <a:pt x="504" y="822"/>
                    <a:pt x="504" y="822"/>
                    <a:pt x="504" y="822"/>
                  </a:cubicBezTo>
                  <a:cubicBezTo>
                    <a:pt x="511" y="821"/>
                    <a:pt x="519" y="820"/>
                    <a:pt x="526" y="818"/>
                  </a:cubicBezTo>
                  <a:cubicBezTo>
                    <a:pt x="551" y="886"/>
                    <a:pt x="551" y="886"/>
                    <a:pt x="551" y="886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29" y="781"/>
                    <a:pt x="629" y="781"/>
                    <a:pt x="629" y="781"/>
                  </a:cubicBezTo>
                  <a:cubicBezTo>
                    <a:pt x="635" y="777"/>
                    <a:pt x="642" y="773"/>
                    <a:pt x="648" y="769"/>
                  </a:cubicBezTo>
                  <a:cubicBezTo>
                    <a:pt x="695" y="825"/>
                    <a:pt x="695" y="825"/>
                    <a:pt x="695" y="825"/>
                  </a:cubicBezTo>
                  <a:cubicBezTo>
                    <a:pt x="778" y="754"/>
                    <a:pt x="778" y="754"/>
                    <a:pt x="778" y="754"/>
                  </a:cubicBezTo>
                  <a:cubicBezTo>
                    <a:pt x="732" y="699"/>
                    <a:pt x="732" y="699"/>
                    <a:pt x="732" y="699"/>
                  </a:cubicBezTo>
                  <a:cubicBezTo>
                    <a:pt x="737" y="694"/>
                    <a:pt x="742" y="688"/>
                    <a:pt x="746" y="682"/>
                  </a:cubicBezTo>
                  <a:cubicBezTo>
                    <a:pt x="809" y="718"/>
                    <a:pt x="809" y="718"/>
                    <a:pt x="809" y="718"/>
                  </a:cubicBezTo>
                  <a:cubicBezTo>
                    <a:pt x="864" y="623"/>
                    <a:pt x="864" y="623"/>
                    <a:pt x="864" y="623"/>
                  </a:cubicBezTo>
                  <a:cubicBezTo>
                    <a:pt x="801" y="587"/>
                    <a:pt x="801" y="587"/>
                    <a:pt x="801" y="587"/>
                  </a:cubicBezTo>
                  <a:cubicBezTo>
                    <a:pt x="804" y="580"/>
                    <a:pt x="806" y="573"/>
                    <a:pt x="809" y="566"/>
                  </a:cubicBezTo>
                  <a:cubicBezTo>
                    <a:pt x="880" y="579"/>
                    <a:pt x="880" y="579"/>
                    <a:pt x="880" y="579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828" y="459"/>
                    <a:pt x="828" y="459"/>
                    <a:pt x="828" y="459"/>
                  </a:cubicBezTo>
                  <a:cubicBezTo>
                    <a:pt x="828" y="455"/>
                    <a:pt x="828" y="451"/>
                    <a:pt x="828" y="447"/>
                  </a:cubicBezTo>
                  <a:close/>
                  <a:moveTo>
                    <a:pt x="499" y="149"/>
                  </a:moveTo>
                  <a:cubicBezTo>
                    <a:pt x="572" y="161"/>
                    <a:pt x="637" y="200"/>
                    <a:pt x="683" y="255"/>
                  </a:cubicBezTo>
                  <a:cubicBezTo>
                    <a:pt x="586" y="311"/>
                    <a:pt x="586" y="311"/>
                    <a:pt x="586" y="311"/>
                  </a:cubicBezTo>
                  <a:cubicBezTo>
                    <a:pt x="562" y="287"/>
                    <a:pt x="532" y="270"/>
                    <a:pt x="499" y="261"/>
                  </a:cubicBezTo>
                  <a:lnTo>
                    <a:pt x="499" y="149"/>
                  </a:lnTo>
                  <a:close/>
                  <a:moveTo>
                    <a:pt x="566" y="357"/>
                  </a:moveTo>
                  <a:cubicBezTo>
                    <a:pt x="562" y="352"/>
                    <a:pt x="558" y="348"/>
                    <a:pt x="554" y="343"/>
                  </a:cubicBezTo>
                  <a:cubicBezTo>
                    <a:pt x="564" y="333"/>
                    <a:pt x="564" y="333"/>
                    <a:pt x="564" y="333"/>
                  </a:cubicBezTo>
                  <a:cubicBezTo>
                    <a:pt x="568" y="338"/>
                    <a:pt x="573" y="343"/>
                    <a:pt x="577" y="348"/>
                  </a:cubicBezTo>
                  <a:lnTo>
                    <a:pt x="566" y="357"/>
                  </a:lnTo>
                  <a:close/>
                  <a:moveTo>
                    <a:pt x="568" y="558"/>
                  </a:moveTo>
                  <a:cubicBezTo>
                    <a:pt x="563" y="562"/>
                    <a:pt x="558" y="567"/>
                    <a:pt x="553" y="571"/>
                  </a:cubicBezTo>
                  <a:cubicBezTo>
                    <a:pt x="544" y="560"/>
                    <a:pt x="544" y="560"/>
                    <a:pt x="544" y="560"/>
                  </a:cubicBezTo>
                  <a:cubicBezTo>
                    <a:pt x="548" y="556"/>
                    <a:pt x="553" y="552"/>
                    <a:pt x="557" y="548"/>
                  </a:cubicBezTo>
                  <a:lnTo>
                    <a:pt x="568" y="558"/>
                  </a:lnTo>
                  <a:close/>
                  <a:moveTo>
                    <a:pt x="584" y="389"/>
                  </a:moveTo>
                  <a:cubicBezTo>
                    <a:pt x="582" y="383"/>
                    <a:pt x="579" y="377"/>
                    <a:pt x="576" y="372"/>
                  </a:cubicBezTo>
                  <a:cubicBezTo>
                    <a:pt x="588" y="365"/>
                    <a:pt x="588" y="365"/>
                    <a:pt x="588" y="365"/>
                  </a:cubicBezTo>
                  <a:cubicBezTo>
                    <a:pt x="592" y="371"/>
                    <a:pt x="595" y="377"/>
                    <a:pt x="598" y="383"/>
                  </a:cubicBezTo>
                  <a:lnTo>
                    <a:pt x="584" y="389"/>
                  </a:lnTo>
                  <a:close/>
                  <a:moveTo>
                    <a:pt x="605" y="402"/>
                  </a:moveTo>
                  <a:cubicBezTo>
                    <a:pt x="606" y="408"/>
                    <a:pt x="608" y="415"/>
                    <a:pt x="609" y="422"/>
                  </a:cubicBezTo>
                  <a:cubicBezTo>
                    <a:pt x="595" y="424"/>
                    <a:pt x="595" y="424"/>
                    <a:pt x="595" y="424"/>
                  </a:cubicBezTo>
                  <a:cubicBezTo>
                    <a:pt x="594" y="418"/>
                    <a:pt x="592" y="412"/>
                    <a:pt x="591" y="406"/>
                  </a:cubicBezTo>
                  <a:lnTo>
                    <a:pt x="605" y="402"/>
                  </a:lnTo>
                  <a:close/>
                  <a:moveTo>
                    <a:pt x="579" y="518"/>
                  </a:moveTo>
                  <a:cubicBezTo>
                    <a:pt x="591" y="525"/>
                    <a:pt x="591" y="525"/>
                    <a:pt x="591" y="525"/>
                  </a:cubicBezTo>
                  <a:cubicBezTo>
                    <a:pt x="588" y="531"/>
                    <a:pt x="584" y="536"/>
                    <a:pt x="580" y="542"/>
                  </a:cubicBezTo>
                  <a:cubicBezTo>
                    <a:pt x="569" y="533"/>
                    <a:pt x="569" y="533"/>
                    <a:pt x="569" y="533"/>
                  </a:cubicBezTo>
                  <a:cubicBezTo>
                    <a:pt x="572" y="528"/>
                    <a:pt x="576" y="523"/>
                    <a:pt x="579" y="518"/>
                  </a:cubicBezTo>
                  <a:close/>
                  <a:moveTo>
                    <a:pt x="586" y="501"/>
                  </a:moveTo>
                  <a:cubicBezTo>
                    <a:pt x="589" y="495"/>
                    <a:pt x="590" y="490"/>
                    <a:pt x="592" y="484"/>
                  </a:cubicBezTo>
                  <a:cubicBezTo>
                    <a:pt x="606" y="487"/>
                    <a:pt x="606" y="487"/>
                    <a:pt x="606" y="487"/>
                  </a:cubicBezTo>
                  <a:cubicBezTo>
                    <a:pt x="604" y="494"/>
                    <a:pt x="602" y="500"/>
                    <a:pt x="600" y="507"/>
                  </a:cubicBezTo>
                  <a:lnTo>
                    <a:pt x="586" y="501"/>
                  </a:lnTo>
                  <a:close/>
                  <a:moveTo>
                    <a:pt x="595" y="466"/>
                  </a:moveTo>
                  <a:cubicBezTo>
                    <a:pt x="596" y="460"/>
                    <a:pt x="597" y="453"/>
                    <a:pt x="597" y="447"/>
                  </a:cubicBezTo>
                  <a:cubicBezTo>
                    <a:pt x="597" y="446"/>
                    <a:pt x="596" y="444"/>
                    <a:pt x="596" y="442"/>
                  </a:cubicBezTo>
                  <a:cubicBezTo>
                    <a:pt x="611" y="442"/>
                    <a:pt x="611" y="442"/>
                    <a:pt x="611" y="442"/>
                  </a:cubicBezTo>
                  <a:cubicBezTo>
                    <a:pt x="611" y="444"/>
                    <a:pt x="611" y="445"/>
                    <a:pt x="611" y="447"/>
                  </a:cubicBezTo>
                  <a:cubicBezTo>
                    <a:pt x="611" y="454"/>
                    <a:pt x="611" y="461"/>
                    <a:pt x="610" y="467"/>
                  </a:cubicBezTo>
                  <a:lnTo>
                    <a:pt x="595" y="466"/>
                  </a:lnTo>
                  <a:close/>
                  <a:moveTo>
                    <a:pt x="549" y="320"/>
                  </a:moveTo>
                  <a:cubicBezTo>
                    <a:pt x="540" y="331"/>
                    <a:pt x="540" y="331"/>
                    <a:pt x="540" y="331"/>
                  </a:cubicBezTo>
                  <a:cubicBezTo>
                    <a:pt x="535" y="327"/>
                    <a:pt x="530" y="324"/>
                    <a:pt x="525" y="321"/>
                  </a:cubicBezTo>
                  <a:cubicBezTo>
                    <a:pt x="532" y="308"/>
                    <a:pt x="532" y="308"/>
                    <a:pt x="532" y="308"/>
                  </a:cubicBezTo>
                  <a:cubicBezTo>
                    <a:pt x="538" y="312"/>
                    <a:pt x="543" y="315"/>
                    <a:pt x="549" y="320"/>
                  </a:cubicBezTo>
                  <a:close/>
                  <a:moveTo>
                    <a:pt x="495" y="292"/>
                  </a:moveTo>
                  <a:cubicBezTo>
                    <a:pt x="501" y="294"/>
                    <a:pt x="508" y="296"/>
                    <a:pt x="514" y="299"/>
                  </a:cubicBezTo>
                  <a:cubicBezTo>
                    <a:pt x="508" y="312"/>
                    <a:pt x="508" y="312"/>
                    <a:pt x="508" y="312"/>
                  </a:cubicBezTo>
                  <a:cubicBezTo>
                    <a:pt x="503" y="310"/>
                    <a:pt x="497" y="308"/>
                    <a:pt x="491" y="306"/>
                  </a:cubicBezTo>
                  <a:lnTo>
                    <a:pt x="495" y="292"/>
                  </a:lnTo>
                  <a:close/>
                  <a:moveTo>
                    <a:pt x="455" y="286"/>
                  </a:moveTo>
                  <a:cubicBezTo>
                    <a:pt x="462" y="286"/>
                    <a:pt x="469" y="286"/>
                    <a:pt x="475" y="288"/>
                  </a:cubicBezTo>
                  <a:cubicBezTo>
                    <a:pt x="473" y="302"/>
                    <a:pt x="473" y="302"/>
                    <a:pt x="473" y="302"/>
                  </a:cubicBezTo>
                  <a:cubicBezTo>
                    <a:pt x="467" y="301"/>
                    <a:pt x="461" y="300"/>
                    <a:pt x="455" y="300"/>
                  </a:cubicBezTo>
                  <a:lnTo>
                    <a:pt x="455" y="286"/>
                  </a:lnTo>
                  <a:close/>
                  <a:moveTo>
                    <a:pt x="554" y="447"/>
                  </a:moveTo>
                  <a:cubicBezTo>
                    <a:pt x="554" y="505"/>
                    <a:pt x="507" y="552"/>
                    <a:pt x="449" y="552"/>
                  </a:cubicBezTo>
                  <a:cubicBezTo>
                    <a:pt x="391" y="552"/>
                    <a:pt x="344" y="505"/>
                    <a:pt x="344" y="447"/>
                  </a:cubicBezTo>
                  <a:cubicBezTo>
                    <a:pt x="344" y="389"/>
                    <a:pt x="391" y="342"/>
                    <a:pt x="449" y="342"/>
                  </a:cubicBezTo>
                  <a:cubicBezTo>
                    <a:pt x="507" y="342"/>
                    <a:pt x="554" y="389"/>
                    <a:pt x="554" y="447"/>
                  </a:cubicBezTo>
                  <a:close/>
                  <a:moveTo>
                    <a:pt x="537" y="583"/>
                  </a:moveTo>
                  <a:cubicBezTo>
                    <a:pt x="531" y="587"/>
                    <a:pt x="525" y="590"/>
                    <a:pt x="519" y="593"/>
                  </a:cubicBezTo>
                  <a:cubicBezTo>
                    <a:pt x="513" y="580"/>
                    <a:pt x="513" y="580"/>
                    <a:pt x="513" y="580"/>
                  </a:cubicBezTo>
                  <a:cubicBezTo>
                    <a:pt x="518" y="578"/>
                    <a:pt x="524" y="575"/>
                    <a:pt x="529" y="571"/>
                  </a:cubicBezTo>
                  <a:lnTo>
                    <a:pt x="537" y="583"/>
                  </a:lnTo>
                  <a:close/>
                  <a:moveTo>
                    <a:pt x="388" y="581"/>
                  </a:moveTo>
                  <a:cubicBezTo>
                    <a:pt x="382" y="594"/>
                    <a:pt x="382" y="594"/>
                    <a:pt x="382" y="594"/>
                  </a:cubicBezTo>
                  <a:cubicBezTo>
                    <a:pt x="376" y="592"/>
                    <a:pt x="370" y="588"/>
                    <a:pt x="364" y="585"/>
                  </a:cubicBezTo>
                  <a:cubicBezTo>
                    <a:pt x="372" y="573"/>
                    <a:pt x="372" y="573"/>
                    <a:pt x="372" y="573"/>
                  </a:cubicBezTo>
                  <a:cubicBezTo>
                    <a:pt x="377" y="576"/>
                    <a:pt x="382" y="579"/>
                    <a:pt x="388" y="581"/>
                  </a:cubicBezTo>
                  <a:close/>
                  <a:moveTo>
                    <a:pt x="306" y="413"/>
                  </a:moveTo>
                  <a:cubicBezTo>
                    <a:pt x="305" y="419"/>
                    <a:pt x="303" y="425"/>
                    <a:pt x="303" y="431"/>
                  </a:cubicBezTo>
                  <a:cubicBezTo>
                    <a:pt x="288" y="430"/>
                    <a:pt x="288" y="430"/>
                    <a:pt x="288" y="430"/>
                  </a:cubicBezTo>
                  <a:cubicBezTo>
                    <a:pt x="289" y="423"/>
                    <a:pt x="290" y="416"/>
                    <a:pt x="292" y="410"/>
                  </a:cubicBezTo>
                  <a:lnTo>
                    <a:pt x="306" y="413"/>
                  </a:lnTo>
                  <a:close/>
                  <a:moveTo>
                    <a:pt x="298" y="391"/>
                  </a:moveTo>
                  <a:cubicBezTo>
                    <a:pt x="300" y="384"/>
                    <a:pt x="303" y="378"/>
                    <a:pt x="306" y="372"/>
                  </a:cubicBezTo>
                  <a:cubicBezTo>
                    <a:pt x="319" y="379"/>
                    <a:pt x="319" y="379"/>
                    <a:pt x="319" y="379"/>
                  </a:cubicBezTo>
                  <a:cubicBezTo>
                    <a:pt x="316" y="384"/>
                    <a:pt x="313" y="390"/>
                    <a:pt x="311" y="396"/>
                  </a:cubicBezTo>
                  <a:lnTo>
                    <a:pt x="298" y="391"/>
                  </a:lnTo>
                  <a:close/>
                  <a:moveTo>
                    <a:pt x="302" y="450"/>
                  </a:moveTo>
                  <a:cubicBezTo>
                    <a:pt x="302" y="456"/>
                    <a:pt x="303" y="462"/>
                    <a:pt x="303" y="468"/>
                  </a:cubicBezTo>
                  <a:cubicBezTo>
                    <a:pt x="289" y="470"/>
                    <a:pt x="289" y="470"/>
                    <a:pt x="289" y="470"/>
                  </a:cubicBezTo>
                  <a:cubicBezTo>
                    <a:pt x="288" y="464"/>
                    <a:pt x="288" y="457"/>
                    <a:pt x="288" y="450"/>
                  </a:cubicBezTo>
                  <a:lnTo>
                    <a:pt x="302" y="450"/>
                  </a:lnTo>
                  <a:close/>
                  <a:moveTo>
                    <a:pt x="307" y="486"/>
                  </a:moveTo>
                  <a:cubicBezTo>
                    <a:pt x="309" y="492"/>
                    <a:pt x="311" y="498"/>
                    <a:pt x="313" y="504"/>
                  </a:cubicBezTo>
                  <a:cubicBezTo>
                    <a:pt x="300" y="509"/>
                    <a:pt x="300" y="509"/>
                    <a:pt x="300" y="509"/>
                  </a:cubicBezTo>
                  <a:cubicBezTo>
                    <a:pt x="297" y="503"/>
                    <a:pt x="295" y="496"/>
                    <a:pt x="293" y="490"/>
                  </a:cubicBezTo>
                  <a:lnTo>
                    <a:pt x="307" y="486"/>
                  </a:lnTo>
                  <a:close/>
                  <a:moveTo>
                    <a:pt x="321" y="520"/>
                  </a:moveTo>
                  <a:cubicBezTo>
                    <a:pt x="324" y="525"/>
                    <a:pt x="328" y="531"/>
                    <a:pt x="331" y="535"/>
                  </a:cubicBezTo>
                  <a:cubicBezTo>
                    <a:pt x="320" y="544"/>
                    <a:pt x="320" y="544"/>
                    <a:pt x="320" y="544"/>
                  </a:cubicBezTo>
                  <a:cubicBezTo>
                    <a:pt x="316" y="539"/>
                    <a:pt x="312" y="533"/>
                    <a:pt x="309" y="527"/>
                  </a:cubicBezTo>
                  <a:lnTo>
                    <a:pt x="321" y="520"/>
                  </a:lnTo>
                  <a:close/>
                  <a:moveTo>
                    <a:pt x="328" y="363"/>
                  </a:moveTo>
                  <a:cubicBezTo>
                    <a:pt x="316" y="355"/>
                    <a:pt x="316" y="355"/>
                    <a:pt x="316" y="355"/>
                  </a:cubicBezTo>
                  <a:cubicBezTo>
                    <a:pt x="320" y="349"/>
                    <a:pt x="325" y="344"/>
                    <a:pt x="329" y="339"/>
                  </a:cubicBezTo>
                  <a:cubicBezTo>
                    <a:pt x="340" y="349"/>
                    <a:pt x="340" y="349"/>
                    <a:pt x="340" y="349"/>
                  </a:cubicBezTo>
                  <a:cubicBezTo>
                    <a:pt x="336" y="353"/>
                    <a:pt x="332" y="358"/>
                    <a:pt x="328" y="363"/>
                  </a:cubicBezTo>
                  <a:close/>
                  <a:moveTo>
                    <a:pt x="343" y="549"/>
                  </a:moveTo>
                  <a:cubicBezTo>
                    <a:pt x="347" y="554"/>
                    <a:pt x="352" y="558"/>
                    <a:pt x="357" y="562"/>
                  </a:cubicBezTo>
                  <a:cubicBezTo>
                    <a:pt x="348" y="573"/>
                    <a:pt x="348" y="573"/>
                    <a:pt x="348" y="573"/>
                  </a:cubicBezTo>
                  <a:cubicBezTo>
                    <a:pt x="342" y="569"/>
                    <a:pt x="337" y="564"/>
                    <a:pt x="333" y="559"/>
                  </a:cubicBezTo>
                  <a:lnTo>
                    <a:pt x="343" y="549"/>
                  </a:lnTo>
                  <a:close/>
                  <a:moveTo>
                    <a:pt x="343" y="325"/>
                  </a:moveTo>
                  <a:cubicBezTo>
                    <a:pt x="349" y="320"/>
                    <a:pt x="354" y="316"/>
                    <a:pt x="359" y="313"/>
                  </a:cubicBezTo>
                  <a:cubicBezTo>
                    <a:pt x="368" y="325"/>
                    <a:pt x="368" y="325"/>
                    <a:pt x="368" y="325"/>
                  </a:cubicBezTo>
                  <a:cubicBezTo>
                    <a:pt x="362" y="328"/>
                    <a:pt x="358" y="332"/>
                    <a:pt x="353" y="336"/>
                  </a:cubicBezTo>
                  <a:lnTo>
                    <a:pt x="343" y="325"/>
                  </a:lnTo>
                  <a:close/>
                  <a:moveTo>
                    <a:pt x="435" y="286"/>
                  </a:moveTo>
                  <a:cubicBezTo>
                    <a:pt x="436" y="301"/>
                    <a:pt x="436" y="301"/>
                    <a:pt x="436" y="301"/>
                  </a:cubicBezTo>
                  <a:cubicBezTo>
                    <a:pt x="430" y="301"/>
                    <a:pt x="424" y="302"/>
                    <a:pt x="418" y="303"/>
                  </a:cubicBezTo>
                  <a:cubicBezTo>
                    <a:pt x="415" y="289"/>
                    <a:pt x="415" y="289"/>
                    <a:pt x="415" y="289"/>
                  </a:cubicBezTo>
                  <a:cubicBezTo>
                    <a:pt x="422" y="288"/>
                    <a:pt x="428" y="287"/>
                    <a:pt x="435" y="286"/>
                  </a:cubicBezTo>
                  <a:close/>
                  <a:moveTo>
                    <a:pt x="383" y="315"/>
                  </a:moveTo>
                  <a:cubicBezTo>
                    <a:pt x="377" y="302"/>
                    <a:pt x="377" y="302"/>
                    <a:pt x="377" y="302"/>
                  </a:cubicBezTo>
                  <a:cubicBezTo>
                    <a:pt x="383" y="299"/>
                    <a:pt x="389" y="297"/>
                    <a:pt x="396" y="295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395" y="310"/>
                    <a:pt x="389" y="313"/>
                    <a:pt x="383" y="315"/>
                  </a:cubicBezTo>
                  <a:close/>
                  <a:moveTo>
                    <a:pt x="400" y="149"/>
                  </a:moveTo>
                  <a:cubicBezTo>
                    <a:pt x="400" y="261"/>
                    <a:pt x="400" y="261"/>
                    <a:pt x="400" y="261"/>
                  </a:cubicBezTo>
                  <a:cubicBezTo>
                    <a:pt x="366" y="270"/>
                    <a:pt x="336" y="287"/>
                    <a:pt x="312" y="311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61" y="200"/>
                    <a:pt x="326" y="161"/>
                    <a:pt x="400" y="149"/>
                  </a:cubicBezTo>
                  <a:close/>
                  <a:moveTo>
                    <a:pt x="166" y="554"/>
                  </a:moveTo>
                  <a:cubicBezTo>
                    <a:pt x="154" y="520"/>
                    <a:pt x="147" y="485"/>
                    <a:pt x="147" y="447"/>
                  </a:cubicBezTo>
                  <a:cubicBezTo>
                    <a:pt x="147" y="410"/>
                    <a:pt x="154" y="374"/>
                    <a:pt x="166" y="341"/>
                  </a:cubicBezTo>
                  <a:cubicBezTo>
                    <a:pt x="263" y="397"/>
                    <a:pt x="263" y="397"/>
                    <a:pt x="263" y="397"/>
                  </a:cubicBezTo>
                  <a:cubicBezTo>
                    <a:pt x="259" y="413"/>
                    <a:pt x="256" y="430"/>
                    <a:pt x="256" y="447"/>
                  </a:cubicBezTo>
                  <a:cubicBezTo>
                    <a:pt x="256" y="465"/>
                    <a:pt x="259" y="482"/>
                    <a:pt x="263" y="498"/>
                  </a:cubicBezTo>
                  <a:lnTo>
                    <a:pt x="166" y="554"/>
                  </a:lnTo>
                  <a:close/>
                  <a:moveTo>
                    <a:pt x="400" y="745"/>
                  </a:moveTo>
                  <a:cubicBezTo>
                    <a:pt x="326" y="733"/>
                    <a:pt x="261" y="695"/>
                    <a:pt x="216" y="639"/>
                  </a:cubicBezTo>
                  <a:cubicBezTo>
                    <a:pt x="312" y="583"/>
                    <a:pt x="312" y="583"/>
                    <a:pt x="312" y="583"/>
                  </a:cubicBezTo>
                  <a:cubicBezTo>
                    <a:pt x="336" y="607"/>
                    <a:pt x="366" y="625"/>
                    <a:pt x="400" y="634"/>
                  </a:cubicBezTo>
                  <a:lnTo>
                    <a:pt x="400" y="745"/>
                  </a:lnTo>
                  <a:close/>
                  <a:moveTo>
                    <a:pt x="420" y="606"/>
                  </a:moveTo>
                  <a:cubicBezTo>
                    <a:pt x="414" y="605"/>
                    <a:pt x="407" y="604"/>
                    <a:pt x="401" y="602"/>
                  </a:cubicBezTo>
                  <a:cubicBezTo>
                    <a:pt x="405" y="588"/>
                    <a:pt x="405" y="588"/>
                    <a:pt x="405" y="588"/>
                  </a:cubicBezTo>
                  <a:cubicBezTo>
                    <a:pt x="411" y="590"/>
                    <a:pt x="417" y="591"/>
                    <a:pt x="423" y="592"/>
                  </a:cubicBezTo>
                  <a:lnTo>
                    <a:pt x="420" y="606"/>
                  </a:lnTo>
                  <a:close/>
                  <a:moveTo>
                    <a:pt x="449" y="609"/>
                  </a:moveTo>
                  <a:cubicBezTo>
                    <a:pt x="446" y="609"/>
                    <a:pt x="443" y="609"/>
                    <a:pt x="441" y="609"/>
                  </a:cubicBezTo>
                  <a:cubicBezTo>
                    <a:pt x="441" y="594"/>
                    <a:pt x="441" y="594"/>
                    <a:pt x="441" y="594"/>
                  </a:cubicBezTo>
                  <a:cubicBezTo>
                    <a:pt x="447" y="595"/>
                    <a:pt x="454" y="595"/>
                    <a:pt x="460" y="594"/>
                  </a:cubicBezTo>
                  <a:cubicBezTo>
                    <a:pt x="461" y="609"/>
                    <a:pt x="461" y="609"/>
                    <a:pt x="461" y="609"/>
                  </a:cubicBezTo>
                  <a:cubicBezTo>
                    <a:pt x="457" y="609"/>
                    <a:pt x="453" y="609"/>
                    <a:pt x="449" y="609"/>
                  </a:cubicBezTo>
                  <a:close/>
                  <a:moveTo>
                    <a:pt x="478" y="592"/>
                  </a:moveTo>
                  <a:cubicBezTo>
                    <a:pt x="484" y="591"/>
                    <a:pt x="490" y="589"/>
                    <a:pt x="496" y="587"/>
                  </a:cubicBezTo>
                  <a:cubicBezTo>
                    <a:pt x="500" y="601"/>
                    <a:pt x="500" y="601"/>
                    <a:pt x="500" y="601"/>
                  </a:cubicBezTo>
                  <a:cubicBezTo>
                    <a:pt x="494" y="603"/>
                    <a:pt x="487" y="605"/>
                    <a:pt x="481" y="606"/>
                  </a:cubicBezTo>
                  <a:lnTo>
                    <a:pt x="478" y="592"/>
                  </a:lnTo>
                  <a:close/>
                  <a:moveTo>
                    <a:pt x="499" y="745"/>
                  </a:moveTo>
                  <a:cubicBezTo>
                    <a:pt x="499" y="634"/>
                    <a:pt x="499" y="634"/>
                    <a:pt x="499" y="634"/>
                  </a:cubicBezTo>
                  <a:cubicBezTo>
                    <a:pt x="532" y="625"/>
                    <a:pt x="562" y="607"/>
                    <a:pt x="586" y="583"/>
                  </a:cubicBezTo>
                  <a:cubicBezTo>
                    <a:pt x="683" y="639"/>
                    <a:pt x="683" y="639"/>
                    <a:pt x="683" y="639"/>
                  </a:cubicBezTo>
                  <a:cubicBezTo>
                    <a:pt x="637" y="695"/>
                    <a:pt x="572" y="733"/>
                    <a:pt x="499" y="745"/>
                  </a:cubicBezTo>
                  <a:close/>
                  <a:moveTo>
                    <a:pt x="732" y="554"/>
                  </a:moveTo>
                  <a:cubicBezTo>
                    <a:pt x="636" y="498"/>
                    <a:pt x="636" y="498"/>
                    <a:pt x="636" y="498"/>
                  </a:cubicBezTo>
                  <a:cubicBezTo>
                    <a:pt x="640" y="482"/>
                    <a:pt x="642" y="465"/>
                    <a:pt x="642" y="447"/>
                  </a:cubicBezTo>
                  <a:cubicBezTo>
                    <a:pt x="642" y="430"/>
                    <a:pt x="640" y="413"/>
                    <a:pt x="636" y="397"/>
                  </a:cubicBezTo>
                  <a:cubicBezTo>
                    <a:pt x="732" y="341"/>
                    <a:pt x="732" y="341"/>
                    <a:pt x="732" y="341"/>
                  </a:cubicBezTo>
                  <a:cubicBezTo>
                    <a:pt x="745" y="374"/>
                    <a:pt x="752" y="410"/>
                    <a:pt x="752" y="447"/>
                  </a:cubicBezTo>
                  <a:cubicBezTo>
                    <a:pt x="752" y="485"/>
                    <a:pt x="745" y="520"/>
                    <a:pt x="732" y="55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9">
              <a:extLst>
                <a:ext uri="{FF2B5EF4-FFF2-40B4-BE49-F238E27FC236}">
                  <a16:creationId xmlns:a16="http://schemas.microsoft.com/office/drawing/2014/main" id="{C4A9D3DA-A5FB-8443-AC52-0D8CEDBC37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8" y="1076"/>
              <a:ext cx="1227" cy="1220"/>
            </a:xfrm>
            <a:custGeom>
              <a:avLst/>
              <a:gdLst>
                <a:gd name="T0" fmla="*/ 791 w 809"/>
                <a:gd name="T1" fmla="*/ 284 h 804"/>
                <a:gd name="T2" fmla="*/ 728 w 809"/>
                <a:gd name="T3" fmla="*/ 158 h 804"/>
                <a:gd name="T4" fmla="*/ 625 w 809"/>
                <a:gd name="T5" fmla="*/ 62 h 804"/>
                <a:gd name="T6" fmla="*/ 496 w 809"/>
                <a:gd name="T7" fmla="*/ 7 h 804"/>
                <a:gd name="T8" fmla="*/ 355 w 809"/>
                <a:gd name="T9" fmla="*/ 0 h 804"/>
                <a:gd name="T10" fmla="*/ 221 w 809"/>
                <a:gd name="T11" fmla="*/ 41 h 804"/>
                <a:gd name="T12" fmla="*/ 108 w 809"/>
                <a:gd name="T13" fmla="*/ 125 h 804"/>
                <a:gd name="T14" fmla="*/ 32 w 809"/>
                <a:gd name="T15" fmla="*/ 243 h 804"/>
                <a:gd name="T16" fmla="*/ 0 w 809"/>
                <a:gd name="T17" fmla="*/ 380 h 804"/>
                <a:gd name="T18" fmla="*/ 0 w 809"/>
                <a:gd name="T19" fmla="*/ 423 h 804"/>
                <a:gd name="T20" fmla="*/ 32 w 809"/>
                <a:gd name="T21" fmla="*/ 560 h 804"/>
                <a:gd name="T22" fmla="*/ 108 w 809"/>
                <a:gd name="T23" fmla="*/ 678 h 804"/>
                <a:gd name="T24" fmla="*/ 221 w 809"/>
                <a:gd name="T25" fmla="*/ 763 h 804"/>
                <a:gd name="T26" fmla="*/ 355 w 809"/>
                <a:gd name="T27" fmla="*/ 804 h 804"/>
                <a:gd name="T28" fmla="*/ 496 w 809"/>
                <a:gd name="T29" fmla="*/ 796 h 804"/>
                <a:gd name="T30" fmla="*/ 625 w 809"/>
                <a:gd name="T31" fmla="*/ 741 h 804"/>
                <a:gd name="T32" fmla="*/ 728 w 809"/>
                <a:gd name="T33" fmla="*/ 645 h 804"/>
                <a:gd name="T34" fmla="*/ 791 w 809"/>
                <a:gd name="T35" fmla="*/ 520 h 804"/>
                <a:gd name="T36" fmla="*/ 665 w 809"/>
                <a:gd name="T37" fmla="*/ 229 h 804"/>
                <a:gd name="T38" fmla="*/ 665 w 809"/>
                <a:gd name="T39" fmla="*/ 229 h 804"/>
                <a:gd name="T40" fmla="*/ 592 w 809"/>
                <a:gd name="T41" fmla="*/ 169 h 804"/>
                <a:gd name="T42" fmla="*/ 518 w 809"/>
                <a:gd name="T43" fmla="*/ 111 h 804"/>
                <a:gd name="T44" fmla="*/ 412 w 809"/>
                <a:gd name="T45" fmla="*/ 90 h 804"/>
                <a:gd name="T46" fmla="*/ 288 w 809"/>
                <a:gd name="T47" fmla="*/ 98 h 804"/>
                <a:gd name="T48" fmla="*/ 288 w 809"/>
                <a:gd name="T49" fmla="*/ 98 h 804"/>
                <a:gd name="T50" fmla="*/ 189 w 809"/>
                <a:gd name="T51" fmla="*/ 175 h 804"/>
                <a:gd name="T52" fmla="*/ 109 w 809"/>
                <a:gd name="T53" fmla="*/ 355 h 804"/>
                <a:gd name="T54" fmla="*/ 85 w 809"/>
                <a:gd name="T55" fmla="*/ 464 h 804"/>
                <a:gd name="T56" fmla="*/ 120 w 809"/>
                <a:gd name="T57" fmla="*/ 244 h 804"/>
                <a:gd name="T58" fmla="*/ 120 w 809"/>
                <a:gd name="T59" fmla="*/ 244 h 804"/>
                <a:gd name="T60" fmla="*/ 148 w 809"/>
                <a:gd name="T61" fmla="*/ 556 h 804"/>
                <a:gd name="T62" fmla="*/ 198 w 809"/>
                <a:gd name="T63" fmla="*/ 636 h 804"/>
                <a:gd name="T64" fmla="*/ 298 w 809"/>
                <a:gd name="T65" fmla="*/ 709 h 804"/>
                <a:gd name="T66" fmla="*/ 410 w 809"/>
                <a:gd name="T67" fmla="*/ 727 h 804"/>
                <a:gd name="T68" fmla="*/ 410 w 809"/>
                <a:gd name="T69" fmla="*/ 727 h 804"/>
                <a:gd name="T70" fmla="*/ 529 w 809"/>
                <a:gd name="T71" fmla="*/ 689 h 804"/>
                <a:gd name="T72" fmla="*/ 601 w 809"/>
                <a:gd name="T73" fmla="*/ 627 h 804"/>
                <a:gd name="T74" fmla="*/ 614 w 809"/>
                <a:gd name="T75" fmla="*/ 471 h 804"/>
                <a:gd name="T76" fmla="*/ 577 w 809"/>
                <a:gd name="T77" fmla="*/ 538 h 804"/>
                <a:gd name="T78" fmla="*/ 520 w 809"/>
                <a:gd name="T79" fmla="*/ 589 h 804"/>
                <a:gd name="T80" fmla="*/ 449 w 809"/>
                <a:gd name="T81" fmla="*/ 618 h 804"/>
                <a:gd name="T82" fmla="*/ 372 w 809"/>
                <a:gd name="T83" fmla="*/ 620 h 804"/>
                <a:gd name="T84" fmla="*/ 300 w 809"/>
                <a:gd name="T85" fmla="*/ 596 h 804"/>
                <a:gd name="T86" fmla="*/ 240 w 809"/>
                <a:gd name="T87" fmla="*/ 548 h 804"/>
                <a:gd name="T88" fmla="*/ 199 w 809"/>
                <a:gd name="T89" fmla="*/ 483 h 804"/>
                <a:gd name="T90" fmla="*/ 184 w 809"/>
                <a:gd name="T91" fmla="*/ 408 h 804"/>
                <a:gd name="T92" fmla="*/ 154 w 809"/>
                <a:gd name="T93" fmla="*/ 325 h 804"/>
                <a:gd name="T94" fmla="*/ 195 w 809"/>
                <a:gd name="T95" fmla="*/ 244 h 804"/>
                <a:gd name="T96" fmla="*/ 261 w 809"/>
                <a:gd name="T97" fmla="*/ 182 h 804"/>
                <a:gd name="T98" fmla="*/ 345 w 809"/>
                <a:gd name="T99" fmla="*/ 146 h 804"/>
                <a:gd name="T100" fmla="*/ 436 w 809"/>
                <a:gd name="T101" fmla="*/ 142 h 804"/>
                <a:gd name="T102" fmla="*/ 523 w 809"/>
                <a:gd name="T103" fmla="*/ 168 h 804"/>
                <a:gd name="T104" fmla="*/ 596 w 809"/>
                <a:gd name="T105" fmla="*/ 223 h 804"/>
                <a:gd name="T106" fmla="*/ 645 w 809"/>
                <a:gd name="T107" fmla="*/ 299 h 804"/>
                <a:gd name="T108" fmla="*/ 666 w 809"/>
                <a:gd name="T109" fmla="*/ 388 h 804"/>
                <a:gd name="T110" fmla="*/ 666 w 809"/>
                <a:gd name="T111" fmla="*/ 416 h 804"/>
                <a:gd name="T112" fmla="*/ 666 w 809"/>
                <a:gd name="T113" fmla="*/ 546 h 804"/>
                <a:gd name="T114" fmla="*/ 723 w 809"/>
                <a:gd name="T115" fmla="*/ 340 h 804"/>
                <a:gd name="T116" fmla="*/ 725 w 809"/>
                <a:gd name="T117" fmla="*/ 453 h 804"/>
                <a:gd name="T118" fmla="*/ 725 w 809"/>
                <a:gd name="T119" fmla="*/ 453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9" h="804">
                  <a:moveTo>
                    <a:pt x="745" y="402"/>
                  </a:moveTo>
                  <a:cubicBezTo>
                    <a:pt x="745" y="398"/>
                    <a:pt x="745" y="395"/>
                    <a:pt x="744" y="392"/>
                  </a:cubicBezTo>
                  <a:cubicBezTo>
                    <a:pt x="809" y="380"/>
                    <a:pt x="809" y="380"/>
                    <a:pt x="809" y="380"/>
                  </a:cubicBezTo>
                  <a:cubicBezTo>
                    <a:pt x="791" y="284"/>
                    <a:pt x="791" y="284"/>
                    <a:pt x="791" y="284"/>
                  </a:cubicBezTo>
                  <a:cubicBezTo>
                    <a:pt x="728" y="295"/>
                    <a:pt x="728" y="295"/>
                    <a:pt x="728" y="295"/>
                  </a:cubicBezTo>
                  <a:cubicBezTo>
                    <a:pt x="725" y="288"/>
                    <a:pt x="723" y="282"/>
                    <a:pt x="721" y="276"/>
                  </a:cubicBezTo>
                  <a:cubicBezTo>
                    <a:pt x="777" y="243"/>
                    <a:pt x="777" y="243"/>
                    <a:pt x="777" y="243"/>
                  </a:cubicBezTo>
                  <a:cubicBezTo>
                    <a:pt x="728" y="158"/>
                    <a:pt x="728" y="158"/>
                    <a:pt x="728" y="158"/>
                  </a:cubicBezTo>
                  <a:cubicBezTo>
                    <a:pt x="671" y="191"/>
                    <a:pt x="671" y="191"/>
                    <a:pt x="671" y="191"/>
                  </a:cubicBezTo>
                  <a:cubicBezTo>
                    <a:pt x="667" y="185"/>
                    <a:pt x="663" y="180"/>
                    <a:pt x="658" y="175"/>
                  </a:cubicBezTo>
                  <a:cubicBezTo>
                    <a:pt x="700" y="125"/>
                    <a:pt x="700" y="125"/>
                    <a:pt x="700" y="125"/>
                  </a:cubicBezTo>
                  <a:cubicBezTo>
                    <a:pt x="625" y="62"/>
                    <a:pt x="625" y="62"/>
                    <a:pt x="625" y="62"/>
                  </a:cubicBezTo>
                  <a:cubicBezTo>
                    <a:pt x="583" y="112"/>
                    <a:pt x="583" y="112"/>
                    <a:pt x="583" y="112"/>
                  </a:cubicBezTo>
                  <a:cubicBezTo>
                    <a:pt x="577" y="109"/>
                    <a:pt x="572" y="105"/>
                    <a:pt x="566" y="102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496" y="7"/>
                    <a:pt x="496" y="7"/>
                    <a:pt x="496" y="7"/>
                  </a:cubicBezTo>
                  <a:cubicBezTo>
                    <a:pt x="473" y="68"/>
                    <a:pt x="473" y="68"/>
                    <a:pt x="473" y="68"/>
                  </a:cubicBezTo>
                  <a:cubicBezTo>
                    <a:pt x="467" y="67"/>
                    <a:pt x="460" y="66"/>
                    <a:pt x="453" y="65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5" y="65"/>
                    <a:pt x="355" y="65"/>
                    <a:pt x="355" y="65"/>
                  </a:cubicBezTo>
                  <a:cubicBezTo>
                    <a:pt x="348" y="66"/>
                    <a:pt x="342" y="67"/>
                    <a:pt x="335" y="68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43" y="102"/>
                    <a:pt x="243" y="102"/>
                    <a:pt x="243" y="102"/>
                  </a:cubicBezTo>
                  <a:cubicBezTo>
                    <a:pt x="237" y="105"/>
                    <a:pt x="231" y="109"/>
                    <a:pt x="225" y="112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50" y="175"/>
                    <a:pt x="150" y="175"/>
                    <a:pt x="150" y="175"/>
                  </a:cubicBezTo>
                  <a:cubicBezTo>
                    <a:pt x="146" y="180"/>
                    <a:pt x="141" y="185"/>
                    <a:pt x="137" y="191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32" y="243"/>
                    <a:pt x="32" y="243"/>
                    <a:pt x="32" y="243"/>
                  </a:cubicBezTo>
                  <a:cubicBezTo>
                    <a:pt x="88" y="276"/>
                    <a:pt x="88" y="276"/>
                    <a:pt x="88" y="276"/>
                  </a:cubicBezTo>
                  <a:cubicBezTo>
                    <a:pt x="85" y="282"/>
                    <a:pt x="83" y="288"/>
                    <a:pt x="81" y="295"/>
                  </a:cubicBezTo>
                  <a:cubicBezTo>
                    <a:pt x="17" y="284"/>
                    <a:pt x="17" y="284"/>
                    <a:pt x="17" y="284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64" y="392"/>
                    <a:pt x="64" y="392"/>
                    <a:pt x="64" y="392"/>
                  </a:cubicBezTo>
                  <a:cubicBezTo>
                    <a:pt x="64" y="395"/>
                    <a:pt x="64" y="398"/>
                    <a:pt x="64" y="402"/>
                  </a:cubicBezTo>
                  <a:cubicBezTo>
                    <a:pt x="64" y="405"/>
                    <a:pt x="64" y="408"/>
                    <a:pt x="64" y="412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17" y="520"/>
                    <a:pt x="17" y="520"/>
                    <a:pt x="17" y="520"/>
                  </a:cubicBezTo>
                  <a:cubicBezTo>
                    <a:pt x="81" y="509"/>
                    <a:pt x="81" y="509"/>
                    <a:pt x="81" y="509"/>
                  </a:cubicBezTo>
                  <a:cubicBezTo>
                    <a:pt x="83" y="515"/>
                    <a:pt x="85" y="521"/>
                    <a:pt x="88" y="528"/>
                  </a:cubicBezTo>
                  <a:cubicBezTo>
                    <a:pt x="32" y="560"/>
                    <a:pt x="32" y="560"/>
                    <a:pt x="32" y="560"/>
                  </a:cubicBezTo>
                  <a:cubicBezTo>
                    <a:pt x="81" y="645"/>
                    <a:pt x="81" y="645"/>
                    <a:pt x="81" y="645"/>
                  </a:cubicBezTo>
                  <a:cubicBezTo>
                    <a:pt x="137" y="613"/>
                    <a:pt x="137" y="613"/>
                    <a:pt x="137" y="613"/>
                  </a:cubicBezTo>
                  <a:cubicBezTo>
                    <a:pt x="141" y="618"/>
                    <a:pt x="146" y="623"/>
                    <a:pt x="150" y="628"/>
                  </a:cubicBezTo>
                  <a:cubicBezTo>
                    <a:pt x="108" y="678"/>
                    <a:pt x="108" y="678"/>
                    <a:pt x="108" y="678"/>
                  </a:cubicBezTo>
                  <a:cubicBezTo>
                    <a:pt x="184" y="741"/>
                    <a:pt x="184" y="741"/>
                    <a:pt x="184" y="741"/>
                  </a:cubicBezTo>
                  <a:cubicBezTo>
                    <a:pt x="225" y="691"/>
                    <a:pt x="225" y="691"/>
                    <a:pt x="225" y="691"/>
                  </a:cubicBezTo>
                  <a:cubicBezTo>
                    <a:pt x="231" y="695"/>
                    <a:pt x="237" y="698"/>
                    <a:pt x="243" y="702"/>
                  </a:cubicBezTo>
                  <a:cubicBezTo>
                    <a:pt x="221" y="763"/>
                    <a:pt x="221" y="763"/>
                    <a:pt x="221" y="763"/>
                  </a:cubicBezTo>
                  <a:cubicBezTo>
                    <a:pt x="313" y="796"/>
                    <a:pt x="313" y="796"/>
                    <a:pt x="313" y="796"/>
                  </a:cubicBezTo>
                  <a:cubicBezTo>
                    <a:pt x="335" y="735"/>
                    <a:pt x="335" y="735"/>
                    <a:pt x="335" y="735"/>
                  </a:cubicBezTo>
                  <a:cubicBezTo>
                    <a:pt x="342" y="737"/>
                    <a:pt x="348" y="738"/>
                    <a:pt x="355" y="739"/>
                  </a:cubicBezTo>
                  <a:cubicBezTo>
                    <a:pt x="355" y="804"/>
                    <a:pt x="355" y="804"/>
                    <a:pt x="355" y="804"/>
                  </a:cubicBezTo>
                  <a:cubicBezTo>
                    <a:pt x="453" y="804"/>
                    <a:pt x="453" y="804"/>
                    <a:pt x="453" y="804"/>
                  </a:cubicBezTo>
                  <a:cubicBezTo>
                    <a:pt x="453" y="739"/>
                    <a:pt x="453" y="739"/>
                    <a:pt x="453" y="739"/>
                  </a:cubicBezTo>
                  <a:cubicBezTo>
                    <a:pt x="460" y="738"/>
                    <a:pt x="467" y="737"/>
                    <a:pt x="473" y="735"/>
                  </a:cubicBezTo>
                  <a:cubicBezTo>
                    <a:pt x="496" y="796"/>
                    <a:pt x="496" y="796"/>
                    <a:pt x="496" y="796"/>
                  </a:cubicBezTo>
                  <a:cubicBezTo>
                    <a:pt x="588" y="763"/>
                    <a:pt x="588" y="763"/>
                    <a:pt x="588" y="763"/>
                  </a:cubicBezTo>
                  <a:cubicBezTo>
                    <a:pt x="566" y="702"/>
                    <a:pt x="566" y="702"/>
                    <a:pt x="566" y="702"/>
                  </a:cubicBezTo>
                  <a:cubicBezTo>
                    <a:pt x="572" y="698"/>
                    <a:pt x="577" y="695"/>
                    <a:pt x="583" y="691"/>
                  </a:cubicBezTo>
                  <a:cubicBezTo>
                    <a:pt x="625" y="741"/>
                    <a:pt x="625" y="741"/>
                    <a:pt x="625" y="741"/>
                  </a:cubicBezTo>
                  <a:cubicBezTo>
                    <a:pt x="700" y="678"/>
                    <a:pt x="700" y="678"/>
                    <a:pt x="700" y="678"/>
                  </a:cubicBezTo>
                  <a:cubicBezTo>
                    <a:pt x="658" y="628"/>
                    <a:pt x="658" y="628"/>
                    <a:pt x="658" y="628"/>
                  </a:cubicBezTo>
                  <a:cubicBezTo>
                    <a:pt x="663" y="623"/>
                    <a:pt x="667" y="618"/>
                    <a:pt x="671" y="613"/>
                  </a:cubicBezTo>
                  <a:cubicBezTo>
                    <a:pt x="728" y="645"/>
                    <a:pt x="728" y="645"/>
                    <a:pt x="728" y="645"/>
                  </a:cubicBezTo>
                  <a:cubicBezTo>
                    <a:pt x="777" y="560"/>
                    <a:pt x="777" y="560"/>
                    <a:pt x="777" y="560"/>
                  </a:cubicBezTo>
                  <a:cubicBezTo>
                    <a:pt x="721" y="528"/>
                    <a:pt x="721" y="528"/>
                    <a:pt x="721" y="528"/>
                  </a:cubicBezTo>
                  <a:cubicBezTo>
                    <a:pt x="723" y="521"/>
                    <a:pt x="725" y="515"/>
                    <a:pt x="728" y="509"/>
                  </a:cubicBezTo>
                  <a:cubicBezTo>
                    <a:pt x="791" y="520"/>
                    <a:pt x="791" y="520"/>
                    <a:pt x="791" y="520"/>
                  </a:cubicBezTo>
                  <a:cubicBezTo>
                    <a:pt x="808" y="423"/>
                    <a:pt x="808" y="423"/>
                    <a:pt x="808" y="423"/>
                  </a:cubicBezTo>
                  <a:cubicBezTo>
                    <a:pt x="744" y="412"/>
                    <a:pt x="744" y="412"/>
                    <a:pt x="744" y="412"/>
                  </a:cubicBezTo>
                  <a:cubicBezTo>
                    <a:pt x="745" y="408"/>
                    <a:pt x="745" y="405"/>
                    <a:pt x="745" y="402"/>
                  </a:cubicBezTo>
                  <a:close/>
                  <a:moveTo>
                    <a:pt x="665" y="229"/>
                  </a:moveTo>
                  <a:cubicBezTo>
                    <a:pt x="671" y="226"/>
                    <a:pt x="679" y="228"/>
                    <a:pt x="683" y="234"/>
                  </a:cubicBezTo>
                  <a:cubicBezTo>
                    <a:pt x="687" y="241"/>
                    <a:pt x="684" y="248"/>
                    <a:pt x="678" y="252"/>
                  </a:cubicBezTo>
                  <a:cubicBezTo>
                    <a:pt x="672" y="256"/>
                    <a:pt x="664" y="254"/>
                    <a:pt x="660" y="247"/>
                  </a:cubicBezTo>
                  <a:cubicBezTo>
                    <a:pt x="657" y="241"/>
                    <a:pt x="659" y="233"/>
                    <a:pt x="665" y="229"/>
                  </a:cubicBezTo>
                  <a:close/>
                  <a:moveTo>
                    <a:pt x="591" y="151"/>
                  </a:moveTo>
                  <a:cubicBezTo>
                    <a:pt x="595" y="145"/>
                    <a:pt x="603" y="144"/>
                    <a:pt x="609" y="149"/>
                  </a:cubicBezTo>
                  <a:cubicBezTo>
                    <a:pt x="614" y="154"/>
                    <a:pt x="615" y="162"/>
                    <a:pt x="611" y="167"/>
                  </a:cubicBezTo>
                  <a:cubicBezTo>
                    <a:pt x="606" y="173"/>
                    <a:pt x="598" y="174"/>
                    <a:pt x="592" y="169"/>
                  </a:cubicBezTo>
                  <a:cubicBezTo>
                    <a:pt x="587" y="164"/>
                    <a:pt x="586" y="156"/>
                    <a:pt x="591" y="151"/>
                  </a:cubicBezTo>
                  <a:close/>
                  <a:moveTo>
                    <a:pt x="493" y="102"/>
                  </a:moveTo>
                  <a:cubicBezTo>
                    <a:pt x="496" y="95"/>
                    <a:pt x="503" y="92"/>
                    <a:pt x="510" y="94"/>
                  </a:cubicBezTo>
                  <a:cubicBezTo>
                    <a:pt x="517" y="97"/>
                    <a:pt x="520" y="104"/>
                    <a:pt x="518" y="111"/>
                  </a:cubicBezTo>
                  <a:cubicBezTo>
                    <a:pt x="515" y="118"/>
                    <a:pt x="508" y="121"/>
                    <a:pt x="501" y="119"/>
                  </a:cubicBezTo>
                  <a:cubicBezTo>
                    <a:pt x="494" y="116"/>
                    <a:pt x="491" y="109"/>
                    <a:pt x="493" y="102"/>
                  </a:cubicBezTo>
                  <a:close/>
                  <a:moveTo>
                    <a:pt x="399" y="77"/>
                  </a:moveTo>
                  <a:cubicBezTo>
                    <a:pt x="406" y="77"/>
                    <a:pt x="412" y="82"/>
                    <a:pt x="412" y="90"/>
                  </a:cubicBezTo>
                  <a:cubicBezTo>
                    <a:pt x="412" y="97"/>
                    <a:pt x="406" y="103"/>
                    <a:pt x="399" y="103"/>
                  </a:cubicBezTo>
                  <a:cubicBezTo>
                    <a:pt x="391" y="103"/>
                    <a:pt x="386" y="97"/>
                    <a:pt x="386" y="90"/>
                  </a:cubicBezTo>
                  <a:cubicBezTo>
                    <a:pt x="386" y="82"/>
                    <a:pt x="391" y="77"/>
                    <a:pt x="399" y="77"/>
                  </a:cubicBezTo>
                  <a:close/>
                  <a:moveTo>
                    <a:pt x="288" y="98"/>
                  </a:moveTo>
                  <a:cubicBezTo>
                    <a:pt x="295" y="96"/>
                    <a:pt x="302" y="99"/>
                    <a:pt x="304" y="106"/>
                  </a:cubicBezTo>
                  <a:cubicBezTo>
                    <a:pt x="307" y="113"/>
                    <a:pt x="303" y="120"/>
                    <a:pt x="297" y="123"/>
                  </a:cubicBezTo>
                  <a:cubicBezTo>
                    <a:pt x="290" y="125"/>
                    <a:pt x="282" y="122"/>
                    <a:pt x="280" y="115"/>
                  </a:cubicBezTo>
                  <a:cubicBezTo>
                    <a:pt x="277" y="108"/>
                    <a:pt x="281" y="101"/>
                    <a:pt x="288" y="98"/>
                  </a:cubicBezTo>
                  <a:close/>
                  <a:moveTo>
                    <a:pt x="191" y="156"/>
                  </a:moveTo>
                  <a:cubicBezTo>
                    <a:pt x="196" y="152"/>
                    <a:pt x="205" y="152"/>
                    <a:pt x="209" y="158"/>
                  </a:cubicBezTo>
                  <a:cubicBezTo>
                    <a:pt x="214" y="163"/>
                    <a:pt x="213" y="172"/>
                    <a:pt x="208" y="176"/>
                  </a:cubicBezTo>
                  <a:cubicBezTo>
                    <a:pt x="202" y="181"/>
                    <a:pt x="194" y="180"/>
                    <a:pt x="189" y="175"/>
                  </a:cubicBezTo>
                  <a:cubicBezTo>
                    <a:pt x="185" y="169"/>
                    <a:pt x="185" y="161"/>
                    <a:pt x="191" y="156"/>
                  </a:cubicBezTo>
                  <a:close/>
                  <a:moveTo>
                    <a:pt x="83" y="351"/>
                  </a:moveTo>
                  <a:cubicBezTo>
                    <a:pt x="84" y="344"/>
                    <a:pt x="91" y="339"/>
                    <a:pt x="98" y="340"/>
                  </a:cubicBezTo>
                  <a:cubicBezTo>
                    <a:pt x="105" y="341"/>
                    <a:pt x="110" y="348"/>
                    <a:pt x="109" y="355"/>
                  </a:cubicBezTo>
                  <a:cubicBezTo>
                    <a:pt x="108" y="362"/>
                    <a:pt x="101" y="367"/>
                    <a:pt x="94" y="366"/>
                  </a:cubicBezTo>
                  <a:cubicBezTo>
                    <a:pt x="87" y="365"/>
                    <a:pt x="82" y="358"/>
                    <a:pt x="83" y="351"/>
                  </a:cubicBezTo>
                  <a:close/>
                  <a:moveTo>
                    <a:pt x="100" y="474"/>
                  </a:moveTo>
                  <a:cubicBezTo>
                    <a:pt x="93" y="476"/>
                    <a:pt x="86" y="471"/>
                    <a:pt x="85" y="464"/>
                  </a:cubicBezTo>
                  <a:cubicBezTo>
                    <a:pt x="84" y="457"/>
                    <a:pt x="89" y="450"/>
                    <a:pt x="96" y="449"/>
                  </a:cubicBezTo>
                  <a:cubicBezTo>
                    <a:pt x="103" y="447"/>
                    <a:pt x="110" y="452"/>
                    <a:pt x="111" y="459"/>
                  </a:cubicBezTo>
                  <a:cubicBezTo>
                    <a:pt x="112" y="466"/>
                    <a:pt x="107" y="473"/>
                    <a:pt x="100" y="474"/>
                  </a:cubicBezTo>
                  <a:close/>
                  <a:moveTo>
                    <a:pt x="120" y="244"/>
                  </a:moveTo>
                  <a:cubicBezTo>
                    <a:pt x="124" y="238"/>
                    <a:pt x="131" y="236"/>
                    <a:pt x="138" y="239"/>
                  </a:cubicBezTo>
                  <a:cubicBezTo>
                    <a:pt x="144" y="243"/>
                    <a:pt x="146" y="251"/>
                    <a:pt x="143" y="257"/>
                  </a:cubicBezTo>
                  <a:cubicBezTo>
                    <a:pt x="139" y="263"/>
                    <a:pt x="131" y="266"/>
                    <a:pt x="125" y="262"/>
                  </a:cubicBezTo>
                  <a:cubicBezTo>
                    <a:pt x="118" y="258"/>
                    <a:pt x="116" y="250"/>
                    <a:pt x="120" y="244"/>
                  </a:cubicBezTo>
                  <a:close/>
                  <a:moveTo>
                    <a:pt x="143" y="574"/>
                  </a:moveTo>
                  <a:cubicBezTo>
                    <a:pt x="137" y="578"/>
                    <a:pt x="129" y="575"/>
                    <a:pt x="126" y="569"/>
                  </a:cubicBezTo>
                  <a:cubicBezTo>
                    <a:pt x="122" y="563"/>
                    <a:pt x="124" y="555"/>
                    <a:pt x="130" y="551"/>
                  </a:cubicBezTo>
                  <a:cubicBezTo>
                    <a:pt x="137" y="548"/>
                    <a:pt x="145" y="550"/>
                    <a:pt x="148" y="556"/>
                  </a:cubicBezTo>
                  <a:cubicBezTo>
                    <a:pt x="152" y="562"/>
                    <a:pt x="150" y="570"/>
                    <a:pt x="143" y="574"/>
                  </a:cubicBezTo>
                  <a:close/>
                  <a:moveTo>
                    <a:pt x="218" y="653"/>
                  </a:moveTo>
                  <a:cubicBezTo>
                    <a:pt x="213" y="658"/>
                    <a:pt x="205" y="659"/>
                    <a:pt x="200" y="654"/>
                  </a:cubicBezTo>
                  <a:cubicBezTo>
                    <a:pt x="194" y="650"/>
                    <a:pt x="193" y="642"/>
                    <a:pt x="198" y="636"/>
                  </a:cubicBezTo>
                  <a:cubicBezTo>
                    <a:pt x="203" y="630"/>
                    <a:pt x="211" y="630"/>
                    <a:pt x="216" y="634"/>
                  </a:cubicBezTo>
                  <a:cubicBezTo>
                    <a:pt x="222" y="639"/>
                    <a:pt x="223" y="647"/>
                    <a:pt x="218" y="653"/>
                  </a:cubicBezTo>
                  <a:close/>
                  <a:moveTo>
                    <a:pt x="315" y="701"/>
                  </a:moveTo>
                  <a:cubicBezTo>
                    <a:pt x="313" y="708"/>
                    <a:pt x="305" y="712"/>
                    <a:pt x="298" y="709"/>
                  </a:cubicBezTo>
                  <a:cubicBezTo>
                    <a:pt x="292" y="707"/>
                    <a:pt x="288" y="699"/>
                    <a:pt x="291" y="692"/>
                  </a:cubicBezTo>
                  <a:cubicBezTo>
                    <a:pt x="293" y="686"/>
                    <a:pt x="301" y="682"/>
                    <a:pt x="307" y="685"/>
                  </a:cubicBezTo>
                  <a:cubicBezTo>
                    <a:pt x="314" y="687"/>
                    <a:pt x="318" y="695"/>
                    <a:pt x="315" y="701"/>
                  </a:cubicBezTo>
                  <a:close/>
                  <a:moveTo>
                    <a:pt x="410" y="727"/>
                  </a:moveTo>
                  <a:cubicBezTo>
                    <a:pt x="403" y="727"/>
                    <a:pt x="397" y="721"/>
                    <a:pt x="397" y="714"/>
                  </a:cubicBezTo>
                  <a:cubicBezTo>
                    <a:pt x="397" y="707"/>
                    <a:pt x="403" y="701"/>
                    <a:pt x="410" y="701"/>
                  </a:cubicBezTo>
                  <a:cubicBezTo>
                    <a:pt x="417" y="701"/>
                    <a:pt x="423" y="707"/>
                    <a:pt x="423" y="714"/>
                  </a:cubicBezTo>
                  <a:cubicBezTo>
                    <a:pt x="423" y="721"/>
                    <a:pt x="417" y="727"/>
                    <a:pt x="410" y="727"/>
                  </a:cubicBezTo>
                  <a:close/>
                  <a:moveTo>
                    <a:pt x="521" y="705"/>
                  </a:moveTo>
                  <a:cubicBezTo>
                    <a:pt x="514" y="708"/>
                    <a:pt x="506" y="704"/>
                    <a:pt x="504" y="697"/>
                  </a:cubicBezTo>
                  <a:cubicBezTo>
                    <a:pt x="502" y="691"/>
                    <a:pt x="505" y="683"/>
                    <a:pt x="512" y="681"/>
                  </a:cubicBezTo>
                  <a:cubicBezTo>
                    <a:pt x="519" y="678"/>
                    <a:pt x="526" y="682"/>
                    <a:pt x="529" y="689"/>
                  </a:cubicBezTo>
                  <a:cubicBezTo>
                    <a:pt x="531" y="695"/>
                    <a:pt x="528" y="703"/>
                    <a:pt x="521" y="705"/>
                  </a:cubicBezTo>
                  <a:close/>
                  <a:moveTo>
                    <a:pt x="618" y="647"/>
                  </a:moveTo>
                  <a:cubicBezTo>
                    <a:pt x="612" y="652"/>
                    <a:pt x="604" y="651"/>
                    <a:pt x="599" y="646"/>
                  </a:cubicBezTo>
                  <a:cubicBezTo>
                    <a:pt x="595" y="640"/>
                    <a:pt x="595" y="632"/>
                    <a:pt x="601" y="627"/>
                  </a:cubicBezTo>
                  <a:cubicBezTo>
                    <a:pt x="606" y="622"/>
                    <a:pt x="615" y="623"/>
                    <a:pt x="619" y="629"/>
                  </a:cubicBezTo>
                  <a:cubicBezTo>
                    <a:pt x="624" y="634"/>
                    <a:pt x="623" y="642"/>
                    <a:pt x="618" y="647"/>
                  </a:cubicBezTo>
                  <a:close/>
                  <a:moveTo>
                    <a:pt x="655" y="478"/>
                  </a:moveTo>
                  <a:cubicBezTo>
                    <a:pt x="614" y="471"/>
                    <a:pt x="614" y="471"/>
                    <a:pt x="614" y="471"/>
                  </a:cubicBezTo>
                  <a:cubicBezTo>
                    <a:pt x="612" y="475"/>
                    <a:pt x="611" y="479"/>
                    <a:pt x="609" y="483"/>
                  </a:cubicBezTo>
                  <a:cubicBezTo>
                    <a:pt x="645" y="504"/>
                    <a:pt x="645" y="504"/>
                    <a:pt x="645" y="504"/>
                  </a:cubicBezTo>
                  <a:cubicBezTo>
                    <a:pt x="614" y="559"/>
                    <a:pt x="614" y="559"/>
                    <a:pt x="614" y="559"/>
                  </a:cubicBezTo>
                  <a:cubicBezTo>
                    <a:pt x="577" y="538"/>
                    <a:pt x="577" y="538"/>
                    <a:pt x="577" y="538"/>
                  </a:cubicBezTo>
                  <a:cubicBezTo>
                    <a:pt x="575" y="542"/>
                    <a:pt x="572" y="545"/>
                    <a:pt x="569" y="548"/>
                  </a:cubicBezTo>
                  <a:cubicBezTo>
                    <a:pt x="596" y="581"/>
                    <a:pt x="596" y="581"/>
                    <a:pt x="596" y="581"/>
                  </a:cubicBezTo>
                  <a:cubicBezTo>
                    <a:pt x="547" y="621"/>
                    <a:pt x="547" y="621"/>
                    <a:pt x="547" y="621"/>
                  </a:cubicBezTo>
                  <a:cubicBezTo>
                    <a:pt x="520" y="589"/>
                    <a:pt x="520" y="589"/>
                    <a:pt x="520" y="589"/>
                  </a:cubicBezTo>
                  <a:cubicBezTo>
                    <a:pt x="516" y="592"/>
                    <a:pt x="513" y="594"/>
                    <a:pt x="509" y="596"/>
                  </a:cubicBezTo>
                  <a:cubicBezTo>
                    <a:pt x="523" y="635"/>
                    <a:pt x="523" y="635"/>
                    <a:pt x="523" y="635"/>
                  </a:cubicBezTo>
                  <a:cubicBezTo>
                    <a:pt x="463" y="657"/>
                    <a:pt x="463" y="657"/>
                    <a:pt x="463" y="657"/>
                  </a:cubicBezTo>
                  <a:cubicBezTo>
                    <a:pt x="449" y="618"/>
                    <a:pt x="449" y="618"/>
                    <a:pt x="449" y="618"/>
                  </a:cubicBezTo>
                  <a:cubicBezTo>
                    <a:pt x="445" y="618"/>
                    <a:pt x="440" y="619"/>
                    <a:pt x="436" y="620"/>
                  </a:cubicBezTo>
                  <a:cubicBezTo>
                    <a:pt x="436" y="662"/>
                    <a:pt x="436" y="662"/>
                    <a:pt x="436" y="662"/>
                  </a:cubicBezTo>
                  <a:cubicBezTo>
                    <a:pt x="372" y="662"/>
                    <a:pt x="372" y="662"/>
                    <a:pt x="372" y="662"/>
                  </a:cubicBezTo>
                  <a:cubicBezTo>
                    <a:pt x="372" y="620"/>
                    <a:pt x="372" y="620"/>
                    <a:pt x="372" y="620"/>
                  </a:cubicBezTo>
                  <a:cubicBezTo>
                    <a:pt x="368" y="619"/>
                    <a:pt x="364" y="618"/>
                    <a:pt x="360" y="618"/>
                  </a:cubicBezTo>
                  <a:cubicBezTo>
                    <a:pt x="345" y="657"/>
                    <a:pt x="345" y="657"/>
                    <a:pt x="345" y="657"/>
                  </a:cubicBezTo>
                  <a:cubicBezTo>
                    <a:pt x="285" y="635"/>
                    <a:pt x="285" y="635"/>
                    <a:pt x="285" y="635"/>
                  </a:cubicBezTo>
                  <a:cubicBezTo>
                    <a:pt x="300" y="596"/>
                    <a:pt x="300" y="596"/>
                    <a:pt x="300" y="596"/>
                  </a:cubicBezTo>
                  <a:cubicBezTo>
                    <a:pt x="296" y="594"/>
                    <a:pt x="292" y="592"/>
                    <a:pt x="288" y="589"/>
                  </a:cubicBezTo>
                  <a:cubicBezTo>
                    <a:pt x="261" y="621"/>
                    <a:pt x="261" y="621"/>
                    <a:pt x="261" y="621"/>
                  </a:cubicBezTo>
                  <a:cubicBezTo>
                    <a:pt x="213" y="581"/>
                    <a:pt x="213" y="581"/>
                    <a:pt x="213" y="581"/>
                  </a:cubicBezTo>
                  <a:cubicBezTo>
                    <a:pt x="240" y="548"/>
                    <a:pt x="240" y="548"/>
                    <a:pt x="240" y="548"/>
                  </a:cubicBezTo>
                  <a:cubicBezTo>
                    <a:pt x="237" y="545"/>
                    <a:pt x="234" y="542"/>
                    <a:pt x="231" y="538"/>
                  </a:cubicBezTo>
                  <a:cubicBezTo>
                    <a:pt x="195" y="559"/>
                    <a:pt x="195" y="559"/>
                    <a:pt x="195" y="559"/>
                  </a:cubicBezTo>
                  <a:cubicBezTo>
                    <a:pt x="163" y="504"/>
                    <a:pt x="163" y="504"/>
                    <a:pt x="163" y="504"/>
                  </a:cubicBezTo>
                  <a:cubicBezTo>
                    <a:pt x="199" y="483"/>
                    <a:pt x="199" y="483"/>
                    <a:pt x="199" y="483"/>
                  </a:cubicBezTo>
                  <a:cubicBezTo>
                    <a:pt x="198" y="479"/>
                    <a:pt x="196" y="475"/>
                    <a:pt x="195" y="471"/>
                  </a:cubicBezTo>
                  <a:cubicBezTo>
                    <a:pt x="154" y="478"/>
                    <a:pt x="154" y="478"/>
                    <a:pt x="154" y="478"/>
                  </a:cubicBezTo>
                  <a:cubicBezTo>
                    <a:pt x="143" y="416"/>
                    <a:pt x="143" y="416"/>
                    <a:pt x="143" y="416"/>
                  </a:cubicBezTo>
                  <a:cubicBezTo>
                    <a:pt x="184" y="408"/>
                    <a:pt x="184" y="408"/>
                    <a:pt x="184" y="408"/>
                  </a:cubicBezTo>
                  <a:cubicBezTo>
                    <a:pt x="184" y="406"/>
                    <a:pt x="184" y="404"/>
                    <a:pt x="184" y="402"/>
                  </a:cubicBezTo>
                  <a:cubicBezTo>
                    <a:pt x="184" y="400"/>
                    <a:pt x="184" y="397"/>
                    <a:pt x="184" y="395"/>
                  </a:cubicBezTo>
                  <a:cubicBezTo>
                    <a:pt x="143" y="388"/>
                    <a:pt x="143" y="388"/>
                    <a:pt x="143" y="388"/>
                  </a:cubicBezTo>
                  <a:cubicBezTo>
                    <a:pt x="154" y="325"/>
                    <a:pt x="154" y="325"/>
                    <a:pt x="154" y="325"/>
                  </a:cubicBezTo>
                  <a:cubicBezTo>
                    <a:pt x="195" y="333"/>
                    <a:pt x="195" y="333"/>
                    <a:pt x="195" y="333"/>
                  </a:cubicBezTo>
                  <a:cubicBezTo>
                    <a:pt x="196" y="328"/>
                    <a:pt x="198" y="324"/>
                    <a:pt x="199" y="320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231" y="265"/>
                    <a:pt x="231" y="265"/>
                    <a:pt x="231" y="265"/>
                  </a:cubicBezTo>
                  <a:cubicBezTo>
                    <a:pt x="234" y="262"/>
                    <a:pt x="237" y="258"/>
                    <a:pt x="240" y="255"/>
                  </a:cubicBezTo>
                  <a:cubicBezTo>
                    <a:pt x="213" y="223"/>
                    <a:pt x="213" y="223"/>
                    <a:pt x="213" y="223"/>
                  </a:cubicBezTo>
                  <a:cubicBezTo>
                    <a:pt x="261" y="182"/>
                    <a:pt x="261" y="182"/>
                    <a:pt x="261" y="182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2"/>
                    <a:pt x="296" y="210"/>
                    <a:pt x="300" y="208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345" y="146"/>
                    <a:pt x="345" y="146"/>
                    <a:pt x="345" y="146"/>
                  </a:cubicBezTo>
                  <a:cubicBezTo>
                    <a:pt x="359" y="186"/>
                    <a:pt x="359" y="186"/>
                    <a:pt x="359" y="186"/>
                  </a:cubicBezTo>
                  <a:cubicBezTo>
                    <a:pt x="364" y="185"/>
                    <a:pt x="368" y="184"/>
                    <a:pt x="372" y="184"/>
                  </a:cubicBezTo>
                  <a:cubicBezTo>
                    <a:pt x="372" y="142"/>
                    <a:pt x="372" y="142"/>
                    <a:pt x="372" y="142"/>
                  </a:cubicBezTo>
                  <a:cubicBezTo>
                    <a:pt x="436" y="142"/>
                    <a:pt x="436" y="142"/>
                    <a:pt x="436" y="142"/>
                  </a:cubicBezTo>
                  <a:cubicBezTo>
                    <a:pt x="436" y="184"/>
                    <a:pt x="436" y="184"/>
                    <a:pt x="436" y="184"/>
                  </a:cubicBezTo>
                  <a:cubicBezTo>
                    <a:pt x="440" y="184"/>
                    <a:pt x="445" y="185"/>
                    <a:pt x="449" y="186"/>
                  </a:cubicBezTo>
                  <a:cubicBezTo>
                    <a:pt x="463" y="146"/>
                    <a:pt x="463" y="146"/>
                    <a:pt x="463" y="146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09" y="208"/>
                    <a:pt x="509" y="208"/>
                    <a:pt x="509" y="208"/>
                  </a:cubicBezTo>
                  <a:cubicBezTo>
                    <a:pt x="513" y="210"/>
                    <a:pt x="516" y="212"/>
                    <a:pt x="520" y="214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96" y="223"/>
                    <a:pt x="596" y="223"/>
                    <a:pt x="596" y="223"/>
                  </a:cubicBezTo>
                  <a:cubicBezTo>
                    <a:pt x="569" y="255"/>
                    <a:pt x="569" y="255"/>
                    <a:pt x="569" y="255"/>
                  </a:cubicBezTo>
                  <a:cubicBezTo>
                    <a:pt x="572" y="258"/>
                    <a:pt x="575" y="262"/>
                    <a:pt x="577" y="265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645" y="299"/>
                    <a:pt x="645" y="299"/>
                    <a:pt x="645" y="299"/>
                  </a:cubicBezTo>
                  <a:cubicBezTo>
                    <a:pt x="609" y="320"/>
                    <a:pt x="609" y="320"/>
                    <a:pt x="609" y="320"/>
                  </a:cubicBezTo>
                  <a:cubicBezTo>
                    <a:pt x="611" y="324"/>
                    <a:pt x="612" y="328"/>
                    <a:pt x="614" y="333"/>
                  </a:cubicBezTo>
                  <a:cubicBezTo>
                    <a:pt x="655" y="325"/>
                    <a:pt x="655" y="325"/>
                    <a:pt x="655" y="325"/>
                  </a:cubicBezTo>
                  <a:cubicBezTo>
                    <a:pt x="666" y="388"/>
                    <a:pt x="666" y="388"/>
                    <a:pt x="666" y="388"/>
                  </a:cubicBezTo>
                  <a:cubicBezTo>
                    <a:pt x="625" y="395"/>
                    <a:pt x="625" y="395"/>
                    <a:pt x="625" y="395"/>
                  </a:cubicBezTo>
                  <a:cubicBezTo>
                    <a:pt x="625" y="397"/>
                    <a:pt x="625" y="400"/>
                    <a:pt x="625" y="402"/>
                  </a:cubicBezTo>
                  <a:cubicBezTo>
                    <a:pt x="625" y="404"/>
                    <a:pt x="625" y="406"/>
                    <a:pt x="625" y="408"/>
                  </a:cubicBezTo>
                  <a:cubicBezTo>
                    <a:pt x="666" y="416"/>
                    <a:pt x="666" y="416"/>
                    <a:pt x="666" y="416"/>
                  </a:cubicBezTo>
                  <a:lnTo>
                    <a:pt x="655" y="478"/>
                  </a:lnTo>
                  <a:close/>
                  <a:moveTo>
                    <a:pt x="689" y="559"/>
                  </a:moveTo>
                  <a:cubicBezTo>
                    <a:pt x="685" y="566"/>
                    <a:pt x="677" y="568"/>
                    <a:pt x="671" y="564"/>
                  </a:cubicBezTo>
                  <a:cubicBezTo>
                    <a:pt x="665" y="561"/>
                    <a:pt x="662" y="553"/>
                    <a:pt x="666" y="546"/>
                  </a:cubicBezTo>
                  <a:cubicBezTo>
                    <a:pt x="670" y="540"/>
                    <a:pt x="678" y="538"/>
                    <a:pt x="684" y="542"/>
                  </a:cubicBezTo>
                  <a:cubicBezTo>
                    <a:pt x="690" y="545"/>
                    <a:pt x="692" y="553"/>
                    <a:pt x="689" y="559"/>
                  </a:cubicBezTo>
                  <a:close/>
                  <a:moveTo>
                    <a:pt x="708" y="329"/>
                  </a:moveTo>
                  <a:cubicBezTo>
                    <a:pt x="715" y="328"/>
                    <a:pt x="722" y="333"/>
                    <a:pt x="723" y="340"/>
                  </a:cubicBezTo>
                  <a:cubicBezTo>
                    <a:pt x="725" y="347"/>
                    <a:pt x="720" y="354"/>
                    <a:pt x="713" y="355"/>
                  </a:cubicBezTo>
                  <a:cubicBezTo>
                    <a:pt x="706" y="356"/>
                    <a:pt x="699" y="351"/>
                    <a:pt x="698" y="344"/>
                  </a:cubicBezTo>
                  <a:cubicBezTo>
                    <a:pt x="696" y="337"/>
                    <a:pt x="701" y="330"/>
                    <a:pt x="708" y="329"/>
                  </a:cubicBezTo>
                  <a:close/>
                  <a:moveTo>
                    <a:pt x="725" y="453"/>
                  </a:moveTo>
                  <a:cubicBezTo>
                    <a:pt x="724" y="460"/>
                    <a:pt x="717" y="464"/>
                    <a:pt x="710" y="463"/>
                  </a:cubicBezTo>
                  <a:cubicBezTo>
                    <a:pt x="703" y="462"/>
                    <a:pt x="698" y="455"/>
                    <a:pt x="700" y="448"/>
                  </a:cubicBezTo>
                  <a:cubicBezTo>
                    <a:pt x="701" y="441"/>
                    <a:pt x="708" y="436"/>
                    <a:pt x="715" y="437"/>
                  </a:cubicBezTo>
                  <a:cubicBezTo>
                    <a:pt x="722" y="439"/>
                    <a:pt x="727" y="445"/>
                    <a:pt x="725" y="4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0">
              <a:extLst>
                <a:ext uri="{FF2B5EF4-FFF2-40B4-BE49-F238E27FC236}">
                  <a16:creationId xmlns:a16="http://schemas.microsoft.com/office/drawing/2014/main" id="{56FD71E5-2FC3-1D48-9680-37E6D87B61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7" y="2136"/>
              <a:ext cx="1007" cy="1000"/>
            </a:xfrm>
            <a:custGeom>
              <a:avLst/>
              <a:gdLst>
                <a:gd name="T0" fmla="*/ 664 w 664"/>
                <a:gd name="T1" fmla="*/ 312 h 659"/>
                <a:gd name="T2" fmla="*/ 592 w 664"/>
                <a:gd name="T3" fmla="*/ 226 h 659"/>
                <a:gd name="T4" fmla="*/ 551 w 664"/>
                <a:gd name="T5" fmla="*/ 156 h 659"/>
                <a:gd name="T6" fmla="*/ 513 w 664"/>
                <a:gd name="T7" fmla="*/ 51 h 659"/>
                <a:gd name="T8" fmla="*/ 483 w 664"/>
                <a:gd name="T9" fmla="*/ 33 h 659"/>
                <a:gd name="T10" fmla="*/ 372 w 664"/>
                <a:gd name="T11" fmla="*/ 53 h 659"/>
                <a:gd name="T12" fmla="*/ 292 w 664"/>
                <a:gd name="T13" fmla="*/ 53 h 659"/>
                <a:gd name="T14" fmla="*/ 181 w 664"/>
                <a:gd name="T15" fmla="*/ 33 h 659"/>
                <a:gd name="T16" fmla="*/ 151 w 664"/>
                <a:gd name="T17" fmla="*/ 51 h 659"/>
                <a:gd name="T18" fmla="*/ 113 w 664"/>
                <a:gd name="T19" fmla="*/ 156 h 659"/>
                <a:gd name="T20" fmla="*/ 73 w 664"/>
                <a:gd name="T21" fmla="*/ 226 h 659"/>
                <a:gd name="T22" fmla="*/ 0 w 664"/>
                <a:gd name="T23" fmla="*/ 312 h 659"/>
                <a:gd name="T24" fmla="*/ 53 w 664"/>
                <a:gd name="T25" fmla="*/ 337 h 659"/>
                <a:gd name="T26" fmla="*/ 67 w 664"/>
                <a:gd name="T27" fmla="*/ 417 h 659"/>
                <a:gd name="T28" fmla="*/ 67 w 664"/>
                <a:gd name="T29" fmla="*/ 529 h 659"/>
                <a:gd name="T30" fmla="*/ 89 w 664"/>
                <a:gd name="T31" fmla="*/ 556 h 659"/>
                <a:gd name="T32" fmla="*/ 200 w 664"/>
                <a:gd name="T33" fmla="*/ 575 h 659"/>
                <a:gd name="T34" fmla="*/ 275 w 664"/>
                <a:gd name="T35" fmla="*/ 603 h 659"/>
                <a:gd name="T36" fmla="*/ 372 w 664"/>
                <a:gd name="T37" fmla="*/ 659 h 659"/>
                <a:gd name="T38" fmla="*/ 407 w 664"/>
                <a:gd name="T39" fmla="*/ 653 h 659"/>
                <a:gd name="T40" fmla="*/ 479 w 664"/>
                <a:gd name="T41" fmla="*/ 567 h 659"/>
                <a:gd name="T42" fmla="*/ 540 w 664"/>
                <a:gd name="T43" fmla="*/ 515 h 659"/>
                <a:gd name="T44" fmla="*/ 638 w 664"/>
                <a:gd name="T45" fmla="*/ 459 h 659"/>
                <a:gd name="T46" fmla="*/ 650 w 664"/>
                <a:gd name="T47" fmla="*/ 426 h 659"/>
                <a:gd name="T48" fmla="*/ 611 w 664"/>
                <a:gd name="T49" fmla="*/ 329 h 659"/>
                <a:gd name="T50" fmla="*/ 511 w 664"/>
                <a:gd name="T51" fmla="*/ 201 h 659"/>
                <a:gd name="T52" fmla="*/ 439 w 664"/>
                <a:gd name="T53" fmla="*/ 232 h 659"/>
                <a:gd name="T54" fmla="*/ 439 w 664"/>
                <a:gd name="T55" fmla="*/ 232 h 659"/>
                <a:gd name="T56" fmla="*/ 429 w 664"/>
                <a:gd name="T57" fmla="*/ 222 h 659"/>
                <a:gd name="T58" fmla="*/ 314 w 664"/>
                <a:gd name="T59" fmla="*/ 322 h 659"/>
                <a:gd name="T60" fmla="*/ 235 w 664"/>
                <a:gd name="T61" fmla="*/ 222 h 659"/>
                <a:gd name="T62" fmla="*/ 235 w 664"/>
                <a:gd name="T63" fmla="*/ 222 h 659"/>
                <a:gd name="T64" fmla="*/ 188 w 664"/>
                <a:gd name="T65" fmla="*/ 337 h 659"/>
                <a:gd name="T66" fmla="*/ 325 w 664"/>
                <a:gd name="T67" fmla="*/ 473 h 659"/>
                <a:gd name="T68" fmla="*/ 340 w 664"/>
                <a:gd name="T69" fmla="*/ 347 h 659"/>
                <a:gd name="T70" fmla="*/ 340 w 664"/>
                <a:gd name="T71" fmla="*/ 347 h 659"/>
                <a:gd name="T72" fmla="*/ 476 w 664"/>
                <a:gd name="T73" fmla="*/ 337 h 659"/>
                <a:gd name="T74" fmla="*/ 311 w 664"/>
                <a:gd name="T75" fmla="*/ 110 h 659"/>
                <a:gd name="T76" fmla="*/ 311 w 664"/>
                <a:gd name="T77" fmla="*/ 83 h 659"/>
                <a:gd name="T78" fmla="*/ 108 w 664"/>
                <a:gd name="T79" fmla="*/ 224 h 659"/>
                <a:gd name="T80" fmla="*/ 132 w 664"/>
                <a:gd name="T81" fmla="*/ 420 h 659"/>
                <a:gd name="T82" fmla="*/ 129 w 664"/>
                <a:gd name="T83" fmla="*/ 471 h 659"/>
                <a:gd name="T84" fmla="*/ 311 w 664"/>
                <a:gd name="T85" fmla="*/ 575 h 659"/>
                <a:gd name="T86" fmla="*/ 511 w 664"/>
                <a:gd name="T87" fmla="*/ 457 h 659"/>
                <a:gd name="T88" fmla="*/ 556 w 664"/>
                <a:gd name="T89" fmla="*/ 434 h 659"/>
                <a:gd name="T90" fmla="*/ 532 w 664"/>
                <a:gd name="T91" fmla="*/ 238 h 659"/>
                <a:gd name="T92" fmla="*/ 556 w 664"/>
                <a:gd name="T93" fmla="*/ 43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4" h="659">
                  <a:moveTo>
                    <a:pt x="611" y="329"/>
                  </a:moveTo>
                  <a:cubicBezTo>
                    <a:pt x="611" y="326"/>
                    <a:pt x="611" y="324"/>
                    <a:pt x="611" y="321"/>
                  </a:cubicBezTo>
                  <a:cubicBezTo>
                    <a:pt x="664" y="312"/>
                    <a:pt x="664" y="312"/>
                    <a:pt x="664" y="312"/>
                  </a:cubicBezTo>
                  <a:cubicBezTo>
                    <a:pt x="650" y="232"/>
                    <a:pt x="650" y="232"/>
                    <a:pt x="650" y="232"/>
                  </a:cubicBezTo>
                  <a:cubicBezTo>
                    <a:pt x="597" y="242"/>
                    <a:pt x="597" y="242"/>
                    <a:pt x="597" y="242"/>
                  </a:cubicBezTo>
                  <a:cubicBezTo>
                    <a:pt x="595" y="236"/>
                    <a:pt x="594" y="231"/>
                    <a:pt x="592" y="226"/>
                  </a:cubicBezTo>
                  <a:cubicBezTo>
                    <a:pt x="638" y="199"/>
                    <a:pt x="638" y="199"/>
                    <a:pt x="638" y="199"/>
                  </a:cubicBezTo>
                  <a:cubicBezTo>
                    <a:pt x="597" y="129"/>
                    <a:pt x="597" y="129"/>
                    <a:pt x="597" y="129"/>
                  </a:cubicBezTo>
                  <a:cubicBezTo>
                    <a:pt x="551" y="156"/>
                    <a:pt x="551" y="156"/>
                    <a:pt x="551" y="156"/>
                  </a:cubicBezTo>
                  <a:cubicBezTo>
                    <a:pt x="548" y="152"/>
                    <a:pt x="544" y="148"/>
                    <a:pt x="540" y="143"/>
                  </a:cubicBezTo>
                  <a:cubicBezTo>
                    <a:pt x="575" y="103"/>
                    <a:pt x="575" y="103"/>
                    <a:pt x="575" y="103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479" y="92"/>
                    <a:pt x="479" y="92"/>
                    <a:pt x="479" y="92"/>
                  </a:cubicBezTo>
                  <a:cubicBezTo>
                    <a:pt x="474" y="89"/>
                    <a:pt x="469" y="86"/>
                    <a:pt x="464" y="83"/>
                  </a:cubicBezTo>
                  <a:cubicBezTo>
                    <a:pt x="483" y="33"/>
                    <a:pt x="483" y="33"/>
                    <a:pt x="483" y="33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3" y="55"/>
                    <a:pt x="378" y="54"/>
                    <a:pt x="372" y="53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286" y="54"/>
                    <a:pt x="281" y="55"/>
                    <a:pt x="275" y="5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195" y="86"/>
                    <a:pt x="190" y="89"/>
                    <a:pt x="185" y="9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0" y="147"/>
                    <a:pt x="116" y="152"/>
                    <a:pt x="113" y="156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70" y="231"/>
                    <a:pt x="69" y="236"/>
                    <a:pt x="67" y="24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3" y="324"/>
                    <a:pt x="53" y="326"/>
                    <a:pt x="53" y="329"/>
                  </a:cubicBezTo>
                  <a:cubicBezTo>
                    <a:pt x="53" y="332"/>
                    <a:pt x="53" y="335"/>
                    <a:pt x="53" y="33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67" y="417"/>
                    <a:pt x="67" y="417"/>
                    <a:pt x="67" y="417"/>
                  </a:cubicBezTo>
                  <a:cubicBezTo>
                    <a:pt x="69" y="422"/>
                    <a:pt x="70" y="427"/>
                    <a:pt x="73" y="432"/>
                  </a:cubicBezTo>
                  <a:cubicBezTo>
                    <a:pt x="26" y="459"/>
                    <a:pt x="26" y="459"/>
                    <a:pt x="26" y="459"/>
                  </a:cubicBezTo>
                  <a:cubicBezTo>
                    <a:pt x="67" y="529"/>
                    <a:pt x="67" y="529"/>
                    <a:pt x="67" y="529"/>
                  </a:cubicBezTo>
                  <a:cubicBezTo>
                    <a:pt x="113" y="502"/>
                    <a:pt x="113" y="502"/>
                    <a:pt x="113" y="502"/>
                  </a:cubicBezTo>
                  <a:cubicBezTo>
                    <a:pt x="116" y="507"/>
                    <a:pt x="120" y="511"/>
                    <a:pt x="124" y="515"/>
                  </a:cubicBezTo>
                  <a:cubicBezTo>
                    <a:pt x="89" y="556"/>
                    <a:pt x="89" y="556"/>
                    <a:pt x="89" y="556"/>
                  </a:cubicBezTo>
                  <a:cubicBezTo>
                    <a:pt x="151" y="608"/>
                    <a:pt x="151" y="608"/>
                    <a:pt x="151" y="608"/>
                  </a:cubicBezTo>
                  <a:cubicBezTo>
                    <a:pt x="185" y="567"/>
                    <a:pt x="185" y="567"/>
                    <a:pt x="185" y="567"/>
                  </a:cubicBezTo>
                  <a:cubicBezTo>
                    <a:pt x="190" y="570"/>
                    <a:pt x="195" y="572"/>
                    <a:pt x="200" y="575"/>
                  </a:cubicBezTo>
                  <a:cubicBezTo>
                    <a:pt x="181" y="625"/>
                    <a:pt x="181" y="625"/>
                    <a:pt x="181" y="625"/>
                  </a:cubicBezTo>
                  <a:cubicBezTo>
                    <a:pt x="257" y="653"/>
                    <a:pt x="257" y="653"/>
                    <a:pt x="257" y="653"/>
                  </a:cubicBezTo>
                  <a:cubicBezTo>
                    <a:pt x="275" y="603"/>
                    <a:pt x="275" y="603"/>
                    <a:pt x="275" y="603"/>
                  </a:cubicBezTo>
                  <a:cubicBezTo>
                    <a:pt x="281" y="604"/>
                    <a:pt x="286" y="605"/>
                    <a:pt x="292" y="606"/>
                  </a:cubicBezTo>
                  <a:cubicBezTo>
                    <a:pt x="292" y="659"/>
                    <a:pt x="292" y="659"/>
                    <a:pt x="292" y="659"/>
                  </a:cubicBezTo>
                  <a:cubicBezTo>
                    <a:pt x="372" y="659"/>
                    <a:pt x="372" y="659"/>
                    <a:pt x="372" y="659"/>
                  </a:cubicBezTo>
                  <a:cubicBezTo>
                    <a:pt x="372" y="606"/>
                    <a:pt x="372" y="606"/>
                    <a:pt x="372" y="606"/>
                  </a:cubicBezTo>
                  <a:cubicBezTo>
                    <a:pt x="378" y="605"/>
                    <a:pt x="383" y="604"/>
                    <a:pt x="389" y="603"/>
                  </a:cubicBezTo>
                  <a:cubicBezTo>
                    <a:pt x="407" y="653"/>
                    <a:pt x="407" y="653"/>
                    <a:pt x="407" y="653"/>
                  </a:cubicBezTo>
                  <a:cubicBezTo>
                    <a:pt x="483" y="625"/>
                    <a:pt x="483" y="625"/>
                    <a:pt x="483" y="625"/>
                  </a:cubicBezTo>
                  <a:cubicBezTo>
                    <a:pt x="464" y="575"/>
                    <a:pt x="464" y="575"/>
                    <a:pt x="464" y="575"/>
                  </a:cubicBezTo>
                  <a:cubicBezTo>
                    <a:pt x="469" y="572"/>
                    <a:pt x="474" y="570"/>
                    <a:pt x="479" y="567"/>
                  </a:cubicBezTo>
                  <a:cubicBezTo>
                    <a:pt x="513" y="608"/>
                    <a:pt x="513" y="608"/>
                    <a:pt x="513" y="60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540" y="515"/>
                    <a:pt x="540" y="515"/>
                    <a:pt x="540" y="515"/>
                  </a:cubicBezTo>
                  <a:cubicBezTo>
                    <a:pt x="544" y="511"/>
                    <a:pt x="548" y="507"/>
                    <a:pt x="551" y="502"/>
                  </a:cubicBezTo>
                  <a:cubicBezTo>
                    <a:pt x="597" y="529"/>
                    <a:pt x="597" y="529"/>
                    <a:pt x="597" y="529"/>
                  </a:cubicBezTo>
                  <a:cubicBezTo>
                    <a:pt x="638" y="459"/>
                    <a:pt x="638" y="459"/>
                    <a:pt x="638" y="459"/>
                  </a:cubicBezTo>
                  <a:cubicBezTo>
                    <a:pt x="592" y="432"/>
                    <a:pt x="592" y="432"/>
                    <a:pt x="592" y="432"/>
                  </a:cubicBezTo>
                  <a:cubicBezTo>
                    <a:pt x="594" y="427"/>
                    <a:pt x="595" y="422"/>
                    <a:pt x="597" y="417"/>
                  </a:cubicBezTo>
                  <a:cubicBezTo>
                    <a:pt x="650" y="426"/>
                    <a:pt x="650" y="426"/>
                    <a:pt x="650" y="426"/>
                  </a:cubicBezTo>
                  <a:cubicBezTo>
                    <a:pt x="664" y="347"/>
                    <a:pt x="664" y="347"/>
                    <a:pt x="664" y="347"/>
                  </a:cubicBezTo>
                  <a:cubicBezTo>
                    <a:pt x="611" y="337"/>
                    <a:pt x="611" y="337"/>
                    <a:pt x="611" y="337"/>
                  </a:cubicBezTo>
                  <a:cubicBezTo>
                    <a:pt x="611" y="335"/>
                    <a:pt x="611" y="332"/>
                    <a:pt x="611" y="329"/>
                  </a:cubicBezTo>
                  <a:close/>
                  <a:moveTo>
                    <a:pt x="353" y="83"/>
                  </a:moveTo>
                  <a:cubicBezTo>
                    <a:pt x="428" y="89"/>
                    <a:pt x="494" y="129"/>
                    <a:pt x="535" y="188"/>
                  </a:cubicBezTo>
                  <a:cubicBezTo>
                    <a:pt x="511" y="201"/>
                    <a:pt x="511" y="201"/>
                    <a:pt x="511" y="201"/>
                  </a:cubicBezTo>
                  <a:cubicBezTo>
                    <a:pt x="475" y="151"/>
                    <a:pt x="418" y="116"/>
                    <a:pt x="353" y="110"/>
                  </a:cubicBezTo>
                  <a:lnTo>
                    <a:pt x="353" y="83"/>
                  </a:lnTo>
                  <a:close/>
                  <a:moveTo>
                    <a:pt x="439" y="232"/>
                  </a:moveTo>
                  <a:cubicBezTo>
                    <a:pt x="461" y="256"/>
                    <a:pt x="475" y="287"/>
                    <a:pt x="476" y="322"/>
                  </a:cubicBezTo>
                  <a:cubicBezTo>
                    <a:pt x="350" y="322"/>
                    <a:pt x="350" y="322"/>
                    <a:pt x="350" y="322"/>
                  </a:cubicBezTo>
                  <a:lnTo>
                    <a:pt x="439" y="232"/>
                  </a:lnTo>
                  <a:close/>
                  <a:moveTo>
                    <a:pt x="340" y="311"/>
                  </a:moveTo>
                  <a:cubicBezTo>
                    <a:pt x="340" y="185"/>
                    <a:pt x="340" y="185"/>
                    <a:pt x="340" y="185"/>
                  </a:cubicBezTo>
                  <a:cubicBezTo>
                    <a:pt x="374" y="187"/>
                    <a:pt x="405" y="200"/>
                    <a:pt x="429" y="222"/>
                  </a:cubicBezTo>
                  <a:lnTo>
                    <a:pt x="340" y="311"/>
                  </a:lnTo>
                  <a:close/>
                  <a:moveTo>
                    <a:pt x="225" y="232"/>
                  </a:moveTo>
                  <a:cubicBezTo>
                    <a:pt x="314" y="322"/>
                    <a:pt x="314" y="322"/>
                    <a:pt x="314" y="322"/>
                  </a:cubicBezTo>
                  <a:cubicBezTo>
                    <a:pt x="188" y="322"/>
                    <a:pt x="188" y="322"/>
                    <a:pt x="188" y="322"/>
                  </a:cubicBezTo>
                  <a:cubicBezTo>
                    <a:pt x="190" y="287"/>
                    <a:pt x="203" y="256"/>
                    <a:pt x="225" y="232"/>
                  </a:cubicBezTo>
                  <a:close/>
                  <a:moveTo>
                    <a:pt x="235" y="222"/>
                  </a:moveTo>
                  <a:cubicBezTo>
                    <a:pt x="259" y="200"/>
                    <a:pt x="290" y="187"/>
                    <a:pt x="325" y="185"/>
                  </a:cubicBezTo>
                  <a:cubicBezTo>
                    <a:pt x="325" y="311"/>
                    <a:pt x="325" y="311"/>
                    <a:pt x="325" y="311"/>
                  </a:cubicBezTo>
                  <a:lnTo>
                    <a:pt x="235" y="222"/>
                  </a:lnTo>
                  <a:close/>
                  <a:moveTo>
                    <a:pt x="314" y="337"/>
                  </a:moveTo>
                  <a:cubicBezTo>
                    <a:pt x="225" y="426"/>
                    <a:pt x="225" y="426"/>
                    <a:pt x="225" y="426"/>
                  </a:cubicBezTo>
                  <a:cubicBezTo>
                    <a:pt x="203" y="402"/>
                    <a:pt x="189" y="371"/>
                    <a:pt x="188" y="337"/>
                  </a:cubicBezTo>
                  <a:lnTo>
                    <a:pt x="314" y="337"/>
                  </a:lnTo>
                  <a:close/>
                  <a:moveTo>
                    <a:pt x="325" y="347"/>
                  </a:moveTo>
                  <a:cubicBezTo>
                    <a:pt x="325" y="473"/>
                    <a:pt x="325" y="473"/>
                    <a:pt x="325" y="473"/>
                  </a:cubicBezTo>
                  <a:cubicBezTo>
                    <a:pt x="290" y="472"/>
                    <a:pt x="259" y="458"/>
                    <a:pt x="235" y="436"/>
                  </a:cubicBezTo>
                  <a:lnTo>
                    <a:pt x="325" y="347"/>
                  </a:lnTo>
                  <a:close/>
                  <a:moveTo>
                    <a:pt x="340" y="347"/>
                  </a:moveTo>
                  <a:cubicBezTo>
                    <a:pt x="429" y="436"/>
                    <a:pt x="429" y="436"/>
                    <a:pt x="429" y="436"/>
                  </a:cubicBezTo>
                  <a:cubicBezTo>
                    <a:pt x="405" y="458"/>
                    <a:pt x="374" y="472"/>
                    <a:pt x="340" y="473"/>
                  </a:cubicBezTo>
                  <a:lnTo>
                    <a:pt x="340" y="347"/>
                  </a:lnTo>
                  <a:close/>
                  <a:moveTo>
                    <a:pt x="439" y="426"/>
                  </a:moveTo>
                  <a:cubicBezTo>
                    <a:pt x="350" y="337"/>
                    <a:pt x="350" y="337"/>
                    <a:pt x="350" y="337"/>
                  </a:cubicBezTo>
                  <a:cubicBezTo>
                    <a:pt x="476" y="337"/>
                    <a:pt x="476" y="337"/>
                    <a:pt x="476" y="337"/>
                  </a:cubicBezTo>
                  <a:cubicBezTo>
                    <a:pt x="475" y="371"/>
                    <a:pt x="461" y="402"/>
                    <a:pt x="439" y="426"/>
                  </a:cubicBezTo>
                  <a:close/>
                  <a:moveTo>
                    <a:pt x="311" y="83"/>
                  </a:moveTo>
                  <a:cubicBezTo>
                    <a:pt x="311" y="110"/>
                    <a:pt x="311" y="110"/>
                    <a:pt x="311" y="110"/>
                  </a:cubicBezTo>
                  <a:cubicBezTo>
                    <a:pt x="246" y="116"/>
                    <a:pt x="189" y="151"/>
                    <a:pt x="153" y="201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70" y="129"/>
                    <a:pt x="236" y="89"/>
                    <a:pt x="311" y="83"/>
                  </a:cubicBezTo>
                  <a:close/>
                  <a:moveTo>
                    <a:pt x="108" y="434"/>
                  </a:moveTo>
                  <a:cubicBezTo>
                    <a:pt x="93" y="402"/>
                    <a:pt x="85" y="367"/>
                    <a:pt x="85" y="329"/>
                  </a:cubicBezTo>
                  <a:cubicBezTo>
                    <a:pt x="85" y="292"/>
                    <a:pt x="93" y="256"/>
                    <a:pt x="108" y="224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19" y="266"/>
                    <a:pt x="112" y="297"/>
                    <a:pt x="112" y="329"/>
                  </a:cubicBezTo>
                  <a:cubicBezTo>
                    <a:pt x="112" y="362"/>
                    <a:pt x="119" y="393"/>
                    <a:pt x="132" y="420"/>
                  </a:cubicBezTo>
                  <a:lnTo>
                    <a:pt x="108" y="434"/>
                  </a:lnTo>
                  <a:close/>
                  <a:moveTo>
                    <a:pt x="311" y="575"/>
                  </a:moveTo>
                  <a:cubicBezTo>
                    <a:pt x="236" y="569"/>
                    <a:pt x="170" y="529"/>
                    <a:pt x="129" y="471"/>
                  </a:cubicBezTo>
                  <a:cubicBezTo>
                    <a:pt x="153" y="457"/>
                    <a:pt x="153" y="457"/>
                    <a:pt x="153" y="457"/>
                  </a:cubicBezTo>
                  <a:cubicBezTo>
                    <a:pt x="189" y="507"/>
                    <a:pt x="246" y="542"/>
                    <a:pt x="311" y="548"/>
                  </a:cubicBezTo>
                  <a:lnTo>
                    <a:pt x="311" y="575"/>
                  </a:lnTo>
                  <a:close/>
                  <a:moveTo>
                    <a:pt x="353" y="575"/>
                  </a:moveTo>
                  <a:cubicBezTo>
                    <a:pt x="353" y="548"/>
                    <a:pt x="353" y="548"/>
                    <a:pt x="353" y="548"/>
                  </a:cubicBezTo>
                  <a:cubicBezTo>
                    <a:pt x="418" y="542"/>
                    <a:pt x="475" y="507"/>
                    <a:pt x="511" y="457"/>
                  </a:cubicBezTo>
                  <a:cubicBezTo>
                    <a:pt x="535" y="471"/>
                    <a:pt x="535" y="471"/>
                    <a:pt x="535" y="471"/>
                  </a:cubicBezTo>
                  <a:cubicBezTo>
                    <a:pt x="494" y="529"/>
                    <a:pt x="428" y="569"/>
                    <a:pt x="353" y="575"/>
                  </a:cubicBezTo>
                  <a:close/>
                  <a:moveTo>
                    <a:pt x="556" y="434"/>
                  </a:moveTo>
                  <a:cubicBezTo>
                    <a:pt x="532" y="420"/>
                    <a:pt x="532" y="420"/>
                    <a:pt x="532" y="420"/>
                  </a:cubicBezTo>
                  <a:cubicBezTo>
                    <a:pt x="545" y="393"/>
                    <a:pt x="552" y="362"/>
                    <a:pt x="552" y="329"/>
                  </a:cubicBezTo>
                  <a:cubicBezTo>
                    <a:pt x="552" y="297"/>
                    <a:pt x="545" y="266"/>
                    <a:pt x="532" y="238"/>
                  </a:cubicBezTo>
                  <a:cubicBezTo>
                    <a:pt x="556" y="224"/>
                    <a:pt x="556" y="224"/>
                    <a:pt x="556" y="224"/>
                  </a:cubicBezTo>
                  <a:cubicBezTo>
                    <a:pt x="571" y="256"/>
                    <a:pt x="579" y="292"/>
                    <a:pt x="579" y="329"/>
                  </a:cubicBezTo>
                  <a:cubicBezTo>
                    <a:pt x="579" y="367"/>
                    <a:pt x="571" y="402"/>
                    <a:pt x="556" y="4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>
              <a:extLst>
                <a:ext uri="{FF2B5EF4-FFF2-40B4-BE49-F238E27FC236}">
                  <a16:creationId xmlns:a16="http://schemas.microsoft.com/office/drawing/2014/main" id="{1BB6FF25-1DD9-2C47-9296-EB99E624A8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2" y="2854"/>
              <a:ext cx="733" cy="730"/>
            </a:xfrm>
            <a:custGeom>
              <a:avLst/>
              <a:gdLst>
                <a:gd name="T0" fmla="*/ 431 w 483"/>
                <a:gd name="T1" fmla="*/ 165 h 481"/>
                <a:gd name="T2" fmla="*/ 435 w 483"/>
                <a:gd name="T3" fmla="*/ 95 h 481"/>
                <a:gd name="T4" fmla="*/ 394 w 483"/>
                <a:gd name="T5" fmla="*/ 105 h 481"/>
                <a:gd name="T6" fmla="*/ 374 w 483"/>
                <a:gd name="T7" fmla="*/ 38 h 481"/>
                <a:gd name="T8" fmla="*/ 338 w 483"/>
                <a:gd name="T9" fmla="*/ 61 h 481"/>
                <a:gd name="T10" fmla="*/ 296 w 483"/>
                <a:gd name="T11" fmla="*/ 5 h 481"/>
                <a:gd name="T12" fmla="*/ 271 w 483"/>
                <a:gd name="T13" fmla="*/ 39 h 481"/>
                <a:gd name="T14" fmla="*/ 212 w 483"/>
                <a:gd name="T15" fmla="*/ 0 h 481"/>
                <a:gd name="T16" fmla="*/ 200 w 483"/>
                <a:gd name="T17" fmla="*/ 41 h 481"/>
                <a:gd name="T18" fmla="*/ 132 w 483"/>
                <a:gd name="T19" fmla="*/ 25 h 481"/>
                <a:gd name="T20" fmla="*/ 135 w 483"/>
                <a:gd name="T21" fmla="*/ 68 h 481"/>
                <a:gd name="T22" fmla="*/ 65 w 483"/>
                <a:gd name="T23" fmla="*/ 76 h 481"/>
                <a:gd name="T24" fmla="*/ 82 w 483"/>
                <a:gd name="T25" fmla="*/ 115 h 481"/>
                <a:gd name="T26" fmla="*/ 19 w 483"/>
                <a:gd name="T27" fmla="*/ 146 h 481"/>
                <a:gd name="T28" fmla="*/ 48 w 483"/>
                <a:gd name="T29" fmla="*/ 177 h 481"/>
                <a:gd name="T30" fmla="*/ 0 w 483"/>
                <a:gd name="T31" fmla="*/ 228 h 481"/>
                <a:gd name="T32" fmla="*/ 38 w 483"/>
                <a:gd name="T33" fmla="*/ 241 h 481"/>
                <a:gd name="T34" fmla="*/ 0 w 483"/>
                <a:gd name="T35" fmla="*/ 254 h 481"/>
                <a:gd name="T36" fmla="*/ 48 w 483"/>
                <a:gd name="T37" fmla="*/ 305 h 481"/>
                <a:gd name="T38" fmla="*/ 19 w 483"/>
                <a:gd name="T39" fmla="*/ 335 h 481"/>
                <a:gd name="T40" fmla="*/ 82 w 483"/>
                <a:gd name="T41" fmla="*/ 367 h 481"/>
                <a:gd name="T42" fmla="*/ 65 w 483"/>
                <a:gd name="T43" fmla="*/ 406 h 481"/>
                <a:gd name="T44" fmla="*/ 135 w 483"/>
                <a:gd name="T45" fmla="*/ 414 h 481"/>
                <a:gd name="T46" fmla="*/ 132 w 483"/>
                <a:gd name="T47" fmla="*/ 456 h 481"/>
                <a:gd name="T48" fmla="*/ 200 w 483"/>
                <a:gd name="T49" fmla="*/ 440 h 481"/>
                <a:gd name="T50" fmla="*/ 212 w 483"/>
                <a:gd name="T51" fmla="*/ 481 h 481"/>
                <a:gd name="T52" fmla="*/ 271 w 483"/>
                <a:gd name="T53" fmla="*/ 442 h 481"/>
                <a:gd name="T54" fmla="*/ 296 w 483"/>
                <a:gd name="T55" fmla="*/ 476 h 481"/>
                <a:gd name="T56" fmla="*/ 338 w 483"/>
                <a:gd name="T57" fmla="*/ 420 h 481"/>
                <a:gd name="T58" fmla="*/ 374 w 483"/>
                <a:gd name="T59" fmla="*/ 444 h 481"/>
                <a:gd name="T60" fmla="*/ 394 w 483"/>
                <a:gd name="T61" fmla="*/ 376 h 481"/>
                <a:gd name="T62" fmla="*/ 435 w 483"/>
                <a:gd name="T63" fmla="*/ 386 h 481"/>
                <a:gd name="T64" fmla="*/ 431 w 483"/>
                <a:gd name="T65" fmla="*/ 316 h 481"/>
                <a:gd name="T66" fmla="*/ 473 w 483"/>
                <a:gd name="T67" fmla="*/ 311 h 481"/>
                <a:gd name="T68" fmla="*/ 445 w 483"/>
                <a:gd name="T69" fmla="*/ 247 h 481"/>
                <a:gd name="T70" fmla="*/ 445 w 483"/>
                <a:gd name="T71" fmla="*/ 235 h 481"/>
                <a:gd name="T72" fmla="*/ 473 w 483"/>
                <a:gd name="T73" fmla="*/ 170 h 481"/>
                <a:gd name="T74" fmla="*/ 271 w 483"/>
                <a:gd name="T75" fmla="*/ 405 h 481"/>
                <a:gd name="T76" fmla="*/ 328 w 483"/>
                <a:gd name="T77" fmla="*/ 270 h 481"/>
                <a:gd name="T78" fmla="*/ 271 w 483"/>
                <a:gd name="T79" fmla="*/ 405 h 481"/>
                <a:gd name="T80" fmla="*/ 287 w 483"/>
                <a:gd name="T81" fmla="*/ 241 h 481"/>
                <a:gd name="T82" fmla="*/ 196 w 483"/>
                <a:gd name="T83" fmla="*/ 241 h 481"/>
                <a:gd name="T84" fmla="*/ 77 w 483"/>
                <a:gd name="T85" fmla="*/ 270 h 481"/>
                <a:gd name="T86" fmla="*/ 212 w 483"/>
                <a:gd name="T87" fmla="*/ 327 h 481"/>
                <a:gd name="T88" fmla="*/ 77 w 483"/>
                <a:gd name="T89" fmla="*/ 270 h 481"/>
                <a:gd name="T90" fmla="*/ 212 w 483"/>
                <a:gd name="T91" fmla="*/ 155 h 481"/>
                <a:gd name="T92" fmla="*/ 77 w 483"/>
                <a:gd name="T93" fmla="*/ 211 h 481"/>
                <a:gd name="T94" fmla="*/ 406 w 483"/>
                <a:gd name="T95" fmla="*/ 211 h 481"/>
                <a:gd name="T96" fmla="*/ 271 w 483"/>
                <a:gd name="T97" fmla="*/ 155 h 481"/>
                <a:gd name="T98" fmla="*/ 406 w 483"/>
                <a:gd name="T99" fmla="*/ 21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81">
                  <a:moveTo>
                    <a:pt x="435" y="177"/>
                  </a:moveTo>
                  <a:cubicBezTo>
                    <a:pt x="434" y="173"/>
                    <a:pt x="432" y="169"/>
                    <a:pt x="431" y="165"/>
                  </a:cubicBezTo>
                  <a:cubicBezTo>
                    <a:pt x="464" y="146"/>
                    <a:pt x="464" y="146"/>
                    <a:pt x="464" y="146"/>
                  </a:cubicBezTo>
                  <a:cubicBezTo>
                    <a:pt x="435" y="95"/>
                    <a:pt x="435" y="95"/>
                    <a:pt x="435" y="9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9" y="111"/>
                    <a:pt x="396" y="108"/>
                    <a:pt x="394" y="105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374" y="38"/>
                    <a:pt x="374" y="38"/>
                    <a:pt x="374" y="38"/>
                  </a:cubicBezTo>
                  <a:cubicBezTo>
                    <a:pt x="349" y="68"/>
                    <a:pt x="349" y="68"/>
                    <a:pt x="349" y="68"/>
                  </a:cubicBezTo>
                  <a:cubicBezTo>
                    <a:pt x="345" y="65"/>
                    <a:pt x="342" y="63"/>
                    <a:pt x="338" y="61"/>
                  </a:cubicBezTo>
                  <a:cubicBezTo>
                    <a:pt x="351" y="25"/>
                    <a:pt x="351" y="25"/>
                    <a:pt x="351" y="25"/>
                  </a:cubicBezTo>
                  <a:cubicBezTo>
                    <a:pt x="296" y="5"/>
                    <a:pt x="296" y="5"/>
                    <a:pt x="296" y="5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79" y="41"/>
                    <a:pt x="275" y="40"/>
                    <a:pt x="271" y="39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08" y="40"/>
                    <a:pt x="204" y="41"/>
                    <a:pt x="200" y="41"/>
                  </a:cubicBezTo>
                  <a:cubicBezTo>
                    <a:pt x="187" y="5"/>
                    <a:pt x="187" y="5"/>
                    <a:pt x="187" y="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2" y="63"/>
                    <a:pt x="138" y="65"/>
                    <a:pt x="135" y="6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7" y="108"/>
                    <a:pt x="84" y="111"/>
                    <a:pt x="82" y="11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9"/>
                    <a:pt x="50" y="173"/>
                    <a:pt x="48" y="177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8" y="237"/>
                    <a:pt x="38" y="239"/>
                    <a:pt x="38" y="241"/>
                  </a:cubicBezTo>
                  <a:cubicBezTo>
                    <a:pt x="38" y="243"/>
                    <a:pt x="38" y="245"/>
                    <a:pt x="38" y="24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" y="311"/>
                    <a:pt x="10" y="311"/>
                    <a:pt x="10" y="311"/>
                  </a:cubicBezTo>
                  <a:cubicBezTo>
                    <a:pt x="48" y="305"/>
                    <a:pt x="48" y="305"/>
                    <a:pt x="48" y="305"/>
                  </a:cubicBezTo>
                  <a:cubicBezTo>
                    <a:pt x="50" y="308"/>
                    <a:pt x="51" y="312"/>
                    <a:pt x="52" y="316"/>
                  </a:cubicBezTo>
                  <a:cubicBezTo>
                    <a:pt x="19" y="335"/>
                    <a:pt x="19" y="335"/>
                    <a:pt x="19" y="335"/>
                  </a:cubicBezTo>
                  <a:cubicBezTo>
                    <a:pt x="48" y="386"/>
                    <a:pt x="48" y="386"/>
                    <a:pt x="48" y="386"/>
                  </a:cubicBezTo>
                  <a:cubicBezTo>
                    <a:pt x="82" y="367"/>
                    <a:pt x="82" y="367"/>
                    <a:pt x="82" y="367"/>
                  </a:cubicBezTo>
                  <a:cubicBezTo>
                    <a:pt x="84" y="370"/>
                    <a:pt x="87" y="373"/>
                    <a:pt x="90" y="376"/>
                  </a:cubicBezTo>
                  <a:cubicBezTo>
                    <a:pt x="65" y="406"/>
                    <a:pt x="65" y="406"/>
                    <a:pt x="65" y="406"/>
                  </a:cubicBezTo>
                  <a:cubicBezTo>
                    <a:pt x="110" y="444"/>
                    <a:pt x="110" y="444"/>
                    <a:pt x="110" y="444"/>
                  </a:cubicBezTo>
                  <a:cubicBezTo>
                    <a:pt x="135" y="414"/>
                    <a:pt x="135" y="414"/>
                    <a:pt x="135" y="414"/>
                  </a:cubicBezTo>
                  <a:cubicBezTo>
                    <a:pt x="138" y="416"/>
                    <a:pt x="142" y="418"/>
                    <a:pt x="145" y="420"/>
                  </a:cubicBezTo>
                  <a:cubicBezTo>
                    <a:pt x="132" y="456"/>
                    <a:pt x="132" y="456"/>
                    <a:pt x="132" y="456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200" y="440"/>
                    <a:pt x="200" y="440"/>
                    <a:pt x="200" y="440"/>
                  </a:cubicBezTo>
                  <a:cubicBezTo>
                    <a:pt x="204" y="441"/>
                    <a:pt x="208" y="442"/>
                    <a:pt x="212" y="442"/>
                  </a:cubicBezTo>
                  <a:cubicBezTo>
                    <a:pt x="212" y="481"/>
                    <a:pt x="212" y="481"/>
                    <a:pt x="212" y="481"/>
                  </a:cubicBezTo>
                  <a:cubicBezTo>
                    <a:pt x="271" y="481"/>
                    <a:pt x="271" y="481"/>
                    <a:pt x="271" y="481"/>
                  </a:cubicBezTo>
                  <a:cubicBezTo>
                    <a:pt x="271" y="442"/>
                    <a:pt x="271" y="442"/>
                    <a:pt x="271" y="442"/>
                  </a:cubicBezTo>
                  <a:cubicBezTo>
                    <a:pt x="275" y="442"/>
                    <a:pt x="279" y="441"/>
                    <a:pt x="283" y="440"/>
                  </a:cubicBezTo>
                  <a:cubicBezTo>
                    <a:pt x="296" y="476"/>
                    <a:pt x="296" y="476"/>
                    <a:pt x="296" y="476"/>
                  </a:cubicBezTo>
                  <a:cubicBezTo>
                    <a:pt x="351" y="456"/>
                    <a:pt x="351" y="456"/>
                    <a:pt x="351" y="456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42" y="418"/>
                    <a:pt x="345" y="416"/>
                    <a:pt x="349" y="414"/>
                  </a:cubicBezTo>
                  <a:cubicBezTo>
                    <a:pt x="374" y="444"/>
                    <a:pt x="374" y="444"/>
                    <a:pt x="374" y="444"/>
                  </a:cubicBezTo>
                  <a:cubicBezTo>
                    <a:pt x="419" y="406"/>
                    <a:pt x="419" y="406"/>
                    <a:pt x="419" y="406"/>
                  </a:cubicBezTo>
                  <a:cubicBezTo>
                    <a:pt x="394" y="376"/>
                    <a:pt x="394" y="376"/>
                    <a:pt x="394" y="376"/>
                  </a:cubicBezTo>
                  <a:cubicBezTo>
                    <a:pt x="396" y="373"/>
                    <a:pt x="399" y="370"/>
                    <a:pt x="401" y="367"/>
                  </a:cubicBezTo>
                  <a:cubicBezTo>
                    <a:pt x="435" y="386"/>
                    <a:pt x="435" y="386"/>
                    <a:pt x="435" y="386"/>
                  </a:cubicBezTo>
                  <a:cubicBezTo>
                    <a:pt x="464" y="335"/>
                    <a:pt x="464" y="335"/>
                    <a:pt x="464" y="335"/>
                  </a:cubicBezTo>
                  <a:cubicBezTo>
                    <a:pt x="431" y="316"/>
                    <a:pt x="431" y="316"/>
                    <a:pt x="431" y="316"/>
                  </a:cubicBezTo>
                  <a:cubicBezTo>
                    <a:pt x="432" y="312"/>
                    <a:pt x="434" y="308"/>
                    <a:pt x="435" y="305"/>
                  </a:cubicBezTo>
                  <a:cubicBezTo>
                    <a:pt x="473" y="311"/>
                    <a:pt x="473" y="311"/>
                    <a:pt x="473" y="311"/>
                  </a:cubicBezTo>
                  <a:cubicBezTo>
                    <a:pt x="483" y="254"/>
                    <a:pt x="483" y="254"/>
                    <a:pt x="483" y="254"/>
                  </a:cubicBezTo>
                  <a:cubicBezTo>
                    <a:pt x="445" y="247"/>
                    <a:pt x="445" y="247"/>
                    <a:pt x="445" y="247"/>
                  </a:cubicBezTo>
                  <a:cubicBezTo>
                    <a:pt x="445" y="245"/>
                    <a:pt x="445" y="243"/>
                    <a:pt x="445" y="241"/>
                  </a:cubicBezTo>
                  <a:cubicBezTo>
                    <a:pt x="445" y="239"/>
                    <a:pt x="445" y="237"/>
                    <a:pt x="445" y="235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73" y="170"/>
                    <a:pt x="473" y="170"/>
                    <a:pt x="473" y="170"/>
                  </a:cubicBezTo>
                  <a:lnTo>
                    <a:pt x="435" y="177"/>
                  </a:lnTo>
                  <a:close/>
                  <a:moveTo>
                    <a:pt x="271" y="405"/>
                  </a:moveTo>
                  <a:cubicBezTo>
                    <a:pt x="271" y="327"/>
                    <a:pt x="271" y="327"/>
                    <a:pt x="271" y="327"/>
                  </a:cubicBezTo>
                  <a:cubicBezTo>
                    <a:pt x="297" y="318"/>
                    <a:pt x="318" y="297"/>
                    <a:pt x="328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394" y="339"/>
                    <a:pt x="340" y="393"/>
                    <a:pt x="271" y="405"/>
                  </a:cubicBezTo>
                  <a:close/>
                  <a:moveTo>
                    <a:pt x="242" y="195"/>
                  </a:moveTo>
                  <a:cubicBezTo>
                    <a:pt x="267" y="195"/>
                    <a:pt x="287" y="215"/>
                    <a:pt x="287" y="241"/>
                  </a:cubicBezTo>
                  <a:cubicBezTo>
                    <a:pt x="287" y="266"/>
                    <a:pt x="267" y="287"/>
                    <a:pt x="242" y="287"/>
                  </a:cubicBezTo>
                  <a:cubicBezTo>
                    <a:pt x="216" y="287"/>
                    <a:pt x="196" y="266"/>
                    <a:pt x="196" y="241"/>
                  </a:cubicBezTo>
                  <a:cubicBezTo>
                    <a:pt x="196" y="215"/>
                    <a:pt x="216" y="195"/>
                    <a:pt x="242" y="195"/>
                  </a:cubicBezTo>
                  <a:close/>
                  <a:moveTo>
                    <a:pt x="77" y="270"/>
                  </a:moveTo>
                  <a:cubicBezTo>
                    <a:pt x="156" y="270"/>
                    <a:pt x="156" y="270"/>
                    <a:pt x="156" y="270"/>
                  </a:cubicBezTo>
                  <a:cubicBezTo>
                    <a:pt x="165" y="297"/>
                    <a:pt x="186" y="318"/>
                    <a:pt x="212" y="327"/>
                  </a:cubicBezTo>
                  <a:cubicBezTo>
                    <a:pt x="212" y="405"/>
                    <a:pt x="212" y="405"/>
                    <a:pt x="212" y="405"/>
                  </a:cubicBezTo>
                  <a:cubicBezTo>
                    <a:pt x="144" y="393"/>
                    <a:pt x="90" y="339"/>
                    <a:pt x="77" y="270"/>
                  </a:cubicBezTo>
                  <a:close/>
                  <a:moveTo>
                    <a:pt x="212" y="76"/>
                  </a:moveTo>
                  <a:cubicBezTo>
                    <a:pt x="212" y="155"/>
                    <a:pt x="212" y="155"/>
                    <a:pt x="212" y="155"/>
                  </a:cubicBezTo>
                  <a:cubicBezTo>
                    <a:pt x="186" y="164"/>
                    <a:pt x="165" y="185"/>
                    <a:pt x="156" y="211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90" y="143"/>
                    <a:pt x="144" y="89"/>
                    <a:pt x="212" y="76"/>
                  </a:cubicBezTo>
                  <a:close/>
                  <a:moveTo>
                    <a:pt x="406" y="211"/>
                  </a:moveTo>
                  <a:cubicBezTo>
                    <a:pt x="328" y="211"/>
                    <a:pt x="328" y="211"/>
                    <a:pt x="328" y="211"/>
                  </a:cubicBezTo>
                  <a:cubicBezTo>
                    <a:pt x="318" y="185"/>
                    <a:pt x="297" y="164"/>
                    <a:pt x="271" y="15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340" y="89"/>
                    <a:pt x="394" y="143"/>
                    <a:pt x="406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52">
              <a:extLst>
                <a:ext uri="{FF2B5EF4-FFF2-40B4-BE49-F238E27FC236}">
                  <a16:creationId xmlns:a16="http://schemas.microsoft.com/office/drawing/2014/main" id="{520B6A4B-D480-7C4C-9918-C4BAF6651D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53">
              <a:extLst>
                <a:ext uri="{FF2B5EF4-FFF2-40B4-BE49-F238E27FC236}">
                  <a16:creationId xmlns:a16="http://schemas.microsoft.com/office/drawing/2014/main" id="{DAF9A290-3527-6A4E-8045-FC9A596A9F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4">
              <a:extLst>
                <a:ext uri="{FF2B5EF4-FFF2-40B4-BE49-F238E27FC236}">
                  <a16:creationId xmlns:a16="http://schemas.microsoft.com/office/drawing/2014/main" id="{1EFD3F46-FB39-7A4C-9C75-130C5D9F06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0" y="1818"/>
              <a:ext cx="1214" cy="1209"/>
            </a:xfrm>
            <a:custGeom>
              <a:avLst/>
              <a:gdLst>
                <a:gd name="T0" fmla="*/ 713 w 800"/>
                <a:gd name="T1" fmla="*/ 273 h 796"/>
                <a:gd name="T2" fmla="*/ 720 w 800"/>
                <a:gd name="T3" fmla="*/ 157 h 796"/>
                <a:gd name="T4" fmla="*/ 651 w 800"/>
                <a:gd name="T5" fmla="*/ 174 h 796"/>
                <a:gd name="T6" fmla="*/ 618 w 800"/>
                <a:gd name="T7" fmla="*/ 62 h 796"/>
                <a:gd name="T8" fmla="*/ 560 w 800"/>
                <a:gd name="T9" fmla="*/ 101 h 796"/>
                <a:gd name="T10" fmla="*/ 490 w 800"/>
                <a:gd name="T11" fmla="*/ 8 h 796"/>
                <a:gd name="T12" fmla="*/ 448 w 800"/>
                <a:gd name="T13" fmla="*/ 65 h 796"/>
                <a:gd name="T14" fmla="*/ 351 w 800"/>
                <a:gd name="T15" fmla="*/ 0 h 796"/>
                <a:gd name="T16" fmla="*/ 331 w 800"/>
                <a:gd name="T17" fmla="*/ 68 h 796"/>
                <a:gd name="T18" fmla="*/ 218 w 800"/>
                <a:gd name="T19" fmla="*/ 41 h 796"/>
                <a:gd name="T20" fmla="*/ 223 w 800"/>
                <a:gd name="T21" fmla="*/ 111 h 796"/>
                <a:gd name="T22" fmla="*/ 107 w 800"/>
                <a:gd name="T23" fmla="*/ 125 h 796"/>
                <a:gd name="T24" fmla="*/ 135 w 800"/>
                <a:gd name="T25" fmla="*/ 189 h 796"/>
                <a:gd name="T26" fmla="*/ 31 w 800"/>
                <a:gd name="T27" fmla="*/ 241 h 796"/>
                <a:gd name="T28" fmla="*/ 80 w 800"/>
                <a:gd name="T29" fmla="*/ 292 h 796"/>
                <a:gd name="T30" fmla="*/ 0 w 800"/>
                <a:gd name="T31" fmla="*/ 377 h 796"/>
                <a:gd name="T32" fmla="*/ 63 w 800"/>
                <a:gd name="T33" fmla="*/ 398 h 796"/>
                <a:gd name="T34" fmla="*/ 0 w 800"/>
                <a:gd name="T35" fmla="*/ 419 h 796"/>
                <a:gd name="T36" fmla="*/ 80 w 800"/>
                <a:gd name="T37" fmla="*/ 504 h 796"/>
                <a:gd name="T38" fmla="*/ 31 w 800"/>
                <a:gd name="T39" fmla="*/ 555 h 796"/>
                <a:gd name="T40" fmla="*/ 135 w 800"/>
                <a:gd name="T41" fmla="*/ 607 h 796"/>
                <a:gd name="T42" fmla="*/ 107 w 800"/>
                <a:gd name="T43" fmla="*/ 671 h 796"/>
                <a:gd name="T44" fmla="*/ 223 w 800"/>
                <a:gd name="T45" fmla="*/ 685 h 796"/>
                <a:gd name="T46" fmla="*/ 218 w 800"/>
                <a:gd name="T47" fmla="*/ 755 h 796"/>
                <a:gd name="T48" fmla="*/ 331 w 800"/>
                <a:gd name="T49" fmla="*/ 728 h 796"/>
                <a:gd name="T50" fmla="*/ 351 w 800"/>
                <a:gd name="T51" fmla="*/ 796 h 796"/>
                <a:gd name="T52" fmla="*/ 448 w 800"/>
                <a:gd name="T53" fmla="*/ 731 h 796"/>
                <a:gd name="T54" fmla="*/ 490 w 800"/>
                <a:gd name="T55" fmla="*/ 788 h 796"/>
                <a:gd name="T56" fmla="*/ 560 w 800"/>
                <a:gd name="T57" fmla="*/ 695 h 796"/>
                <a:gd name="T58" fmla="*/ 618 w 800"/>
                <a:gd name="T59" fmla="*/ 734 h 796"/>
                <a:gd name="T60" fmla="*/ 651 w 800"/>
                <a:gd name="T61" fmla="*/ 622 h 796"/>
                <a:gd name="T62" fmla="*/ 720 w 800"/>
                <a:gd name="T63" fmla="*/ 639 h 796"/>
                <a:gd name="T64" fmla="*/ 713 w 800"/>
                <a:gd name="T65" fmla="*/ 523 h 796"/>
                <a:gd name="T66" fmla="*/ 783 w 800"/>
                <a:gd name="T67" fmla="*/ 515 h 796"/>
                <a:gd name="T68" fmla="*/ 737 w 800"/>
                <a:gd name="T69" fmla="*/ 408 h 796"/>
                <a:gd name="T70" fmla="*/ 737 w 800"/>
                <a:gd name="T71" fmla="*/ 388 h 796"/>
                <a:gd name="T72" fmla="*/ 783 w 800"/>
                <a:gd name="T73" fmla="*/ 281 h 796"/>
                <a:gd name="T74" fmla="*/ 674 w 800"/>
                <a:gd name="T75" fmla="*/ 398 h 796"/>
                <a:gd name="T76" fmla="*/ 126 w 800"/>
                <a:gd name="T77" fmla="*/ 398 h 796"/>
                <a:gd name="T78" fmla="*/ 674 w 800"/>
                <a:gd name="T79" fmla="*/ 39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0" h="796">
                  <a:moveTo>
                    <a:pt x="720" y="292"/>
                  </a:moveTo>
                  <a:cubicBezTo>
                    <a:pt x="718" y="286"/>
                    <a:pt x="715" y="280"/>
                    <a:pt x="713" y="273"/>
                  </a:cubicBezTo>
                  <a:cubicBezTo>
                    <a:pt x="769" y="241"/>
                    <a:pt x="769" y="241"/>
                    <a:pt x="769" y="241"/>
                  </a:cubicBezTo>
                  <a:cubicBezTo>
                    <a:pt x="720" y="157"/>
                    <a:pt x="720" y="157"/>
                    <a:pt x="720" y="157"/>
                  </a:cubicBezTo>
                  <a:cubicBezTo>
                    <a:pt x="664" y="189"/>
                    <a:pt x="664" y="189"/>
                    <a:pt x="664" y="189"/>
                  </a:cubicBezTo>
                  <a:cubicBezTo>
                    <a:pt x="660" y="184"/>
                    <a:pt x="656" y="179"/>
                    <a:pt x="651" y="174"/>
                  </a:cubicBezTo>
                  <a:cubicBezTo>
                    <a:pt x="693" y="125"/>
                    <a:pt x="693" y="125"/>
                    <a:pt x="693" y="125"/>
                  </a:cubicBezTo>
                  <a:cubicBezTo>
                    <a:pt x="618" y="62"/>
                    <a:pt x="618" y="62"/>
                    <a:pt x="618" y="62"/>
                  </a:cubicBezTo>
                  <a:cubicBezTo>
                    <a:pt x="577" y="111"/>
                    <a:pt x="577" y="111"/>
                    <a:pt x="577" y="111"/>
                  </a:cubicBezTo>
                  <a:cubicBezTo>
                    <a:pt x="571" y="108"/>
                    <a:pt x="566" y="104"/>
                    <a:pt x="560" y="101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490" y="8"/>
                    <a:pt x="490" y="8"/>
                    <a:pt x="490" y="8"/>
                  </a:cubicBezTo>
                  <a:cubicBezTo>
                    <a:pt x="468" y="68"/>
                    <a:pt x="468" y="68"/>
                    <a:pt x="468" y="68"/>
                  </a:cubicBezTo>
                  <a:cubicBezTo>
                    <a:pt x="462" y="67"/>
                    <a:pt x="455" y="66"/>
                    <a:pt x="448" y="65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45" y="66"/>
                    <a:pt x="338" y="67"/>
                    <a:pt x="331" y="68"/>
                  </a:cubicBezTo>
                  <a:cubicBezTo>
                    <a:pt x="309" y="8"/>
                    <a:pt x="309" y="8"/>
                    <a:pt x="309" y="8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34" y="104"/>
                    <a:pt x="228" y="108"/>
                    <a:pt x="223" y="111"/>
                  </a:cubicBezTo>
                  <a:cubicBezTo>
                    <a:pt x="181" y="62"/>
                    <a:pt x="181" y="62"/>
                    <a:pt x="181" y="6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4" y="179"/>
                    <a:pt x="140" y="184"/>
                    <a:pt x="135" y="189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4" y="280"/>
                    <a:pt x="82" y="286"/>
                    <a:pt x="80" y="292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63" y="388"/>
                    <a:pt x="63" y="388"/>
                    <a:pt x="63" y="388"/>
                  </a:cubicBezTo>
                  <a:cubicBezTo>
                    <a:pt x="63" y="391"/>
                    <a:pt x="63" y="395"/>
                    <a:pt x="63" y="398"/>
                  </a:cubicBezTo>
                  <a:cubicBezTo>
                    <a:pt x="63" y="401"/>
                    <a:pt x="63" y="405"/>
                    <a:pt x="63" y="408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7" y="515"/>
                    <a:pt x="17" y="515"/>
                    <a:pt x="17" y="515"/>
                  </a:cubicBezTo>
                  <a:cubicBezTo>
                    <a:pt x="80" y="504"/>
                    <a:pt x="80" y="504"/>
                    <a:pt x="80" y="504"/>
                  </a:cubicBezTo>
                  <a:cubicBezTo>
                    <a:pt x="82" y="510"/>
                    <a:pt x="84" y="516"/>
                    <a:pt x="87" y="523"/>
                  </a:cubicBezTo>
                  <a:cubicBezTo>
                    <a:pt x="31" y="555"/>
                    <a:pt x="31" y="555"/>
                    <a:pt x="31" y="555"/>
                  </a:cubicBezTo>
                  <a:cubicBezTo>
                    <a:pt x="80" y="639"/>
                    <a:pt x="80" y="639"/>
                    <a:pt x="80" y="639"/>
                  </a:cubicBezTo>
                  <a:cubicBezTo>
                    <a:pt x="135" y="607"/>
                    <a:pt x="135" y="607"/>
                    <a:pt x="135" y="607"/>
                  </a:cubicBezTo>
                  <a:cubicBezTo>
                    <a:pt x="140" y="612"/>
                    <a:pt x="144" y="617"/>
                    <a:pt x="148" y="622"/>
                  </a:cubicBezTo>
                  <a:cubicBezTo>
                    <a:pt x="107" y="671"/>
                    <a:pt x="107" y="671"/>
                    <a:pt x="107" y="671"/>
                  </a:cubicBezTo>
                  <a:cubicBezTo>
                    <a:pt x="181" y="734"/>
                    <a:pt x="181" y="734"/>
                    <a:pt x="181" y="734"/>
                  </a:cubicBezTo>
                  <a:cubicBezTo>
                    <a:pt x="223" y="685"/>
                    <a:pt x="223" y="685"/>
                    <a:pt x="223" y="685"/>
                  </a:cubicBezTo>
                  <a:cubicBezTo>
                    <a:pt x="228" y="688"/>
                    <a:pt x="234" y="692"/>
                    <a:pt x="240" y="695"/>
                  </a:cubicBezTo>
                  <a:cubicBezTo>
                    <a:pt x="218" y="755"/>
                    <a:pt x="218" y="755"/>
                    <a:pt x="218" y="755"/>
                  </a:cubicBezTo>
                  <a:cubicBezTo>
                    <a:pt x="310" y="788"/>
                    <a:pt x="310" y="788"/>
                    <a:pt x="310" y="788"/>
                  </a:cubicBezTo>
                  <a:cubicBezTo>
                    <a:pt x="331" y="728"/>
                    <a:pt x="331" y="728"/>
                    <a:pt x="331" y="728"/>
                  </a:cubicBezTo>
                  <a:cubicBezTo>
                    <a:pt x="338" y="729"/>
                    <a:pt x="345" y="731"/>
                    <a:pt x="351" y="731"/>
                  </a:cubicBezTo>
                  <a:cubicBezTo>
                    <a:pt x="351" y="796"/>
                    <a:pt x="351" y="796"/>
                    <a:pt x="351" y="796"/>
                  </a:cubicBezTo>
                  <a:cubicBezTo>
                    <a:pt x="448" y="796"/>
                    <a:pt x="448" y="796"/>
                    <a:pt x="448" y="796"/>
                  </a:cubicBezTo>
                  <a:cubicBezTo>
                    <a:pt x="448" y="731"/>
                    <a:pt x="448" y="731"/>
                    <a:pt x="448" y="731"/>
                  </a:cubicBezTo>
                  <a:cubicBezTo>
                    <a:pt x="455" y="731"/>
                    <a:pt x="462" y="729"/>
                    <a:pt x="468" y="728"/>
                  </a:cubicBezTo>
                  <a:cubicBezTo>
                    <a:pt x="490" y="788"/>
                    <a:pt x="490" y="788"/>
                    <a:pt x="490" y="788"/>
                  </a:cubicBezTo>
                  <a:cubicBezTo>
                    <a:pt x="582" y="755"/>
                    <a:pt x="582" y="755"/>
                    <a:pt x="582" y="755"/>
                  </a:cubicBezTo>
                  <a:cubicBezTo>
                    <a:pt x="560" y="695"/>
                    <a:pt x="560" y="695"/>
                    <a:pt x="560" y="695"/>
                  </a:cubicBezTo>
                  <a:cubicBezTo>
                    <a:pt x="566" y="692"/>
                    <a:pt x="571" y="688"/>
                    <a:pt x="577" y="685"/>
                  </a:cubicBezTo>
                  <a:cubicBezTo>
                    <a:pt x="618" y="734"/>
                    <a:pt x="618" y="734"/>
                    <a:pt x="618" y="734"/>
                  </a:cubicBezTo>
                  <a:cubicBezTo>
                    <a:pt x="693" y="671"/>
                    <a:pt x="693" y="671"/>
                    <a:pt x="693" y="671"/>
                  </a:cubicBezTo>
                  <a:cubicBezTo>
                    <a:pt x="651" y="622"/>
                    <a:pt x="651" y="622"/>
                    <a:pt x="651" y="622"/>
                  </a:cubicBezTo>
                  <a:cubicBezTo>
                    <a:pt x="656" y="617"/>
                    <a:pt x="660" y="612"/>
                    <a:pt x="664" y="607"/>
                  </a:cubicBezTo>
                  <a:cubicBezTo>
                    <a:pt x="720" y="639"/>
                    <a:pt x="720" y="639"/>
                    <a:pt x="720" y="639"/>
                  </a:cubicBezTo>
                  <a:cubicBezTo>
                    <a:pt x="769" y="555"/>
                    <a:pt x="769" y="555"/>
                    <a:pt x="769" y="555"/>
                  </a:cubicBezTo>
                  <a:cubicBezTo>
                    <a:pt x="713" y="523"/>
                    <a:pt x="713" y="523"/>
                    <a:pt x="713" y="523"/>
                  </a:cubicBezTo>
                  <a:cubicBezTo>
                    <a:pt x="715" y="516"/>
                    <a:pt x="718" y="510"/>
                    <a:pt x="720" y="504"/>
                  </a:cubicBezTo>
                  <a:cubicBezTo>
                    <a:pt x="783" y="515"/>
                    <a:pt x="783" y="515"/>
                    <a:pt x="783" y="515"/>
                  </a:cubicBezTo>
                  <a:cubicBezTo>
                    <a:pt x="800" y="419"/>
                    <a:pt x="800" y="419"/>
                    <a:pt x="800" y="419"/>
                  </a:cubicBezTo>
                  <a:cubicBezTo>
                    <a:pt x="737" y="408"/>
                    <a:pt x="737" y="408"/>
                    <a:pt x="737" y="408"/>
                  </a:cubicBezTo>
                  <a:cubicBezTo>
                    <a:pt x="737" y="405"/>
                    <a:pt x="737" y="401"/>
                    <a:pt x="737" y="398"/>
                  </a:cubicBezTo>
                  <a:cubicBezTo>
                    <a:pt x="737" y="395"/>
                    <a:pt x="737" y="391"/>
                    <a:pt x="737" y="388"/>
                  </a:cubicBezTo>
                  <a:cubicBezTo>
                    <a:pt x="800" y="377"/>
                    <a:pt x="800" y="377"/>
                    <a:pt x="800" y="377"/>
                  </a:cubicBezTo>
                  <a:cubicBezTo>
                    <a:pt x="783" y="281"/>
                    <a:pt x="783" y="281"/>
                    <a:pt x="783" y="281"/>
                  </a:cubicBezTo>
                  <a:lnTo>
                    <a:pt x="720" y="292"/>
                  </a:lnTo>
                  <a:close/>
                  <a:moveTo>
                    <a:pt x="674" y="398"/>
                  </a:moveTo>
                  <a:cubicBezTo>
                    <a:pt x="674" y="549"/>
                    <a:pt x="551" y="672"/>
                    <a:pt x="400" y="672"/>
                  </a:cubicBezTo>
                  <a:cubicBezTo>
                    <a:pt x="248" y="672"/>
                    <a:pt x="126" y="549"/>
                    <a:pt x="126" y="398"/>
                  </a:cubicBezTo>
                  <a:cubicBezTo>
                    <a:pt x="126" y="247"/>
                    <a:pt x="248" y="124"/>
                    <a:pt x="400" y="124"/>
                  </a:cubicBezTo>
                  <a:cubicBezTo>
                    <a:pt x="551" y="124"/>
                    <a:pt x="674" y="247"/>
                    <a:pt x="674" y="39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5">
              <a:extLst>
                <a:ext uri="{FF2B5EF4-FFF2-40B4-BE49-F238E27FC236}">
                  <a16:creationId xmlns:a16="http://schemas.microsoft.com/office/drawing/2014/main" id="{3B19D3CE-0AE6-F74A-BF0E-048BF28BE4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55" y="2020"/>
              <a:ext cx="804" cy="805"/>
            </a:xfrm>
            <a:custGeom>
              <a:avLst/>
              <a:gdLst>
                <a:gd name="T0" fmla="*/ 265 w 530"/>
                <a:gd name="T1" fmla="*/ 0 h 530"/>
                <a:gd name="T2" fmla="*/ 0 w 530"/>
                <a:gd name="T3" fmla="*/ 265 h 530"/>
                <a:gd name="T4" fmla="*/ 265 w 530"/>
                <a:gd name="T5" fmla="*/ 530 h 530"/>
                <a:gd name="T6" fmla="*/ 530 w 530"/>
                <a:gd name="T7" fmla="*/ 265 h 530"/>
                <a:gd name="T8" fmla="*/ 265 w 530"/>
                <a:gd name="T9" fmla="*/ 0 h 530"/>
                <a:gd name="T10" fmla="*/ 265 w 530"/>
                <a:gd name="T11" fmla="*/ 476 h 530"/>
                <a:gd name="T12" fmla="*/ 54 w 530"/>
                <a:gd name="T13" fmla="*/ 265 h 530"/>
                <a:gd name="T14" fmla="*/ 265 w 530"/>
                <a:gd name="T15" fmla="*/ 54 h 530"/>
                <a:gd name="T16" fmla="*/ 476 w 530"/>
                <a:gd name="T17" fmla="*/ 265 h 530"/>
                <a:gd name="T18" fmla="*/ 265 w 530"/>
                <a:gd name="T19" fmla="*/ 476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30">
                  <a:moveTo>
                    <a:pt x="265" y="0"/>
                  </a:moveTo>
                  <a:cubicBezTo>
                    <a:pt x="119" y="0"/>
                    <a:pt x="0" y="119"/>
                    <a:pt x="0" y="265"/>
                  </a:cubicBezTo>
                  <a:cubicBezTo>
                    <a:pt x="0" y="411"/>
                    <a:pt x="119" y="530"/>
                    <a:pt x="265" y="530"/>
                  </a:cubicBezTo>
                  <a:cubicBezTo>
                    <a:pt x="411" y="530"/>
                    <a:pt x="530" y="411"/>
                    <a:pt x="530" y="265"/>
                  </a:cubicBezTo>
                  <a:cubicBezTo>
                    <a:pt x="530" y="119"/>
                    <a:pt x="411" y="0"/>
                    <a:pt x="265" y="0"/>
                  </a:cubicBezTo>
                  <a:close/>
                  <a:moveTo>
                    <a:pt x="265" y="476"/>
                  </a:moveTo>
                  <a:cubicBezTo>
                    <a:pt x="148" y="476"/>
                    <a:pt x="54" y="382"/>
                    <a:pt x="54" y="265"/>
                  </a:cubicBezTo>
                  <a:cubicBezTo>
                    <a:pt x="54" y="148"/>
                    <a:pt x="148" y="54"/>
                    <a:pt x="265" y="54"/>
                  </a:cubicBezTo>
                  <a:cubicBezTo>
                    <a:pt x="381" y="54"/>
                    <a:pt x="476" y="148"/>
                    <a:pt x="476" y="265"/>
                  </a:cubicBezTo>
                  <a:cubicBezTo>
                    <a:pt x="476" y="382"/>
                    <a:pt x="381" y="476"/>
                    <a:pt x="265" y="4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6">
              <a:extLst>
                <a:ext uri="{FF2B5EF4-FFF2-40B4-BE49-F238E27FC236}">
                  <a16:creationId xmlns:a16="http://schemas.microsoft.com/office/drawing/2014/main" id="{95C1A1DC-989C-BE40-87AC-BA3831A864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1" y="2116"/>
              <a:ext cx="613" cy="613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2 h 404"/>
                <a:gd name="T4" fmla="*/ 202 w 404"/>
                <a:gd name="T5" fmla="*/ 404 h 404"/>
                <a:gd name="T6" fmla="*/ 404 w 404"/>
                <a:gd name="T7" fmla="*/ 202 h 404"/>
                <a:gd name="T8" fmla="*/ 202 w 404"/>
                <a:gd name="T9" fmla="*/ 0 h 404"/>
                <a:gd name="T10" fmla="*/ 202 w 404"/>
                <a:gd name="T11" fmla="*/ 232 h 404"/>
                <a:gd name="T12" fmla="*/ 172 w 404"/>
                <a:gd name="T13" fmla="*/ 202 h 404"/>
                <a:gd name="T14" fmla="*/ 202 w 404"/>
                <a:gd name="T15" fmla="*/ 172 h 404"/>
                <a:gd name="T16" fmla="*/ 232 w 404"/>
                <a:gd name="T17" fmla="*/ 202 h 404"/>
                <a:gd name="T18" fmla="*/ 202 w 404"/>
                <a:gd name="T19" fmla="*/ 23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90" y="0"/>
                    <a:pt x="0" y="90"/>
                    <a:pt x="0" y="202"/>
                  </a:cubicBezTo>
                  <a:cubicBezTo>
                    <a:pt x="0" y="314"/>
                    <a:pt x="90" y="404"/>
                    <a:pt x="202" y="404"/>
                  </a:cubicBezTo>
                  <a:cubicBezTo>
                    <a:pt x="313" y="404"/>
                    <a:pt x="404" y="314"/>
                    <a:pt x="404" y="202"/>
                  </a:cubicBezTo>
                  <a:cubicBezTo>
                    <a:pt x="404" y="90"/>
                    <a:pt x="313" y="0"/>
                    <a:pt x="202" y="0"/>
                  </a:cubicBezTo>
                  <a:close/>
                  <a:moveTo>
                    <a:pt x="202" y="232"/>
                  </a:moveTo>
                  <a:cubicBezTo>
                    <a:pt x="185" y="232"/>
                    <a:pt x="172" y="219"/>
                    <a:pt x="172" y="202"/>
                  </a:cubicBezTo>
                  <a:cubicBezTo>
                    <a:pt x="172" y="185"/>
                    <a:pt x="185" y="172"/>
                    <a:pt x="202" y="172"/>
                  </a:cubicBezTo>
                  <a:cubicBezTo>
                    <a:pt x="218" y="172"/>
                    <a:pt x="232" y="185"/>
                    <a:pt x="232" y="202"/>
                  </a:cubicBezTo>
                  <a:cubicBezTo>
                    <a:pt x="232" y="219"/>
                    <a:pt x="218" y="232"/>
                    <a:pt x="202" y="2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0FDAC93B-B0E5-594B-A70A-986A1842EEC3}"/>
              </a:ext>
            </a:extLst>
          </p:cNvPr>
          <p:cNvSpPr txBox="1"/>
          <p:nvPr/>
        </p:nvSpPr>
        <p:spPr>
          <a:xfrm>
            <a:off x="878850" y="1768674"/>
            <a:ext cx="498880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Source Sans Pro" panose="020B0503030403020204" pitchFamily="34" charset="0"/>
              </a:rPr>
              <a:t>I’m a </a:t>
            </a:r>
            <a:r>
              <a:rPr lang="en-US" sz="2400" b="1" dirty="0">
                <a:latin typeface="Source Sans Pro" panose="020B0503030403020204" pitchFamily="34" charset="0"/>
              </a:rPr>
              <a:t>big fan </a:t>
            </a:r>
            <a:r>
              <a:rPr lang="en-US" sz="2400" dirty="0">
                <a:latin typeface="Source Sans Pro" panose="020B0503030403020204" pitchFamily="34" charset="0"/>
              </a:rPr>
              <a:t>of doing what you are </a:t>
            </a:r>
            <a:r>
              <a:rPr lang="en-US" sz="2400" i="1" dirty="0">
                <a:latin typeface="Source Sans Pro" panose="020B0503030403020204" pitchFamily="34" charset="0"/>
              </a:rPr>
              <a:t>really</a:t>
            </a:r>
            <a:r>
              <a:rPr lang="en-US" sz="2400" dirty="0">
                <a:latin typeface="Source Sans Pro" panose="020B0503030403020204" pitchFamily="34" charset="0"/>
              </a:rPr>
              <a:t> bad at. A </a:t>
            </a:r>
            <a:r>
              <a:rPr lang="en-US" sz="2400" b="1" dirty="0">
                <a:latin typeface="Source Sans Pro" panose="020B0503030403020204" pitchFamily="34" charset="0"/>
              </a:rPr>
              <a:t>lot</a:t>
            </a:r>
            <a:r>
              <a:rPr lang="en-US" sz="2400" dirty="0">
                <a:latin typeface="Source Sans Pro" panose="020B0503030403020204" pitchFamily="34" charset="0"/>
              </a:rPr>
              <a:t>.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1D304F0-5AB5-C941-8648-35CEC65CA712}"/>
              </a:ext>
            </a:extLst>
          </p:cNvPr>
          <p:cNvSpPr/>
          <p:nvPr/>
        </p:nvSpPr>
        <p:spPr>
          <a:xfrm>
            <a:off x="878852" y="2728782"/>
            <a:ext cx="4864539" cy="1171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656D78"/>
                </a:solidFill>
                <a:latin typeface="Source Sans Pro Light" panose="020B0403030403020204" pitchFamily="34" charset="0"/>
              </a:rPr>
              <a:t>Your content to play here, or through paste in this box, and select only the text. Your content to play here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656D78"/>
                </a:solidFill>
                <a:latin typeface="Source Sans Pro Light" panose="020B0403030403020204" pitchFamily="34" charset="0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A14E552-85A7-9D47-B812-D4B5189C95C8}"/>
              </a:ext>
            </a:extLst>
          </p:cNvPr>
          <p:cNvGrpSpPr/>
          <p:nvPr/>
        </p:nvGrpSpPr>
        <p:grpSpPr>
          <a:xfrm>
            <a:off x="930912" y="4003731"/>
            <a:ext cx="1681845" cy="574055"/>
            <a:chOff x="651340" y="5088735"/>
            <a:chExt cx="1681845" cy="574055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B8E41BD-0B33-AD40-BB62-01D4800D16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340" y="5114150"/>
              <a:ext cx="548640" cy="548640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2"/>
                </a:solidFill>
                <a:latin typeface="Source Sans Pro" charset="0"/>
                <a:ea typeface="Source Sans Pro" charset="0"/>
                <a:cs typeface="Source Sans Pro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CD3185C-76DF-FA43-A800-788F8A2C75D8}"/>
                </a:ext>
              </a:extLst>
            </p:cNvPr>
            <p:cNvSpPr txBox="1"/>
            <p:nvPr/>
          </p:nvSpPr>
          <p:spPr>
            <a:xfrm>
              <a:off x="1324576" y="5088735"/>
              <a:ext cx="10086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Source Sans Pro" charset="0"/>
                  <a:ea typeface="Source Sans Pro" charset="0"/>
                  <a:cs typeface="Source Sans Pro" charset="0"/>
                </a:rPr>
                <a:t>2.888 K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9629452-B6A6-FE41-B3BC-B96CD1949D10}"/>
                </a:ext>
              </a:extLst>
            </p:cNvPr>
            <p:cNvSpPr/>
            <p:nvPr/>
          </p:nvSpPr>
          <p:spPr>
            <a:xfrm>
              <a:off x="1426249" y="5470889"/>
              <a:ext cx="527388" cy="15388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latin typeface="Source Sans Pro" charset="0"/>
                  <a:ea typeface="Source Sans Pro" charset="0"/>
                  <a:cs typeface="Source Sans Pro" charset="0"/>
                </a:rPr>
                <a:t>Male User</a:t>
              </a:r>
            </a:p>
          </p:txBody>
        </p:sp>
        <p:sp>
          <p:nvSpPr>
            <p:cNvPr id="35" name="Shape 2614">
              <a:extLst>
                <a:ext uri="{FF2B5EF4-FFF2-40B4-BE49-F238E27FC236}">
                  <a16:creationId xmlns:a16="http://schemas.microsoft.com/office/drawing/2014/main" id="{ECA5F742-57AA-1A4F-841E-EBB668576B69}"/>
                </a:ext>
              </a:extLst>
            </p:cNvPr>
            <p:cNvSpPr/>
            <p:nvPr/>
          </p:nvSpPr>
          <p:spPr>
            <a:xfrm>
              <a:off x="782228" y="526494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8" y="17505"/>
                  </a:moveTo>
                  <a:cubicBezTo>
                    <a:pt x="17372" y="16944"/>
                    <a:pt x="16242" y="15945"/>
                    <a:pt x="15117" y="15413"/>
                  </a:cubicBezTo>
                  <a:cubicBezTo>
                    <a:pt x="14189" y="14975"/>
                    <a:pt x="13657" y="14531"/>
                    <a:pt x="13491" y="14057"/>
                  </a:cubicBezTo>
                  <a:cubicBezTo>
                    <a:pt x="13377" y="13728"/>
                    <a:pt x="13428" y="13351"/>
                    <a:pt x="13649" y="12904"/>
                  </a:cubicBezTo>
                  <a:cubicBezTo>
                    <a:pt x="13815" y="12567"/>
                    <a:pt x="13972" y="12286"/>
                    <a:pt x="14117" y="12028"/>
                  </a:cubicBezTo>
                  <a:cubicBezTo>
                    <a:pt x="14730" y="10934"/>
                    <a:pt x="15203" y="10145"/>
                    <a:pt x="15203" y="7348"/>
                  </a:cubicBezTo>
                  <a:cubicBezTo>
                    <a:pt x="15203" y="3162"/>
                    <a:pt x="12787" y="2951"/>
                    <a:pt x="12309" y="2951"/>
                  </a:cubicBezTo>
                  <a:cubicBezTo>
                    <a:pt x="11917" y="2951"/>
                    <a:pt x="11672" y="3037"/>
                    <a:pt x="11435" y="3121"/>
                  </a:cubicBezTo>
                  <a:cubicBezTo>
                    <a:pt x="11175" y="3213"/>
                    <a:pt x="10907" y="3309"/>
                    <a:pt x="10296" y="3319"/>
                  </a:cubicBezTo>
                  <a:cubicBezTo>
                    <a:pt x="9190" y="3337"/>
                    <a:pt x="6873" y="3375"/>
                    <a:pt x="6873" y="7226"/>
                  </a:cubicBezTo>
                  <a:cubicBezTo>
                    <a:pt x="6873" y="9919"/>
                    <a:pt x="7574" y="11156"/>
                    <a:pt x="8125" y="12150"/>
                  </a:cubicBezTo>
                  <a:cubicBezTo>
                    <a:pt x="8266" y="12404"/>
                    <a:pt x="8399" y="12645"/>
                    <a:pt x="8505" y="12885"/>
                  </a:cubicBezTo>
                  <a:cubicBezTo>
                    <a:pt x="8973" y="13949"/>
                    <a:pt x="8631" y="14693"/>
                    <a:pt x="7426" y="15224"/>
                  </a:cubicBezTo>
                  <a:cubicBezTo>
                    <a:pt x="5905" y="15897"/>
                    <a:pt x="5188" y="16247"/>
                    <a:pt x="3693" y="17562"/>
                  </a:cubicBezTo>
                  <a:cubicBezTo>
                    <a:pt x="2017" y="15800"/>
                    <a:pt x="982" y="134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3395"/>
                    <a:pt x="19603" y="15749"/>
                    <a:pt x="17958" y="17505"/>
                  </a:cubicBezTo>
                  <a:moveTo>
                    <a:pt x="10800" y="20618"/>
                  </a:moveTo>
                  <a:cubicBezTo>
                    <a:pt x="8356" y="20618"/>
                    <a:pt x="6125" y="19720"/>
                    <a:pt x="4407" y="18242"/>
                  </a:cubicBezTo>
                  <a:cubicBezTo>
                    <a:pt x="5730" y="17084"/>
                    <a:pt x="6362" y="16767"/>
                    <a:pt x="7823" y="16122"/>
                  </a:cubicBezTo>
                  <a:cubicBezTo>
                    <a:pt x="9515" y="15375"/>
                    <a:pt x="10091" y="14051"/>
                    <a:pt x="9403" y="12489"/>
                  </a:cubicBezTo>
                  <a:cubicBezTo>
                    <a:pt x="9279" y="12208"/>
                    <a:pt x="9136" y="11949"/>
                    <a:pt x="8984" y="11674"/>
                  </a:cubicBezTo>
                  <a:cubicBezTo>
                    <a:pt x="8461" y="10732"/>
                    <a:pt x="7855" y="9665"/>
                    <a:pt x="7855" y="7226"/>
                  </a:cubicBezTo>
                  <a:cubicBezTo>
                    <a:pt x="7855" y="4341"/>
                    <a:pt x="9224" y="4318"/>
                    <a:pt x="10312" y="4300"/>
                  </a:cubicBezTo>
                  <a:cubicBezTo>
                    <a:pt x="11084" y="4287"/>
                    <a:pt x="11461" y="4154"/>
                    <a:pt x="11763" y="4047"/>
                  </a:cubicBezTo>
                  <a:cubicBezTo>
                    <a:pt x="11964" y="3975"/>
                    <a:pt x="12086" y="3933"/>
                    <a:pt x="12309" y="3933"/>
                  </a:cubicBezTo>
                  <a:cubicBezTo>
                    <a:pt x="13218" y="3933"/>
                    <a:pt x="14221" y="4830"/>
                    <a:pt x="14221" y="7348"/>
                  </a:cubicBezTo>
                  <a:cubicBezTo>
                    <a:pt x="14221" y="9888"/>
                    <a:pt x="13840" y="10513"/>
                    <a:pt x="13261" y="11548"/>
                  </a:cubicBezTo>
                  <a:cubicBezTo>
                    <a:pt x="13108" y="11820"/>
                    <a:pt x="12943" y="12115"/>
                    <a:pt x="12768" y="12470"/>
                  </a:cubicBezTo>
                  <a:cubicBezTo>
                    <a:pt x="12430" y="13155"/>
                    <a:pt x="12362" y="13798"/>
                    <a:pt x="12565" y="14380"/>
                  </a:cubicBezTo>
                  <a:cubicBezTo>
                    <a:pt x="12825" y="15126"/>
                    <a:pt x="13502" y="15737"/>
                    <a:pt x="14696" y="16302"/>
                  </a:cubicBezTo>
                  <a:cubicBezTo>
                    <a:pt x="15675" y="16764"/>
                    <a:pt x="16700" y="17667"/>
                    <a:pt x="17251" y="18189"/>
                  </a:cubicBezTo>
                  <a:cubicBezTo>
                    <a:pt x="15525" y="19697"/>
                    <a:pt x="1327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latin typeface="Source Sans Pro" charset="0"/>
                <a:ea typeface="Source Sans Pro" charset="0"/>
                <a:cs typeface="Source Sans Pro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4FD5379-2E8F-2A4E-98C1-96C131EE831C}"/>
              </a:ext>
            </a:extLst>
          </p:cNvPr>
          <p:cNvGrpSpPr/>
          <p:nvPr/>
        </p:nvGrpSpPr>
        <p:grpSpPr>
          <a:xfrm>
            <a:off x="2915971" y="4010681"/>
            <a:ext cx="1681845" cy="574055"/>
            <a:chOff x="2597658" y="5111511"/>
            <a:chExt cx="1681845" cy="574055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29FDF02-3DD0-A347-A5EC-D85537951E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97658" y="5136926"/>
              <a:ext cx="548640" cy="548640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2"/>
                </a:solidFill>
                <a:latin typeface="Source Sans Pro" charset="0"/>
                <a:ea typeface="Source Sans Pro" charset="0"/>
                <a:cs typeface="Source Sans Pro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B15E231-3E13-E749-9C97-71A8D2D05632}"/>
                </a:ext>
              </a:extLst>
            </p:cNvPr>
            <p:cNvSpPr txBox="1"/>
            <p:nvPr/>
          </p:nvSpPr>
          <p:spPr>
            <a:xfrm>
              <a:off x="3270894" y="5111511"/>
              <a:ext cx="10086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Source Sans Pro" charset="0"/>
                  <a:ea typeface="Source Sans Pro" charset="0"/>
                  <a:cs typeface="Source Sans Pro" charset="0"/>
                </a:rPr>
                <a:t>1.074 K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52FBD0C-05E6-C946-BD47-8752982AF2F2}"/>
                </a:ext>
              </a:extLst>
            </p:cNvPr>
            <p:cNvSpPr/>
            <p:nvPr/>
          </p:nvSpPr>
          <p:spPr>
            <a:xfrm>
              <a:off x="3372567" y="5483045"/>
              <a:ext cx="668453" cy="15388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latin typeface="Source Sans Pro" charset="0"/>
                  <a:ea typeface="Source Sans Pro" charset="0"/>
                  <a:cs typeface="Source Sans Pro" charset="0"/>
                </a:rPr>
                <a:t>Female User</a:t>
              </a:r>
            </a:p>
          </p:txBody>
        </p:sp>
        <p:sp>
          <p:nvSpPr>
            <p:cNvPr id="40" name="Shape 2615">
              <a:extLst>
                <a:ext uri="{FF2B5EF4-FFF2-40B4-BE49-F238E27FC236}">
                  <a16:creationId xmlns:a16="http://schemas.microsoft.com/office/drawing/2014/main" id="{682584A6-36A3-2C49-A21C-92CC2AC445CC}"/>
                </a:ext>
              </a:extLst>
            </p:cNvPr>
            <p:cNvSpPr/>
            <p:nvPr/>
          </p:nvSpPr>
          <p:spPr>
            <a:xfrm>
              <a:off x="2732314" y="526714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93" y="17878"/>
                  </a:moveTo>
                  <a:cubicBezTo>
                    <a:pt x="16514" y="16546"/>
                    <a:pt x="15177" y="15812"/>
                    <a:pt x="14084" y="15323"/>
                  </a:cubicBezTo>
                  <a:cubicBezTo>
                    <a:pt x="13842" y="15214"/>
                    <a:pt x="13687" y="15099"/>
                    <a:pt x="13598" y="14990"/>
                  </a:cubicBezTo>
                  <a:cubicBezTo>
                    <a:pt x="15238" y="14959"/>
                    <a:pt x="16521" y="14237"/>
                    <a:pt x="16581" y="14203"/>
                  </a:cubicBezTo>
                  <a:cubicBezTo>
                    <a:pt x="16751" y="14106"/>
                    <a:pt x="16846" y="13918"/>
                    <a:pt x="16826" y="13724"/>
                  </a:cubicBezTo>
                  <a:cubicBezTo>
                    <a:pt x="16807" y="13546"/>
                    <a:pt x="16693" y="13394"/>
                    <a:pt x="16530" y="13325"/>
                  </a:cubicBezTo>
                  <a:cubicBezTo>
                    <a:pt x="16461" y="13275"/>
                    <a:pt x="15663" y="12629"/>
                    <a:pt x="15663" y="9051"/>
                  </a:cubicBezTo>
                  <a:cubicBezTo>
                    <a:pt x="15663" y="5000"/>
                    <a:pt x="14115" y="2945"/>
                    <a:pt x="11061" y="2945"/>
                  </a:cubicBezTo>
                  <a:cubicBezTo>
                    <a:pt x="8481" y="2945"/>
                    <a:pt x="5845" y="3642"/>
                    <a:pt x="5845" y="8806"/>
                  </a:cubicBezTo>
                  <a:cubicBezTo>
                    <a:pt x="5845" y="12555"/>
                    <a:pt x="5219" y="13278"/>
                    <a:pt x="5122" y="13367"/>
                  </a:cubicBezTo>
                  <a:cubicBezTo>
                    <a:pt x="4957" y="13416"/>
                    <a:pt x="4826" y="13551"/>
                    <a:pt x="4784" y="13723"/>
                  </a:cubicBezTo>
                  <a:cubicBezTo>
                    <a:pt x="4734" y="13935"/>
                    <a:pt x="4828" y="14153"/>
                    <a:pt x="5015" y="14262"/>
                  </a:cubicBezTo>
                  <a:cubicBezTo>
                    <a:pt x="6396" y="15064"/>
                    <a:pt x="7482" y="15136"/>
                    <a:pt x="8065" y="15091"/>
                  </a:cubicBezTo>
                  <a:cubicBezTo>
                    <a:pt x="7994" y="15151"/>
                    <a:pt x="7850" y="15241"/>
                    <a:pt x="7564" y="15335"/>
                  </a:cubicBezTo>
                  <a:cubicBezTo>
                    <a:pt x="6211" y="15776"/>
                    <a:pt x="4766" y="16807"/>
                    <a:pt x="3958" y="17834"/>
                  </a:cubicBezTo>
                  <a:cubicBezTo>
                    <a:pt x="2125" y="16050"/>
                    <a:pt x="982" y="13560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2" y="982"/>
                    <a:pt x="20618" y="5377"/>
                    <a:pt x="20618" y="10800"/>
                  </a:cubicBezTo>
                  <a:cubicBezTo>
                    <a:pt x="20618" y="13584"/>
                    <a:pt x="19454" y="16092"/>
                    <a:pt x="17593" y="17878"/>
                  </a:cubicBezTo>
                  <a:moveTo>
                    <a:pt x="10800" y="20618"/>
                  </a:moveTo>
                  <a:cubicBezTo>
                    <a:pt x="8489" y="20618"/>
                    <a:pt x="6370" y="19815"/>
                    <a:pt x="4693" y="18480"/>
                  </a:cubicBezTo>
                  <a:cubicBezTo>
                    <a:pt x="5360" y="17604"/>
                    <a:pt x="6693" y="16652"/>
                    <a:pt x="7869" y="16268"/>
                  </a:cubicBezTo>
                  <a:cubicBezTo>
                    <a:pt x="8578" y="16037"/>
                    <a:pt x="8988" y="15688"/>
                    <a:pt x="9087" y="15232"/>
                  </a:cubicBezTo>
                  <a:cubicBezTo>
                    <a:pt x="9214" y="14656"/>
                    <a:pt x="8775" y="14230"/>
                    <a:pt x="8725" y="14183"/>
                  </a:cubicBezTo>
                  <a:cubicBezTo>
                    <a:pt x="8597" y="14065"/>
                    <a:pt x="8412" y="14025"/>
                    <a:pt x="8246" y="14075"/>
                  </a:cubicBezTo>
                  <a:cubicBezTo>
                    <a:pt x="8208" y="14086"/>
                    <a:pt x="7406" y="14309"/>
                    <a:pt x="6089" y="13714"/>
                  </a:cubicBezTo>
                  <a:cubicBezTo>
                    <a:pt x="6486" y="13026"/>
                    <a:pt x="6826" y="11618"/>
                    <a:pt x="6826" y="8806"/>
                  </a:cubicBezTo>
                  <a:cubicBezTo>
                    <a:pt x="6826" y="4301"/>
                    <a:pt x="8829" y="3928"/>
                    <a:pt x="11061" y="3928"/>
                  </a:cubicBezTo>
                  <a:cubicBezTo>
                    <a:pt x="12615" y="3928"/>
                    <a:pt x="14681" y="4458"/>
                    <a:pt x="14681" y="9051"/>
                  </a:cubicBezTo>
                  <a:cubicBezTo>
                    <a:pt x="14681" y="11662"/>
                    <a:pt x="15092" y="12966"/>
                    <a:pt x="15499" y="13617"/>
                  </a:cubicBezTo>
                  <a:cubicBezTo>
                    <a:pt x="14943" y="13829"/>
                    <a:pt x="14058" y="14076"/>
                    <a:pt x="13097" y="13993"/>
                  </a:cubicBezTo>
                  <a:cubicBezTo>
                    <a:pt x="12883" y="13971"/>
                    <a:pt x="12690" y="14092"/>
                    <a:pt x="12605" y="14285"/>
                  </a:cubicBezTo>
                  <a:cubicBezTo>
                    <a:pt x="12420" y="14704"/>
                    <a:pt x="12408" y="15649"/>
                    <a:pt x="13683" y="16219"/>
                  </a:cubicBezTo>
                  <a:cubicBezTo>
                    <a:pt x="14677" y="16664"/>
                    <a:pt x="15893" y="17331"/>
                    <a:pt x="16850" y="18522"/>
                  </a:cubicBezTo>
                  <a:cubicBezTo>
                    <a:pt x="15182" y="19831"/>
                    <a:pt x="13085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latin typeface="Source Sans Pro" charset="0"/>
                <a:ea typeface="Source Sans Pro" charset="0"/>
                <a:cs typeface="Source Sans Pro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487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>
            <a:grpSpLocks noChangeAspect="1"/>
          </p:cNvGrpSpPr>
          <p:nvPr/>
        </p:nvGrpSpPr>
        <p:grpSpPr bwMode="auto">
          <a:xfrm flipH="1">
            <a:off x="6674968" y="685585"/>
            <a:ext cx="4889500" cy="5137150"/>
            <a:chOff x="1335" y="0"/>
            <a:chExt cx="3080" cy="3236"/>
          </a:xfrm>
          <a:solidFill>
            <a:schemeClr val="bg1">
              <a:lumMod val="85000"/>
            </a:schemeClr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742" y="120"/>
              <a:ext cx="550" cy="550"/>
            </a:xfrm>
            <a:custGeom>
              <a:avLst/>
              <a:gdLst>
                <a:gd name="T0" fmla="*/ 138 w 280"/>
                <a:gd name="T1" fmla="*/ 265 h 280"/>
                <a:gd name="T2" fmla="*/ 13 w 280"/>
                <a:gd name="T3" fmla="*/ 140 h 280"/>
                <a:gd name="T4" fmla="*/ 138 w 280"/>
                <a:gd name="T5" fmla="*/ 15 h 280"/>
                <a:gd name="T6" fmla="*/ 263 w 280"/>
                <a:gd name="T7" fmla="*/ 140 h 280"/>
                <a:gd name="T8" fmla="*/ 138 w 280"/>
                <a:gd name="T9" fmla="*/ 265 h 280"/>
                <a:gd name="T10" fmla="*/ 140 w 280"/>
                <a:gd name="T11" fmla="*/ 0 h 280"/>
                <a:gd name="T12" fmla="*/ 0 w 280"/>
                <a:gd name="T13" fmla="*/ 140 h 280"/>
                <a:gd name="T14" fmla="*/ 140 w 280"/>
                <a:gd name="T15" fmla="*/ 280 h 280"/>
                <a:gd name="T16" fmla="*/ 280 w 280"/>
                <a:gd name="T17" fmla="*/ 140 h 280"/>
                <a:gd name="T18" fmla="*/ 140 w 280"/>
                <a:gd name="T1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280">
                  <a:moveTo>
                    <a:pt x="138" y="265"/>
                  </a:moveTo>
                  <a:cubicBezTo>
                    <a:pt x="69" y="265"/>
                    <a:pt x="13" y="209"/>
                    <a:pt x="13" y="140"/>
                  </a:cubicBezTo>
                  <a:cubicBezTo>
                    <a:pt x="13" y="71"/>
                    <a:pt x="69" y="15"/>
                    <a:pt x="138" y="15"/>
                  </a:cubicBezTo>
                  <a:cubicBezTo>
                    <a:pt x="207" y="15"/>
                    <a:pt x="263" y="71"/>
                    <a:pt x="263" y="140"/>
                  </a:cubicBezTo>
                  <a:cubicBezTo>
                    <a:pt x="263" y="209"/>
                    <a:pt x="207" y="265"/>
                    <a:pt x="138" y="265"/>
                  </a:cubicBezTo>
                  <a:moveTo>
                    <a:pt x="140" y="0"/>
                  </a:moveTo>
                  <a:cubicBezTo>
                    <a:pt x="63" y="0"/>
                    <a:pt x="0" y="63"/>
                    <a:pt x="0" y="140"/>
                  </a:cubicBezTo>
                  <a:cubicBezTo>
                    <a:pt x="0" y="217"/>
                    <a:pt x="63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3"/>
                    <a:pt x="217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2360" y="104"/>
              <a:ext cx="892" cy="892"/>
            </a:xfrm>
            <a:custGeom>
              <a:avLst/>
              <a:gdLst>
                <a:gd name="T0" fmla="*/ 438 w 454"/>
                <a:gd name="T1" fmla="*/ 165 h 454"/>
                <a:gd name="T2" fmla="*/ 396 w 454"/>
                <a:gd name="T3" fmla="*/ 167 h 454"/>
                <a:gd name="T4" fmla="*/ 378 w 454"/>
                <a:gd name="T5" fmla="*/ 131 h 454"/>
                <a:gd name="T6" fmla="*/ 348 w 454"/>
                <a:gd name="T7" fmla="*/ 96 h 454"/>
                <a:gd name="T8" fmla="*/ 366 w 454"/>
                <a:gd name="T9" fmla="*/ 58 h 454"/>
                <a:gd name="T10" fmla="*/ 363 w 454"/>
                <a:gd name="T11" fmla="*/ 47 h 454"/>
                <a:gd name="T12" fmla="*/ 339 w 454"/>
                <a:gd name="T13" fmla="*/ 31 h 454"/>
                <a:gd name="T14" fmla="*/ 328 w 454"/>
                <a:gd name="T15" fmla="*/ 33 h 454"/>
                <a:gd name="T16" fmla="*/ 299 w 454"/>
                <a:gd name="T17" fmla="*/ 66 h 454"/>
                <a:gd name="T18" fmla="*/ 224 w 454"/>
                <a:gd name="T19" fmla="*/ 51 h 454"/>
                <a:gd name="T20" fmla="*/ 212 w 454"/>
                <a:gd name="T21" fmla="*/ 7 h 454"/>
                <a:gd name="T22" fmla="*/ 202 w 454"/>
                <a:gd name="T23" fmla="*/ 1 h 454"/>
                <a:gd name="T24" fmla="*/ 174 w 454"/>
                <a:gd name="T25" fmla="*/ 5 h 454"/>
                <a:gd name="T26" fmla="*/ 166 w 454"/>
                <a:gd name="T27" fmla="*/ 14 h 454"/>
                <a:gd name="T28" fmla="*/ 167 w 454"/>
                <a:gd name="T29" fmla="*/ 62 h 454"/>
                <a:gd name="T30" fmla="*/ 167 w 454"/>
                <a:gd name="T31" fmla="*/ 62 h 454"/>
                <a:gd name="T32" fmla="*/ 132 w 454"/>
                <a:gd name="T33" fmla="*/ 80 h 454"/>
                <a:gd name="T34" fmla="*/ 103 w 454"/>
                <a:gd name="T35" fmla="*/ 104 h 454"/>
                <a:gd name="T36" fmla="*/ 102 w 454"/>
                <a:gd name="T37" fmla="*/ 103 h 454"/>
                <a:gd name="T38" fmla="*/ 59 w 454"/>
                <a:gd name="T39" fmla="*/ 83 h 454"/>
                <a:gd name="T40" fmla="*/ 47 w 454"/>
                <a:gd name="T41" fmla="*/ 86 h 454"/>
                <a:gd name="T42" fmla="*/ 32 w 454"/>
                <a:gd name="T43" fmla="*/ 111 h 454"/>
                <a:gd name="T44" fmla="*/ 34 w 454"/>
                <a:gd name="T45" fmla="*/ 122 h 454"/>
                <a:gd name="T46" fmla="*/ 70 w 454"/>
                <a:gd name="T47" fmla="*/ 151 h 454"/>
                <a:gd name="T48" fmla="*/ 51 w 454"/>
                <a:gd name="T49" fmla="*/ 230 h 454"/>
                <a:gd name="T50" fmla="*/ 7 w 454"/>
                <a:gd name="T51" fmla="*/ 243 h 454"/>
                <a:gd name="T52" fmla="*/ 1 w 454"/>
                <a:gd name="T53" fmla="*/ 253 h 454"/>
                <a:gd name="T54" fmla="*/ 6 w 454"/>
                <a:gd name="T55" fmla="*/ 282 h 454"/>
                <a:gd name="T56" fmla="*/ 15 w 454"/>
                <a:gd name="T57" fmla="*/ 289 h 454"/>
                <a:gd name="T58" fmla="*/ 61 w 454"/>
                <a:gd name="T59" fmla="*/ 287 h 454"/>
                <a:gd name="T60" fmla="*/ 81 w 454"/>
                <a:gd name="T61" fmla="*/ 327 h 454"/>
                <a:gd name="T62" fmla="*/ 105 w 454"/>
                <a:gd name="T63" fmla="*/ 357 h 454"/>
                <a:gd name="T64" fmla="*/ 85 w 454"/>
                <a:gd name="T65" fmla="*/ 397 h 454"/>
                <a:gd name="T66" fmla="*/ 88 w 454"/>
                <a:gd name="T67" fmla="*/ 409 h 454"/>
                <a:gd name="T68" fmla="*/ 112 w 454"/>
                <a:gd name="T69" fmla="*/ 425 h 454"/>
                <a:gd name="T70" fmla="*/ 124 w 454"/>
                <a:gd name="T71" fmla="*/ 423 h 454"/>
                <a:gd name="T72" fmla="*/ 152 w 454"/>
                <a:gd name="T73" fmla="*/ 390 h 454"/>
                <a:gd name="T74" fmla="*/ 234 w 454"/>
                <a:gd name="T75" fmla="*/ 407 h 454"/>
                <a:gd name="T76" fmla="*/ 246 w 454"/>
                <a:gd name="T77" fmla="*/ 447 h 454"/>
                <a:gd name="T78" fmla="*/ 257 w 454"/>
                <a:gd name="T79" fmla="*/ 453 h 454"/>
                <a:gd name="T80" fmla="*/ 285 w 454"/>
                <a:gd name="T81" fmla="*/ 448 h 454"/>
                <a:gd name="T82" fmla="*/ 292 w 454"/>
                <a:gd name="T83" fmla="*/ 438 h 454"/>
                <a:gd name="T84" fmla="*/ 290 w 454"/>
                <a:gd name="T85" fmla="*/ 397 h 454"/>
                <a:gd name="T86" fmla="*/ 327 w 454"/>
                <a:gd name="T87" fmla="*/ 378 h 454"/>
                <a:gd name="T88" fmla="*/ 357 w 454"/>
                <a:gd name="T89" fmla="*/ 353 h 454"/>
                <a:gd name="T90" fmla="*/ 394 w 454"/>
                <a:gd name="T91" fmla="*/ 372 h 454"/>
                <a:gd name="T92" fmla="*/ 405 w 454"/>
                <a:gd name="T93" fmla="*/ 369 h 454"/>
                <a:gd name="T94" fmla="*/ 421 w 454"/>
                <a:gd name="T95" fmla="*/ 345 h 454"/>
                <a:gd name="T96" fmla="*/ 419 w 454"/>
                <a:gd name="T97" fmla="*/ 333 h 454"/>
                <a:gd name="T98" fmla="*/ 389 w 454"/>
                <a:gd name="T99" fmla="*/ 307 h 454"/>
                <a:gd name="T100" fmla="*/ 407 w 454"/>
                <a:gd name="T101" fmla="*/ 223 h 454"/>
                <a:gd name="T102" fmla="*/ 446 w 454"/>
                <a:gd name="T103" fmla="*/ 211 h 454"/>
                <a:gd name="T104" fmla="*/ 453 w 454"/>
                <a:gd name="T105" fmla="*/ 201 h 454"/>
                <a:gd name="T106" fmla="*/ 447 w 454"/>
                <a:gd name="T107" fmla="*/ 173 h 454"/>
                <a:gd name="T108" fmla="*/ 438 w 454"/>
                <a:gd name="T109" fmla="*/ 165 h 454"/>
                <a:gd name="T110" fmla="*/ 299 w 454"/>
                <a:gd name="T111" fmla="*/ 334 h 454"/>
                <a:gd name="T112" fmla="*/ 124 w 454"/>
                <a:gd name="T113" fmla="*/ 298 h 454"/>
                <a:gd name="T114" fmla="*/ 160 w 454"/>
                <a:gd name="T115" fmla="*/ 124 h 454"/>
                <a:gd name="T116" fmla="*/ 335 w 454"/>
                <a:gd name="T117" fmla="*/ 160 h 454"/>
                <a:gd name="T118" fmla="*/ 299 w 454"/>
                <a:gd name="T119" fmla="*/ 3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4" h="454">
                  <a:moveTo>
                    <a:pt x="438" y="165"/>
                  </a:moveTo>
                  <a:cubicBezTo>
                    <a:pt x="396" y="167"/>
                    <a:pt x="396" y="167"/>
                    <a:pt x="396" y="167"/>
                  </a:cubicBezTo>
                  <a:cubicBezTo>
                    <a:pt x="392" y="155"/>
                    <a:pt x="386" y="143"/>
                    <a:pt x="378" y="131"/>
                  </a:cubicBezTo>
                  <a:cubicBezTo>
                    <a:pt x="369" y="118"/>
                    <a:pt x="359" y="106"/>
                    <a:pt x="348" y="96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68" y="54"/>
                    <a:pt x="367" y="49"/>
                    <a:pt x="363" y="47"/>
                  </a:cubicBezTo>
                  <a:cubicBezTo>
                    <a:pt x="339" y="31"/>
                    <a:pt x="339" y="31"/>
                    <a:pt x="339" y="31"/>
                  </a:cubicBezTo>
                  <a:cubicBezTo>
                    <a:pt x="336" y="28"/>
                    <a:pt x="331" y="29"/>
                    <a:pt x="328" y="33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76" y="55"/>
                    <a:pt x="250" y="51"/>
                    <a:pt x="224" y="51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3"/>
                    <a:pt x="206" y="0"/>
                    <a:pt x="202" y="1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69" y="5"/>
                    <a:pt x="166" y="9"/>
                    <a:pt x="166" y="14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55" y="67"/>
                    <a:pt x="143" y="73"/>
                    <a:pt x="132" y="80"/>
                  </a:cubicBezTo>
                  <a:cubicBezTo>
                    <a:pt x="121" y="87"/>
                    <a:pt x="112" y="95"/>
                    <a:pt x="103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5" y="81"/>
                    <a:pt x="49" y="82"/>
                    <a:pt x="47" y="8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0" y="114"/>
                    <a:pt x="31" y="119"/>
                    <a:pt x="34" y="122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58" y="175"/>
                    <a:pt x="51" y="202"/>
                    <a:pt x="51" y="230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3" y="245"/>
                    <a:pt x="0" y="249"/>
                    <a:pt x="1" y="253"/>
                  </a:cubicBezTo>
                  <a:cubicBezTo>
                    <a:pt x="6" y="282"/>
                    <a:pt x="6" y="282"/>
                    <a:pt x="6" y="282"/>
                  </a:cubicBezTo>
                  <a:cubicBezTo>
                    <a:pt x="6" y="286"/>
                    <a:pt x="11" y="289"/>
                    <a:pt x="15" y="289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66" y="301"/>
                    <a:pt x="72" y="314"/>
                    <a:pt x="81" y="327"/>
                  </a:cubicBezTo>
                  <a:cubicBezTo>
                    <a:pt x="88" y="338"/>
                    <a:pt x="96" y="348"/>
                    <a:pt x="105" y="357"/>
                  </a:cubicBezTo>
                  <a:cubicBezTo>
                    <a:pt x="85" y="397"/>
                    <a:pt x="85" y="397"/>
                    <a:pt x="85" y="397"/>
                  </a:cubicBezTo>
                  <a:cubicBezTo>
                    <a:pt x="83" y="402"/>
                    <a:pt x="84" y="407"/>
                    <a:pt x="88" y="409"/>
                  </a:cubicBezTo>
                  <a:cubicBezTo>
                    <a:pt x="112" y="425"/>
                    <a:pt x="112" y="425"/>
                    <a:pt x="112" y="425"/>
                  </a:cubicBezTo>
                  <a:cubicBezTo>
                    <a:pt x="116" y="427"/>
                    <a:pt x="121" y="426"/>
                    <a:pt x="124" y="423"/>
                  </a:cubicBezTo>
                  <a:cubicBezTo>
                    <a:pt x="152" y="390"/>
                    <a:pt x="152" y="390"/>
                    <a:pt x="152" y="390"/>
                  </a:cubicBezTo>
                  <a:cubicBezTo>
                    <a:pt x="178" y="402"/>
                    <a:pt x="206" y="408"/>
                    <a:pt x="234" y="407"/>
                  </a:cubicBezTo>
                  <a:cubicBezTo>
                    <a:pt x="246" y="447"/>
                    <a:pt x="246" y="447"/>
                    <a:pt x="246" y="447"/>
                  </a:cubicBezTo>
                  <a:cubicBezTo>
                    <a:pt x="248" y="451"/>
                    <a:pt x="252" y="454"/>
                    <a:pt x="257" y="453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9" y="447"/>
                    <a:pt x="292" y="443"/>
                    <a:pt x="292" y="438"/>
                  </a:cubicBezTo>
                  <a:cubicBezTo>
                    <a:pt x="290" y="397"/>
                    <a:pt x="290" y="397"/>
                    <a:pt x="290" y="397"/>
                  </a:cubicBezTo>
                  <a:cubicBezTo>
                    <a:pt x="303" y="392"/>
                    <a:pt x="315" y="386"/>
                    <a:pt x="327" y="378"/>
                  </a:cubicBezTo>
                  <a:cubicBezTo>
                    <a:pt x="338" y="371"/>
                    <a:pt x="348" y="362"/>
                    <a:pt x="357" y="353"/>
                  </a:cubicBezTo>
                  <a:cubicBezTo>
                    <a:pt x="394" y="372"/>
                    <a:pt x="394" y="372"/>
                    <a:pt x="394" y="372"/>
                  </a:cubicBezTo>
                  <a:cubicBezTo>
                    <a:pt x="398" y="374"/>
                    <a:pt x="403" y="372"/>
                    <a:pt x="405" y="369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4" y="341"/>
                    <a:pt x="423" y="336"/>
                    <a:pt x="419" y="333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402" y="281"/>
                    <a:pt x="408" y="252"/>
                    <a:pt x="407" y="223"/>
                  </a:cubicBezTo>
                  <a:cubicBezTo>
                    <a:pt x="446" y="211"/>
                    <a:pt x="446" y="211"/>
                    <a:pt x="446" y="211"/>
                  </a:cubicBezTo>
                  <a:cubicBezTo>
                    <a:pt x="451" y="210"/>
                    <a:pt x="454" y="205"/>
                    <a:pt x="453" y="201"/>
                  </a:cubicBezTo>
                  <a:cubicBezTo>
                    <a:pt x="447" y="173"/>
                    <a:pt x="447" y="173"/>
                    <a:pt x="447" y="173"/>
                  </a:cubicBezTo>
                  <a:cubicBezTo>
                    <a:pt x="447" y="168"/>
                    <a:pt x="443" y="165"/>
                    <a:pt x="438" y="165"/>
                  </a:cubicBezTo>
                  <a:close/>
                  <a:moveTo>
                    <a:pt x="299" y="334"/>
                  </a:moveTo>
                  <a:cubicBezTo>
                    <a:pt x="240" y="373"/>
                    <a:pt x="162" y="357"/>
                    <a:pt x="124" y="298"/>
                  </a:cubicBezTo>
                  <a:cubicBezTo>
                    <a:pt x="86" y="240"/>
                    <a:pt x="102" y="162"/>
                    <a:pt x="160" y="124"/>
                  </a:cubicBezTo>
                  <a:cubicBezTo>
                    <a:pt x="218" y="86"/>
                    <a:pt x="297" y="102"/>
                    <a:pt x="335" y="160"/>
                  </a:cubicBezTo>
                  <a:cubicBezTo>
                    <a:pt x="373" y="218"/>
                    <a:pt x="357" y="296"/>
                    <a:pt x="299" y="3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795" y="677"/>
              <a:ext cx="840" cy="843"/>
            </a:xfrm>
            <a:custGeom>
              <a:avLst/>
              <a:gdLst>
                <a:gd name="T0" fmla="*/ 413 w 428"/>
                <a:gd name="T1" fmla="*/ 157 h 429"/>
                <a:gd name="T2" fmla="*/ 374 w 428"/>
                <a:gd name="T3" fmla="*/ 159 h 429"/>
                <a:gd name="T4" fmla="*/ 357 w 428"/>
                <a:gd name="T5" fmla="*/ 125 h 429"/>
                <a:gd name="T6" fmla="*/ 328 w 428"/>
                <a:gd name="T7" fmla="*/ 91 h 429"/>
                <a:gd name="T8" fmla="*/ 346 w 428"/>
                <a:gd name="T9" fmla="*/ 56 h 429"/>
                <a:gd name="T10" fmla="*/ 343 w 428"/>
                <a:gd name="T11" fmla="*/ 45 h 429"/>
                <a:gd name="T12" fmla="*/ 320 w 428"/>
                <a:gd name="T13" fmla="*/ 30 h 429"/>
                <a:gd name="T14" fmla="*/ 309 w 428"/>
                <a:gd name="T15" fmla="*/ 32 h 429"/>
                <a:gd name="T16" fmla="*/ 282 w 428"/>
                <a:gd name="T17" fmla="*/ 63 h 429"/>
                <a:gd name="T18" fmla="*/ 212 w 428"/>
                <a:gd name="T19" fmla="*/ 49 h 429"/>
                <a:gd name="T20" fmla="*/ 200 w 428"/>
                <a:gd name="T21" fmla="*/ 7 h 429"/>
                <a:gd name="T22" fmla="*/ 191 w 428"/>
                <a:gd name="T23" fmla="*/ 1 h 429"/>
                <a:gd name="T24" fmla="*/ 164 w 428"/>
                <a:gd name="T25" fmla="*/ 5 h 429"/>
                <a:gd name="T26" fmla="*/ 157 w 428"/>
                <a:gd name="T27" fmla="*/ 14 h 429"/>
                <a:gd name="T28" fmla="*/ 158 w 428"/>
                <a:gd name="T29" fmla="*/ 59 h 429"/>
                <a:gd name="T30" fmla="*/ 158 w 428"/>
                <a:gd name="T31" fmla="*/ 60 h 429"/>
                <a:gd name="T32" fmla="*/ 124 w 428"/>
                <a:gd name="T33" fmla="*/ 77 h 429"/>
                <a:gd name="T34" fmla="*/ 97 w 428"/>
                <a:gd name="T35" fmla="*/ 99 h 429"/>
                <a:gd name="T36" fmla="*/ 97 w 428"/>
                <a:gd name="T37" fmla="*/ 98 h 429"/>
                <a:gd name="T38" fmla="*/ 56 w 428"/>
                <a:gd name="T39" fmla="*/ 79 h 429"/>
                <a:gd name="T40" fmla="*/ 45 w 428"/>
                <a:gd name="T41" fmla="*/ 82 h 429"/>
                <a:gd name="T42" fmla="*/ 30 w 428"/>
                <a:gd name="T43" fmla="*/ 105 h 429"/>
                <a:gd name="T44" fmla="*/ 32 w 428"/>
                <a:gd name="T45" fmla="*/ 116 h 429"/>
                <a:gd name="T46" fmla="*/ 66 w 428"/>
                <a:gd name="T47" fmla="*/ 143 h 429"/>
                <a:gd name="T48" fmla="*/ 48 w 428"/>
                <a:gd name="T49" fmla="*/ 217 h 429"/>
                <a:gd name="T50" fmla="*/ 7 w 428"/>
                <a:gd name="T51" fmla="*/ 230 h 429"/>
                <a:gd name="T52" fmla="*/ 1 w 428"/>
                <a:gd name="T53" fmla="*/ 240 h 429"/>
                <a:gd name="T54" fmla="*/ 6 w 428"/>
                <a:gd name="T55" fmla="*/ 266 h 429"/>
                <a:gd name="T56" fmla="*/ 14 w 428"/>
                <a:gd name="T57" fmla="*/ 273 h 429"/>
                <a:gd name="T58" fmla="*/ 57 w 428"/>
                <a:gd name="T59" fmla="*/ 271 h 429"/>
                <a:gd name="T60" fmla="*/ 76 w 428"/>
                <a:gd name="T61" fmla="*/ 309 h 429"/>
                <a:gd name="T62" fmla="*/ 99 w 428"/>
                <a:gd name="T63" fmla="*/ 337 h 429"/>
                <a:gd name="T64" fmla="*/ 80 w 428"/>
                <a:gd name="T65" fmla="*/ 375 h 429"/>
                <a:gd name="T66" fmla="*/ 83 w 428"/>
                <a:gd name="T67" fmla="*/ 386 h 429"/>
                <a:gd name="T68" fmla="*/ 106 w 428"/>
                <a:gd name="T69" fmla="*/ 401 h 429"/>
                <a:gd name="T70" fmla="*/ 117 w 428"/>
                <a:gd name="T71" fmla="*/ 400 h 429"/>
                <a:gd name="T72" fmla="*/ 144 w 428"/>
                <a:gd name="T73" fmla="*/ 368 h 429"/>
                <a:gd name="T74" fmla="*/ 221 w 428"/>
                <a:gd name="T75" fmla="*/ 385 h 429"/>
                <a:gd name="T76" fmla="*/ 232 w 428"/>
                <a:gd name="T77" fmla="*/ 422 h 429"/>
                <a:gd name="T78" fmla="*/ 242 w 428"/>
                <a:gd name="T79" fmla="*/ 428 h 429"/>
                <a:gd name="T80" fmla="*/ 269 w 428"/>
                <a:gd name="T81" fmla="*/ 423 h 429"/>
                <a:gd name="T82" fmla="*/ 276 w 428"/>
                <a:gd name="T83" fmla="*/ 414 h 429"/>
                <a:gd name="T84" fmla="*/ 273 w 428"/>
                <a:gd name="T85" fmla="*/ 375 h 429"/>
                <a:gd name="T86" fmla="*/ 309 w 428"/>
                <a:gd name="T87" fmla="*/ 357 h 429"/>
                <a:gd name="T88" fmla="*/ 337 w 428"/>
                <a:gd name="T89" fmla="*/ 334 h 429"/>
                <a:gd name="T90" fmla="*/ 371 w 428"/>
                <a:gd name="T91" fmla="*/ 351 h 429"/>
                <a:gd name="T92" fmla="*/ 382 w 428"/>
                <a:gd name="T93" fmla="*/ 349 h 429"/>
                <a:gd name="T94" fmla="*/ 397 w 428"/>
                <a:gd name="T95" fmla="*/ 326 h 429"/>
                <a:gd name="T96" fmla="*/ 396 w 428"/>
                <a:gd name="T97" fmla="*/ 315 h 429"/>
                <a:gd name="T98" fmla="*/ 367 w 428"/>
                <a:gd name="T99" fmla="*/ 290 h 429"/>
                <a:gd name="T100" fmla="*/ 384 w 428"/>
                <a:gd name="T101" fmla="*/ 211 h 429"/>
                <a:gd name="T102" fmla="*/ 421 w 428"/>
                <a:gd name="T103" fmla="*/ 200 h 429"/>
                <a:gd name="T104" fmla="*/ 427 w 428"/>
                <a:gd name="T105" fmla="*/ 190 h 429"/>
                <a:gd name="T106" fmla="*/ 422 w 428"/>
                <a:gd name="T107" fmla="*/ 163 h 429"/>
                <a:gd name="T108" fmla="*/ 413 w 428"/>
                <a:gd name="T109" fmla="*/ 157 h 429"/>
                <a:gd name="T110" fmla="*/ 282 w 428"/>
                <a:gd name="T111" fmla="*/ 316 h 429"/>
                <a:gd name="T112" fmla="*/ 117 w 428"/>
                <a:gd name="T113" fmla="*/ 282 h 429"/>
                <a:gd name="T114" fmla="*/ 151 w 428"/>
                <a:gd name="T115" fmla="*/ 118 h 429"/>
                <a:gd name="T116" fmla="*/ 316 w 428"/>
                <a:gd name="T117" fmla="*/ 152 h 429"/>
                <a:gd name="T118" fmla="*/ 282 w 428"/>
                <a:gd name="T119" fmla="*/ 31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429">
                  <a:moveTo>
                    <a:pt x="413" y="157"/>
                  </a:moveTo>
                  <a:cubicBezTo>
                    <a:pt x="374" y="159"/>
                    <a:pt x="374" y="159"/>
                    <a:pt x="374" y="159"/>
                  </a:cubicBezTo>
                  <a:cubicBezTo>
                    <a:pt x="370" y="147"/>
                    <a:pt x="364" y="136"/>
                    <a:pt x="357" y="125"/>
                  </a:cubicBezTo>
                  <a:cubicBezTo>
                    <a:pt x="348" y="112"/>
                    <a:pt x="339" y="101"/>
                    <a:pt x="328" y="91"/>
                  </a:cubicBezTo>
                  <a:cubicBezTo>
                    <a:pt x="346" y="56"/>
                    <a:pt x="346" y="56"/>
                    <a:pt x="346" y="56"/>
                  </a:cubicBezTo>
                  <a:cubicBezTo>
                    <a:pt x="348" y="52"/>
                    <a:pt x="346" y="47"/>
                    <a:pt x="343" y="45"/>
                  </a:cubicBezTo>
                  <a:cubicBezTo>
                    <a:pt x="320" y="30"/>
                    <a:pt x="320" y="30"/>
                    <a:pt x="320" y="30"/>
                  </a:cubicBezTo>
                  <a:cubicBezTo>
                    <a:pt x="317" y="27"/>
                    <a:pt x="312" y="28"/>
                    <a:pt x="309" y="32"/>
                  </a:cubicBezTo>
                  <a:cubicBezTo>
                    <a:pt x="282" y="63"/>
                    <a:pt x="282" y="63"/>
                    <a:pt x="282" y="63"/>
                  </a:cubicBezTo>
                  <a:cubicBezTo>
                    <a:pt x="260" y="53"/>
                    <a:pt x="236" y="48"/>
                    <a:pt x="212" y="49"/>
                  </a:cubicBezTo>
                  <a:cubicBezTo>
                    <a:pt x="200" y="7"/>
                    <a:pt x="200" y="7"/>
                    <a:pt x="200" y="7"/>
                  </a:cubicBezTo>
                  <a:cubicBezTo>
                    <a:pt x="199" y="3"/>
                    <a:pt x="195" y="0"/>
                    <a:pt x="191" y="1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0" y="6"/>
                    <a:pt x="156" y="10"/>
                    <a:pt x="157" y="14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46" y="64"/>
                    <a:pt x="135" y="70"/>
                    <a:pt x="124" y="77"/>
                  </a:cubicBezTo>
                  <a:cubicBezTo>
                    <a:pt x="114" y="83"/>
                    <a:pt x="105" y="90"/>
                    <a:pt x="97" y="99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1" y="77"/>
                    <a:pt x="47" y="79"/>
                    <a:pt x="45" y="82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8" y="108"/>
                    <a:pt x="29" y="113"/>
                    <a:pt x="32" y="116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54" y="166"/>
                    <a:pt x="48" y="192"/>
                    <a:pt x="48" y="217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3" y="232"/>
                    <a:pt x="0" y="236"/>
                    <a:pt x="1" y="240"/>
                  </a:cubicBezTo>
                  <a:cubicBezTo>
                    <a:pt x="6" y="266"/>
                    <a:pt x="6" y="266"/>
                    <a:pt x="6" y="266"/>
                  </a:cubicBezTo>
                  <a:cubicBezTo>
                    <a:pt x="6" y="270"/>
                    <a:pt x="10" y="274"/>
                    <a:pt x="14" y="273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62" y="284"/>
                    <a:pt x="68" y="297"/>
                    <a:pt x="76" y="309"/>
                  </a:cubicBezTo>
                  <a:cubicBezTo>
                    <a:pt x="83" y="320"/>
                    <a:pt x="91" y="329"/>
                    <a:pt x="99" y="337"/>
                  </a:cubicBezTo>
                  <a:cubicBezTo>
                    <a:pt x="80" y="375"/>
                    <a:pt x="80" y="375"/>
                    <a:pt x="80" y="375"/>
                  </a:cubicBezTo>
                  <a:cubicBezTo>
                    <a:pt x="78" y="380"/>
                    <a:pt x="80" y="384"/>
                    <a:pt x="83" y="386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9" y="404"/>
                    <a:pt x="114" y="403"/>
                    <a:pt x="117" y="40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68" y="380"/>
                    <a:pt x="194" y="386"/>
                    <a:pt x="221" y="385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4" y="426"/>
                    <a:pt x="238" y="429"/>
                    <a:pt x="242" y="428"/>
                  </a:cubicBezTo>
                  <a:cubicBezTo>
                    <a:pt x="269" y="423"/>
                    <a:pt x="269" y="423"/>
                    <a:pt x="269" y="423"/>
                  </a:cubicBezTo>
                  <a:cubicBezTo>
                    <a:pt x="273" y="423"/>
                    <a:pt x="276" y="419"/>
                    <a:pt x="276" y="414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86" y="371"/>
                    <a:pt x="297" y="365"/>
                    <a:pt x="309" y="357"/>
                  </a:cubicBezTo>
                  <a:cubicBezTo>
                    <a:pt x="319" y="350"/>
                    <a:pt x="328" y="343"/>
                    <a:pt x="337" y="334"/>
                  </a:cubicBezTo>
                  <a:cubicBezTo>
                    <a:pt x="371" y="351"/>
                    <a:pt x="371" y="351"/>
                    <a:pt x="371" y="351"/>
                  </a:cubicBezTo>
                  <a:cubicBezTo>
                    <a:pt x="375" y="353"/>
                    <a:pt x="380" y="352"/>
                    <a:pt x="382" y="349"/>
                  </a:cubicBezTo>
                  <a:cubicBezTo>
                    <a:pt x="397" y="326"/>
                    <a:pt x="397" y="326"/>
                    <a:pt x="397" y="326"/>
                  </a:cubicBezTo>
                  <a:cubicBezTo>
                    <a:pt x="400" y="323"/>
                    <a:pt x="399" y="318"/>
                    <a:pt x="396" y="315"/>
                  </a:cubicBezTo>
                  <a:cubicBezTo>
                    <a:pt x="367" y="290"/>
                    <a:pt x="367" y="290"/>
                    <a:pt x="367" y="290"/>
                  </a:cubicBezTo>
                  <a:cubicBezTo>
                    <a:pt x="379" y="266"/>
                    <a:pt x="385" y="239"/>
                    <a:pt x="384" y="211"/>
                  </a:cubicBezTo>
                  <a:cubicBezTo>
                    <a:pt x="421" y="200"/>
                    <a:pt x="421" y="200"/>
                    <a:pt x="421" y="200"/>
                  </a:cubicBezTo>
                  <a:cubicBezTo>
                    <a:pt x="425" y="199"/>
                    <a:pt x="428" y="194"/>
                    <a:pt x="427" y="190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22" y="160"/>
                    <a:pt x="418" y="156"/>
                    <a:pt x="413" y="157"/>
                  </a:cubicBezTo>
                  <a:close/>
                  <a:moveTo>
                    <a:pt x="282" y="316"/>
                  </a:moveTo>
                  <a:cubicBezTo>
                    <a:pt x="227" y="352"/>
                    <a:pt x="153" y="337"/>
                    <a:pt x="117" y="282"/>
                  </a:cubicBezTo>
                  <a:cubicBezTo>
                    <a:pt x="81" y="227"/>
                    <a:pt x="96" y="154"/>
                    <a:pt x="151" y="118"/>
                  </a:cubicBezTo>
                  <a:cubicBezTo>
                    <a:pt x="206" y="82"/>
                    <a:pt x="280" y="97"/>
                    <a:pt x="316" y="152"/>
                  </a:cubicBezTo>
                  <a:cubicBezTo>
                    <a:pt x="352" y="207"/>
                    <a:pt x="337" y="280"/>
                    <a:pt x="282" y="3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771" y="1545"/>
              <a:ext cx="859" cy="860"/>
            </a:xfrm>
            <a:custGeom>
              <a:avLst/>
              <a:gdLst>
                <a:gd name="T0" fmla="*/ 428 w 437"/>
                <a:gd name="T1" fmla="*/ 197 h 438"/>
                <a:gd name="T2" fmla="*/ 385 w 437"/>
                <a:gd name="T3" fmla="*/ 178 h 438"/>
                <a:gd name="T4" fmla="*/ 424 w 437"/>
                <a:gd name="T5" fmla="*/ 146 h 438"/>
                <a:gd name="T6" fmla="*/ 402 w 437"/>
                <a:gd name="T7" fmla="*/ 116 h 438"/>
                <a:gd name="T8" fmla="*/ 355 w 437"/>
                <a:gd name="T9" fmla="*/ 116 h 438"/>
                <a:gd name="T10" fmla="*/ 380 w 437"/>
                <a:gd name="T11" fmla="*/ 73 h 438"/>
                <a:gd name="T12" fmla="*/ 349 w 437"/>
                <a:gd name="T13" fmla="*/ 53 h 438"/>
                <a:gd name="T14" fmla="*/ 305 w 437"/>
                <a:gd name="T15" fmla="*/ 73 h 438"/>
                <a:gd name="T16" fmla="*/ 313 w 437"/>
                <a:gd name="T17" fmla="*/ 23 h 438"/>
                <a:gd name="T18" fmla="*/ 277 w 437"/>
                <a:gd name="T19" fmla="*/ 15 h 438"/>
                <a:gd name="T20" fmla="*/ 252 w 437"/>
                <a:gd name="T21" fmla="*/ 54 h 438"/>
                <a:gd name="T22" fmla="*/ 244 w 437"/>
                <a:gd name="T23" fmla="*/ 8 h 438"/>
                <a:gd name="T24" fmla="*/ 208 w 437"/>
                <a:gd name="T25" fmla="*/ 0 h 438"/>
                <a:gd name="T26" fmla="*/ 194 w 437"/>
                <a:gd name="T27" fmla="*/ 54 h 438"/>
                <a:gd name="T28" fmla="*/ 185 w 437"/>
                <a:gd name="T29" fmla="*/ 54 h 438"/>
                <a:gd name="T30" fmla="*/ 150 w 437"/>
                <a:gd name="T31" fmla="*/ 11 h 438"/>
                <a:gd name="T32" fmla="*/ 120 w 437"/>
                <a:gd name="T33" fmla="*/ 33 h 438"/>
                <a:gd name="T34" fmla="*/ 126 w 437"/>
                <a:gd name="T35" fmla="*/ 81 h 438"/>
                <a:gd name="T36" fmla="*/ 88 w 437"/>
                <a:gd name="T37" fmla="*/ 53 h 438"/>
                <a:gd name="T38" fmla="*/ 57 w 437"/>
                <a:gd name="T39" fmla="*/ 73 h 438"/>
                <a:gd name="T40" fmla="*/ 85 w 437"/>
                <a:gd name="T41" fmla="*/ 120 h 438"/>
                <a:gd name="T42" fmla="*/ 79 w 437"/>
                <a:gd name="T43" fmla="*/ 128 h 438"/>
                <a:gd name="T44" fmla="*/ 24 w 437"/>
                <a:gd name="T45" fmla="*/ 120 h 438"/>
                <a:gd name="T46" fmla="*/ 17 w 437"/>
                <a:gd name="T47" fmla="*/ 157 h 438"/>
                <a:gd name="T48" fmla="*/ 57 w 437"/>
                <a:gd name="T49" fmla="*/ 180 h 438"/>
                <a:gd name="T50" fmla="*/ 54 w 437"/>
                <a:gd name="T51" fmla="*/ 191 h 438"/>
                <a:gd name="T52" fmla="*/ 1 w 437"/>
                <a:gd name="T53" fmla="*/ 205 h 438"/>
                <a:gd name="T54" fmla="*/ 8 w 437"/>
                <a:gd name="T55" fmla="*/ 241 h 438"/>
                <a:gd name="T56" fmla="*/ 54 w 437"/>
                <a:gd name="T57" fmla="*/ 247 h 438"/>
                <a:gd name="T58" fmla="*/ 55 w 437"/>
                <a:gd name="T59" fmla="*/ 257 h 438"/>
                <a:gd name="T60" fmla="*/ 12 w 437"/>
                <a:gd name="T61" fmla="*/ 291 h 438"/>
                <a:gd name="T62" fmla="*/ 33 w 437"/>
                <a:gd name="T63" fmla="*/ 321 h 438"/>
                <a:gd name="T64" fmla="*/ 83 w 437"/>
                <a:gd name="T65" fmla="*/ 318 h 438"/>
                <a:gd name="T66" fmla="*/ 56 w 437"/>
                <a:gd name="T67" fmla="*/ 364 h 438"/>
                <a:gd name="T68" fmla="*/ 87 w 437"/>
                <a:gd name="T69" fmla="*/ 384 h 438"/>
                <a:gd name="T70" fmla="*/ 131 w 437"/>
                <a:gd name="T71" fmla="*/ 363 h 438"/>
                <a:gd name="T72" fmla="*/ 124 w 437"/>
                <a:gd name="T73" fmla="*/ 415 h 438"/>
                <a:gd name="T74" fmla="*/ 160 w 437"/>
                <a:gd name="T75" fmla="*/ 422 h 438"/>
                <a:gd name="T76" fmla="*/ 194 w 437"/>
                <a:gd name="T77" fmla="*/ 387 h 438"/>
                <a:gd name="T78" fmla="*/ 207 w 437"/>
                <a:gd name="T79" fmla="*/ 438 h 438"/>
                <a:gd name="T80" fmla="*/ 244 w 437"/>
                <a:gd name="T81" fmla="*/ 430 h 438"/>
                <a:gd name="T82" fmla="*/ 255 w 437"/>
                <a:gd name="T83" fmla="*/ 386 h 438"/>
                <a:gd name="T84" fmla="*/ 287 w 437"/>
                <a:gd name="T85" fmla="*/ 426 h 438"/>
                <a:gd name="T86" fmla="*/ 318 w 437"/>
                <a:gd name="T87" fmla="*/ 405 h 438"/>
                <a:gd name="T88" fmla="*/ 317 w 437"/>
                <a:gd name="T89" fmla="*/ 359 h 438"/>
                <a:gd name="T90" fmla="*/ 361 w 437"/>
                <a:gd name="T91" fmla="*/ 384 h 438"/>
                <a:gd name="T92" fmla="*/ 381 w 437"/>
                <a:gd name="T93" fmla="*/ 353 h 438"/>
                <a:gd name="T94" fmla="*/ 364 w 437"/>
                <a:gd name="T95" fmla="*/ 310 h 438"/>
                <a:gd name="T96" fmla="*/ 414 w 437"/>
                <a:gd name="T97" fmla="*/ 317 h 438"/>
                <a:gd name="T98" fmla="*/ 421 w 437"/>
                <a:gd name="T99" fmla="*/ 281 h 438"/>
                <a:gd name="T100" fmla="*/ 388 w 437"/>
                <a:gd name="T101" fmla="*/ 247 h 438"/>
                <a:gd name="T102" fmla="*/ 436 w 437"/>
                <a:gd name="T103" fmla="*/ 233 h 438"/>
                <a:gd name="T104" fmla="*/ 218 w 437"/>
                <a:gd name="T105" fmla="*/ 340 h 438"/>
                <a:gd name="T106" fmla="*/ 219 w 437"/>
                <a:gd name="T107" fmla="*/ 99 h 438"/>
                <a:gd name="T108" fmla="*/ 218 w 437"/>
                <a:gd name="T109" fmla="*/ 34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7" h="438">
                  <a:moveTo>
                    <a:pt x="436" y="205"/>
                  </a:moveTo>
                  <a:cubicBezTo>
                    <a:pt x="436" y="201"/>
                    <a:pt x="433" y="197"/>
                    <a:pt x="428" y="197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7" y="187"/>
                    <a:pt x="386" y="182"/>
                    <a:pt x="385" y="178"/>
                  </a:cubicBezTo>
                  <a:cubicBezTo>
                    <a:pt x="420" y="157"/>
                    <a:pt x="420" y="157"/>
                    <a:pt x="420" y="157"/>
                  </a:cubicBezTo>
                  <a:cubicBezTo>
                    <a:pt x="424" y="155"/>
                    <a:pt x="426" y="150"/>
                    <a:pt x="424" y="146"/>
                  </a:cubicBezTo>
                  <a:cubicBezTo>
                    <a:pt x="413" y="121"/>
                    <a:pt x="413" y="121"/>
                    <a:pt x="413" y="121"/>
                  </a:cubicBezTo>
                  <a:cubicBezTo>
                    <a:pt x="412" y="117"/>
                    <a:pt x="407" y="115"/>
                    <a:pt x="402" y="116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0" y="124"/>
                    <a:pt x="357" y="120"/>
                    <a:pt x="355" y="116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83" y="81"/>
                    <a:pt x="383" y="76"/>
                    <a:pt x="380" y="73"/>
                  </a:cubicBezTo>
                  <a:cubicBezTo>
                    <a:pt x="360" y="53"/>
                    <a:pt x="360" y="53"/>
                    <a:pt x="360" y="53"/>
                  </a:cubicBezTo>
                  <a:cubicBezTo>
                    <a:pt x="358" y="50"/>
                    <a:pt x="353" y="50"/>
                    <a:pt x="349" y="53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1" y="77"/>
                    <a:pt x="308" y="75"/>
                    <a:pt x="305" y="7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9" y="29"/>
                    <a:pt x="317" y="24"/>
                    <a:pt x="313" y="23"/>
                  </a:cubicBezTo>
                  <a:cubicBezTo>
                    <a:pt x="288" y="11"/>
                    <a:pt x="288" y="11"/>
                    <a:pt x="288" y="11"/>
                  </a:cubicBezTo>
                  <a:cubicBezTo>
                    <a:pt x="284" y="9"/>
                    <a:pt x="279" y="11"/>
                    <a:pt x="277" y="15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1" y="54"/>
                    <a:pt x="250" y="54"/>
                    <a:pt x="250" y="54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3" y="4"/>
                    <a:pt x="240" y="0"/>
                    <a:pt x="236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4" y="0"/>
                    <a:pt x="200" y="4"/>
                    <a:pt x="199" y="8"/>
                  </a:cubicBezTo>
                  <a:cubicBezTo>
                    <a:pt x="194" y="54"/>
                    <a:pt x="194" y="54"/>
                    <a:pt x="194" y="54"/>
                  </a:cubicBezTo>
                  <a:cubicBezTo>
                    <a:pt x="191" y="54"/>
                    <a:pt x="188" y="54"/>
                    <a:pt x="185" y="55"/>
                  </a:cubicBezTo>
                  <a:cubicBezTo>
                    <a:pt x="185" y="55"/>
                    <a:pt x="185" y="54"/>
                    <a:pt x="185" y="54"/>
                  </a:cubicBezTo>
                  <a:cubicBezTo>
                    <a:pt x="161" y="15"/>
                    <a:pt x="161" y="15"/>
                    <a:pt x="161" y="15"/>
                  </a:cubicBezTo>
                  <a:cubicBezTo>
                    <a:pt x="158" y="11"/>
                    <a:pt x="153" y="9"/>
                    <a:pt x="150" y="11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1" y="24"/>
                    <a:pt x="119" y="29"/>
                    <a:pt x="120" y="33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1" y="77"/>
                    <a:pt x="128" y="79"/>
                    <a:pt x="126" y="81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50"/>
                    <a:pt x="79" y="50"/>
                    <a:pt x="77" y="5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4" y="76"/>
                    <a:pt x="54" y="81"/>
                    <a:pt x="57" y="84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3" y="123"/>
                    <a:pt x="81" y="126"/>
                    <a:pt x="79" y="129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0" y="114"/>
                    <a:pt x="26" y="116"/>
                    <a:pt x="24" y="120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1" y="149"/>
                    <a:pt x="13" y="154"/>
                    <a:pt x="17" y="15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6" y="184"/>
                    <a:pt x="55" y="187"/>
                    <a:pt x="55" y="191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9" y="196"/>
                    <a:pt x="9" y="196"/>
                    <a:pt x="9" y="196"/>
                  </a:cubicBezTo>
                  <a:cubicBezTo>
                    <a:pt x="4" y="197"/>
                    <a:pt x="1" y="201"/>
                    <a:pt x="1" y="205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7"/>
                    <a:pt x="4" y="240"/>
                    <a:pt x="8" y="241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5" y="250"/>
                    <a:pt x="55" y="254"/>
                    <a:pt x="56" y="257"/>
                  </a:cubicBezTo>
                  <a:cubicBezTo>
                    <a:pt x="55" y="257"/>
                    <a:pt x="55" y="257"/>
                    <a:pt x="55" y="257"/>
                  </a:cubicBezTo>
                  <a:cubicBezTo>
                    <a:pt x="16" y="280"/>
                    <a:pt x="16" y="280"/>
                    <a:pt x="16" y="280"/>
                  </a:cubicBezTo>
                  <a:cubicBezTo>
                    <a:pt x="12" y="283"/>
                    <a:pt x="10" y="287"/>
                    <a:pt x="12" y="291"/>
                  </a:cubicBezTo>
                  <a:cubicBezTo>
                    <a:pt x="23" y="317"/>
                    <a:pt x="23" y="317"/>
                    <a:pt x="23" y="317"/>
                  </a:cubicBezTo>
                  <a:cubicBezTo>
                    <a:pt x="24" y="320"/>
                    <a:pt x="29" y="322"/>
                    <a:pt x="33" y="321"/>
                  </a:cubicBezTo>
                  <a:cubicBezTo>
                    <a:pt x="77" y="309"/>
                    <a:pt x="77" y="309"/>
                    <a:pt x="77" y="309"/>
                  </a:cubicBezTo>
                  <a:cubicBezTo>
                    <a:pt x="79" y="312"/>
                    <a:pt x="81" y="315"/>
                    <a:pt x="83" y="318"/>
                  </a:cubicBezTo>
                  <a:cubicBezTo>
                    <a:pt x="55" y="352"/>
                    <a:pt x="55" y="352"/>
                    <a:pt x="55" y="352"/>
                  </a:cubicBezTo>
                  <a:cubicBezTo>
                    <a:pt x="53" y="356"/>
                    <a:pt x="53" y="361"/>
                    <a:pt x="56" y="364"/>
                  </a:cubicBezTo>
                  <a:cubicBezTo>
                    <a:pt x="75" y="384"/>
                    <a:pt x="75" y="384"/>
                    <a:pt x="75" y="384"/>
                  </a:cubicBezTo>
                  <a:cubicBezTo>
                    <a:pt x="78" y="387"/>
                    <a:pt x="83" y="387"/>
                    <a:pt x="87" y="384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5" y="359"/>
                    <a:pt x="128" y="361"/>
                    <a:pt x="131" y="363"/>
                  </a:cubicBezTo>
                  <a:cubicBezTo>
                    <a:pt x="119" y="405"/>
                    <a:pt x="119" y="405"/>
                    <a:pt x="119" y="405"/>
                  </a:cubicBezTo>
                  <a:cubicBezTo>
                    <a:pt x="118" y="409"/>
                    <a:pt x="120" y="414"/>
                    <a:pt x="124" y="415"/>
                  </a:cubicBezTo>
                  <a:cubicBezTo>
                    <a:pt x="149" y="426"/>
                    <a:pt x="149" y="426"/>
                    <a:pt x="149" y="426"/>
                  </a:cubicBezTo>
                  <a:cubicBezTo>
                    <a:pt x="153" y="428"/>
                    <a:pt x="158" y="426"/>
                    <a:pt x="160" y="422"/>
                  </a:cubicBezTo>
                  <a:cubicBezTo>
                    <a:pt x="182" y="385"/>
                    <a:pt x="182" y="385"/>
                    <a:pt x="182" y="385"/>
                  </a:cubicBezTo>
                  <a:cubicBezTo>
                    <a:pt x="186" y="386"/>
                    <a:pt x="190" y="386"/>
                    <a:pt x="194" y="387"/>
                  </a:cubicBezTo>
                  <a:cubicBezTo>
                    <a:pt x="199" y="430"/>
                    <a:pt x="199" y="430"/>
                    <a:pt x="199" y="430"/>
                  </a:cubicBezTo>
                  <a:cubicBezTo>
                    <a:pt x="200" y="435"/>
                    <a:pt x="203" y="438"/>
                    <a:pt x="207" y="438"/>
                  </a:cubicBezTo>
                  <a:cubicBezTo>
                    <a:pt x="235" y="438"/>
                    <a:pt x="235" y="438"/>
                    <a:pt x="235" y="438"/>
                  </a:cubicBezTo>
                  <a:cubicBezTo>
                    <a:pt x="239" y="438"/>
                    <a:pt x="243" y="435"/>
                    <a:pt x="244" y="430"/>
                  </a:cubicBezTo>
                  <a:cubicBezTo>
                    <a:pt x="249" y="387"/>
                    <a:pt x="249" y="387"/>
                    <a:pt x="249" y="387"/>
                  </a:cubicBezTo>
                  <a:cubicBezTo>
                    <a:pt x="251" y="387"/>
                    <a:pt x="253" y="386"/>
                    <a:pt x="255" y="386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79" y="426"/>
                    <a:pt x="284" y="428"/>
                    <a:pt x="287" y="426"/>
                  </a:cubicBezTo>
                  <a:cubicBezTo>
                    <a:pt x="313" y="415"/>
                    <a:pt x="313" y="415"/>
                    <a:pt x="313" y="415"/>
                  </a:cubicBezTo>
                  <a:cubicBezTo>
                    <a:pt x="317" y="414"/>
                    <a:pt x="319" y="410"/>
                    <a:pt x="318" y="405"/>
                  </a:cubicBezTo>
                  <a:cubicBezTo>
                    <a:pt x="307" y="366"/>
                    <a:pt x="307" y="366"/>
                    <a:pt x="307" y="366"/>
                  </a:cubicBezTo>
                  <a:cubicBezTo>
                    <a:pt x="310" y="364"/>
                    <a:pt x="314" y="362"/>
                    <a:pt x="317" y="359"/>
                  </a:cubicBezTo>
                  <a:cubicBezTo>
                    <a:pt x="350" y="385"/>
                    <a:pt x="350" y="385"/>
                    <a:pt x="350" y="385"/>
                  </a:cubicBezTo>
                  <a:cubicBezTo>
                    <a:pt x="354" y="387"/>
                    <a:pt x="359" y="387"/>
                    <a:pt x="361" y="384"/>
                  </a:cubicBezTo>
                  <a:cubicBezTo>
                    <a:pt x="381" y="364"/>
                    <a:pt x="381" y="364"/>
                    <a:pt x="381" y="364"/>
                  </a:cubicBezTo>
                  <a:cubicBezTo>
                    <a:pt x="384" y="362"/>
                    <a:pt x="384" y="356"/>
                    <a:pt x="381" y="353"/>
                  </a:cubicBezTo>
                  <a:cubicBezTo>
                    <a:pt x="357" y="322"/>
                    <a:pt x="357" y="322"/>
                    <a:pt x="357" y="322"/>
                  </a:cubicBezTo>
                  <a:cubicBezTo>
                    <a:pt x="359" y="318"/>
                    <a:pt x="362" y="314"/>
                    <a:pt x="364" y="310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8" y="323"/>
                    <a:pt x="412" y="321"/>
                    <a:pt x="414" y="317"/>
                  </a:cubicBezTo>
                  <a:cubicBezTo>
                    <a:pt x="425" y="291"/>
                    <a:pt x="425" y="291"/>
                    <a:pt x="425" y="291"/>
                  </a:cubicBezTo>
                  <a:cubicBezTo>
                    <a:pt x="427" y="288"/>
                    <a:pt x="425" y="283"/>
                    <a:pt x="421" y="281"/>
                  </a:cubicBezTo>
                  <a:cubicBezTo>
                    <a:pt x="386" y="260"/>
                    <a:pt x="386" y="260"/>
                    <a:pt x="386" y="260"/>
                  </a:cubicBezTo>
                  <a:cubicBezTo>
                    <a:pt x="387" y="255"/>
                    <a:pt x="387" y="251"/>
                    <a:pt x="388" y="247"/>
                  </a:cubicBezTo>
                  <a:cubicBezTo>
                    <a:pt x="429" y="241"/>
                    <a:pt x="429" y="241"/>
                    <a:pt x="429" y="241"/>
                  </a:cubicBezTo>
                  <a:cubicBezTo>
                    <a:pt x="433" y="241"/>
                    <a:pt x="437" y="237"/>
                    <a:pt x="436" y="233"/>
                  </a:cubicBezTo>
                  <a:lnTo>
                    <a:pt x="436" y="205"/>
                  </a:lnTo>
                  <a:close/>
                  <a:moveTo>
                    <a:pt x="218" y="340"/>
                  </a:moveTo>
                  <a:cubicBezTo>
                    <a:pt x="152" y="340"/>
                    <a:pt x="98" y="286"/>
                    <a:pt x="98" y="219"/>
                  </a:cubicBezTo>
                  <a:cubicBezTo>
                    <a:pt x="98" y="153"/>
                    <a:pt x="152" y="99"/>
                    <a:pt x="219" y="99"/>
                  </a:cubicBezTo>
                  <a:cubicBezTo>
                    <a:pt x="285" y="99"/>
                    <a:pt x="339" y="153"/>
                    <a:pt x="339" y="219"/>
                  </a:cubicBezTo>
                  <a:cubicBezTo>
                    <a:pt x="339" y="286"/>
                    <a:pt x="285" y="340"/>
                    <a:pt x="218" y="3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3311" y="1860"/>
              <a:ext cx="809" cy="809"/>
            </a:xfrm>
            <a:custGeom>
              <a:avLst/>
              <a:gdLst>
                <a:gd name="T0" fmla="*/ 361 w 412"/>
                <a:gd name="T1" fmla="*/ 332 h 412"/>
                <a:gd name="T2" fmla="*/ 338 w 412"/>
                <a:gd name="T3" fmla="*/ 302 h 412"/>
                <a:gd name="T4" fmla="*/ 356 w 412"/>
                <a:gd name="T5" fmla="*/ 270 h 412"/>
                <a:gd name="T6" fmla="*/ 366 w 412"/>
                <a:gd name="T7" fmla="*/ 229 h 412"/>
                <a:gd name="T8" fmla="*/ 404 w 412"/>
                <a:gd name="T9" fmla="*/ 224 h 412"/>
                <a:gd name="T10" fmla="*/ 411 w 412"/>
                <a:gd name="T11" fmla="*/ 216 h 412"/>
                <a:gd name="T12" fmla="*/ 411 w 412"/>
                <a:gd name="T13" fmla="*/ 190 h 412"/>
                <a:gd name="T14" fmla="*/ 403 w 412"/>
                <a:gd name="T15" fmla="*/ 182 h 412"/>
                <a:gd name="T16" fmla="*/ 364 w 412"/>
                <a:gd name="T17" fmla="*/ 178 h 412"/>
                <a:gd name="T18" fmla="*/ 337 w 412"/>
                <a:gd name="T19" fmla="*/ 115 h 412"/>
                <a:gd name="T20" fmla="*/ 363 w 412"/>
                <a:gd name="T21" fmla="*/ 83 h 412"/>
                <a:gd name="T22" fmla="*/ 363 w 412"/>
                <a:gd name="T23" fmla="*/ 72 h 412"/>
                <a:gd name="T24" fmla="*/ 345 w 412"/>
                <a:gd name="T25" fmla="*/ 53 h 412"/>
                <a:gd name="T26" fmla="*/ 334 w 412"/>
                <a:gd name="T27" fmla="*/ 52 h 412"/>
                <a:gd name="T28" fmla="*/ 299 w 412"/>
                <a:gd name="T29" fmla="*/ 78 h 412"/>
                <a:gd name="T30" fmla="*/ 299 w 412"/>
                <a:gd name="T31" fmla="*/ 78 h 412"/>
                <a:gd name="T32" fmla="*/ 267 w 412"/>
                <a:gd name="T33" fmla="*/ 61 h 412"/>
                <a:gd name="T34" fmla="*/ 235 w 412"/>
                <a:gd name="T35" fmla="*/ 51 h 412"/>
                <a:gd name="T36" fmla="*/ 235 w 412"/>
                <a:gd name="T37" fmla="*/ 51 h 412"/>
                <a:gd name="T38" fmla="*/ 228 w 412"/>
                <a:gd name="T39" fmla="*/ 8 h 412"/>
                <a:gd name="T40" fmla="*/ 220 w 412"/>
                <a:gd name="T41" fmla="*/ 1 h 412"/>
                <a:gd name="T42" fmla="*/ 194 w 412"/>
                <a:gd name="T43" fmla="*/ 2 h 412"/>
                <a:gd name="T44" fmla="*/ 186 w 412"/>
                <a:gd name="T45" fmla="*/ 10 h 412"/>
                <a:gd name="T46" fmla="*/ 183 w 412"/>
                <a:gd name="T47" fmla="*/ 51 h 412"/>
                <a:gd name="T48" fmla="*/ 115 w 412"/>
                <a:gd name="T49" fmla="*/ 77 h 412"/>
                <a:gd name="T50" fmla="*/ 82 w 412"/>
                <a:gd name="T51" fmla="*/ 52 h 412"/>
                <a:gd name="T52" fmla="*/ 72 w 412"/>
                <a:gd name="T53" fmla="*/ 52 h 412"/>
                <a:gd name="T54" fmla="*/ 53 w 412"/>
                <a:gd name="T55" fmla="*/ 70 h 412"/>
                <a:gd name="T56" fmla="*/ 53 w 412"/>
                <a:gd name="T57" fmla="*/ 81 h 412"/>
                <a:gd name="T58" fmla="*/ 78 w 412"/>
                <a:gd name="T59" fmla="*/ 114 h 412"/>
                <a:gd name="T60" fmla="*/ 58 w 412"/>
                <a:gd name="T61" fmla="*/ 149 h 412"/>
                <a:gd name="T62" fmla="*/ 48 w 412"/>
                <a:gd name="T63" fmla="*/ 183 h 412"/>
                <a:gd name="T64" fmla="*/ 8 w 412"/>
                <a:gd name="T65" fmla="*/ 189 h 412"/>
                <a:gd name="T66" fmla="*/ 1 w 412"/>
                <a:gd name="T67" fmla="*/ 197 h 412"/>
                <a:gd name="T68" fmla="*/ 1 w 412"/>
                <a:gd name="T69" fmla="*/ 223 h 412"/>
                <a:gd name="T70" fmla="*/ 9 w 412"/>
                <a:gd name="T71" fmla="*/ 230 h 412"/>
                <a:gd name="T72" fmla="*/ 48 w 412"/>
                <a:gd name="T73" fmla="*/ 235 h 412"/>
                <a:gd name="T74" fmla="*/ 77 w 412"/>
                <a:gd name="T75" fmla="*/ 304 h 412"/>
                <a:gd name="T76" fmla="*/ 54 w 412"/>
                <a:gd name="T77" fmla="*/ 334 h 412"/>
                <a:gd name="T78" fmla="*/ 54 w 412"/>
                <a:gd name="T79" fmla="*/ 345 h 412"/>
                <a:gd name="T80" fmla="*/ 73 w 412"/>
                <a:gd name="T81" fmla="*/ 363 h 412"/>
                <a:gd name="T82" fmla="*/ 83 w 412"/>
                <a:gd name="T83" fmla="*/ 364 h 412"/>
                <a:gd name="T84" fmla="*/ 113 w 412"/>
                <a:gd name="T85" fmla="*/ 341 h 412"/>
                <a:gd name="T86" fmla="*/ 146 w 412"/>
                <a:gd name="T87" fmla="*/ 359 h 412"/>
                <a:gd name="T88" fmla="*/ 180 w 412"/>
                <a:gd name="T89" fmla="*/ 368 h 412"/>
                <a:gd name="T90" fmla="*/ 185 w 412"/>
                <a:gd name="T91" fmla="*/ 405 h 412"/>
                <a:gd name="T92" fmla="*/ 193 w 412"/>
                <a:gd name="T93" fmla="*/ 412 h 412"/>
                <a:gd name="T94" fmla="*/ 219 w 412"/>
                <a:gd name="T95" fmla="*/ 412 h 412"/>
                <a:gd name="T96" fmla="*/ 227 w 412"/>
                <a:gd name="T97" fmla="*/ 404 h 412"/>
                <a:gd name="T98" fmla="*/ 231 w 412"/>
                <a:gd name="T99" fmla="*/ 369 h 412"/>
                <a:gd name="T100" fmla="*/ 303 w 412"/>
                <a:gd name="T101" fmla="*/ 339 h 412"/>
                <a:gd name="T102" fmla="*/ 331 w 412"/>
                <a:gd name="T103" fmla="*/ 362 h 412"/>
                <a:gd name="T104" fmla="*/ 342 w 412"/>
                <a:gd name="T105" fmla="*/ 361 h 412"/>
                <a:gd name="T106" fmla="*/ 361 w 412"/>
                <a:gd name="T107" fmla="*/ 343 h 412"/>
                <a:gd name="T108" fmla="*/ 361 w 412"/>
                <a:gd name="T109" fmla="*/ 332 h 412"/>
                <a:gd name="T110" fmla="*/ 164 w 412"/>
                <a:gd name="T111" fmla="*/ 315 h 412"/>
                <a:gd name="T112" fmla="*/ 101 w 412"/>
                <a:gd name="T113" fmla="*/ 167 h 412"/>
                <a:gd name="T114" fmla="*/ 250 w 412"/>
                <a:gd name="T115" fmla="*/ 104 h 412"/>
                <a:gd name="T116" fmla="*/ 312 w 412"/>
                <a:gd name="T117" fmla="*/ 253 h 412"/>
                <a:gd name="T118" fmla="*/ 164 w 412"/>
                <a:gd name="T119" fmla="*/ 31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2" h="412">
                  <a:moveTo>
                    <a:pt x="361" y="332"/>
                  </a:moveTo>
                  <a:cubicBezTo>
                    <a:pt x="338" y="302"/>
                    <a:pt x="338" y="302"/>
                    <a:pt x="338" y="302"/>
                  </a:cubicBezTo>
                  <a:cubicBezTo>
                    <a:pt x="345" y="292"/>
                    <a:pt x="351" y="282"/>
                    <a:pt x="356" y="270"/>
                  </a:cubicBezTo>
                  <a:cubicBezTo>
                    <a:pt x="361" y="257"/>
                    <a:pt x="365" y="243"/>
                    <a:pt x="366" y="229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8" y="223"/>
                    <a:pt x="412" y="220"/>
                    <a:pt x="411" y="216"/>
                  </a:cubicBezTo>
                  <a:cubicBezTo>
                    <a:pt x="411" y="190"/>
                    <a:pt x="411" y="190"/>
                    <a:pt x="411" y="190"/>
                  </a:cubicBezTo>
                  <a:cubicBezTo>
                    <a:pt x="411" y="186"/>
                    <a:pt x="408" y="182"/>
                    <a:pt x="403" y="182"/>
                  </a:cubicBezTo>
                  <a:cubicBezTo>
                    <a:pt x="364" y="178"/>
                    <a:pt x="364" y="178"/>
                    <a:pt x="364" y="178"/>
                  </a:cubicBezTo>
                  <a:cubicBezTo>
                    <a:pt x="360" y="155"/>
                    <a:pt x="350" y="133"/>
                    <a:pt x="337" y="115"/>
                  </a:cubicBezTo>
                  <a:cubicBezTo>
                    <a:pt x="363" y="83"/>
                    <a:pt x="363" y="83"/>
                    <a:pt x="363" y="83"/>
                  </a:cubicBezTo>
                  <a:cubicBezTo>
                    <a:pt x="366" y="80"/>
                    <a:pt x="366" y="75"/>
                    <a:pt x="363" y="72"/>
                  </a:cubicBezTo>
                  <a:cubicBezTo>
                    <a:pt x="345" y="53"/>
                    <a:pt x="345" y="53"/>
                    <a:pt x="345" y="53"/>
                  </a:cubicBezTo>
                  <a:cubicBezTo>
                    <a:pt x="343" y="50"/>
                    <a:pt x="338" y="50"/>
                    <a:pt x="334" y="52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89" y="71"/>
                    <a:pt x="279" y="65"/>
                    <a:pt x="267" y="61"/>
                  </a:cubicBezTo>
                  <a:cubicBezTo>
                    <a:pt x="257" y="56"/>
                    <a:pt x="246" y="53"/>
                    <a:pt x="235" y="51"/>
                  </a:cubicBezTo>
                  <a:cubicBezTo>
                    <a:pt x="235" y="51"/>
                    <a:pt x="235" y="51"/>
                    <a:pt x="235" y="51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7" y="4"/>
                    <a:pt x="224" y="0"/>
                    <a:pt x="220" y="1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0" y="2"/>
                    <a:pt x="186" y="5"/>
                    <a:pt x="186" y="1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59" y="54"/>
                    <a:pt x="135" y="63"/>
                    <a:pt x="115" y="77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79" y="49"/>
                    <a:pt x="74" y="49"/>
                    <a:pt x="72" y="52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0" y="73"/>
                    <a:pt x="50" y="78"/>
                    <a:pt x="53" y="81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4"/>
                    <a:pt x="63" y="136"/>
                    <a:pt x="58" y="149"/>
                  </a:cubicBezTo>
                  <a:cubicBezTo>
                    <a:pt x="53" y="160"/>
                    <a:pt x="50" y="171"/>
                    <a:pt x="48" y="18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3" y="189"/>
                    <a:pt x="0" y="193"/>
                    <a:pt x="1" y="197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7"/>
                    <a:pt x="4" y="230"/>
                    <a:pt x="9" y="230"/>
                  </a:cubicBezTo>
                  <a:cubicBezTo>
                    <a:pt x="48" y="235"/>
                    <a:pt x="48" y="235"/>
                    <a:pt x="48" y="235"/>
                  </a:cubicBezTo>
                  <a:cubicBezTo>
                    <a:pt x="52" y="260"/>
                    <a:pt x="62" y="284"/>
                    <a:pt x="77" y="304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51" y="337"/>
                    <a:pt x="51" y="342"/>
                    <a:pt x="54" y="345"/>
                  </a:cubicBezTo>
                  <a:cubicBezTo>
                    <a:pt x="73" y="363"/>
                    <a:pt x="73" y="363"/>
                    <a:pt x="73" y="363"/>
                  </a:cubicBezTo>
                  <a:cubicBezTo>
                    <a:pt x="75" y="366"/>
                    <a:pt x="80" y="366"/>
                    <a:pt x="83" y="364"/>
                  </a:cubicBezTo>
                  <a:cubicBezTo>
                    <a:pt x="113" y="341"/>
                    <a:pt x="113" y="341"/>
                    <a:pt x="113" y="341"/>
                  </a:cubicBezTo>
                  <a:cubicBezTo>
                    <a:pt x="123" y="348"/>
                    <a:pt x="134" y="354"/>
                    <a:pt x="146" y="359"/>
                  </a:cubicBezTo>
                  <a:cubicBezTo>
                    <a:pt x="157" y="363"/>
                    <a:pt x="169" y="366"/>
                    <a:pt x="180" y="368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6" y="409"/>
                    <a:pt x="189" y="412"/>
                    <a:pt x="193" y="412"/>
                  </a:cubicBezTo>
                  <a:cubicBezTo>
                    <a:pt x="219" y="412"/>
                    <a:pt x="219" y="412"/>
                    <a:pt x="219" y="412"/>
                  </a:cubicBezTo>
                  <a:cubicBezTo>
                    <a:pt x="223" y="412"/>
                    <a:pt x="227" y="408"/>
                    <a:pt x="227" y="404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57" y="365"/>
                    <a:pt x="281" y="354"/>
                    <a:pt x="303" y="339"/>
                  </a:cubicBezTo>
                  <a:cubicBezTo>
                    <a:pt x="331" y="362"/>
                    <a:pt x="331" y="362"/>
                    <a:pt x="331" y="362"/>
                  </a:cubicBezTo>
                  <a:cubicBezTo>
                    <a:pt x="335" y="364"/>
                    <a:pt x="340" y="364"/>
                    <a:pt x="342" y="361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4" y="340"/>
                    <a:pt x="364" y="336"/>
                    <a:pt x="361" y="332"/>
                  </a:cubicBezTo>
                  <a:close/>
                  <a:moveTo>
                    <a:pt x="164" y="315"/>
                  </a:moveTo>
                  <a:cubicBezTo>
                    <a:pt x="106" y="291"/>
                    <a:pt x="78" y="225"/>
                    <a:pt x="101" y="167"/>
                  </a:cubicBezTo>
                  <a:cubicBezTo>
                    <a:pt x="125" y="109"/>
                    <a:pt x="191" y="81"/>
                    <a:pt x="250" y="104"/>
                  </a:cubicBezTo>
                  <a:cubicBezTo>
                    <a:pt x="308" y="128"/>
                    <a:pt x="336" y="194"/>
                    <a:pt x="312" y="253"/>
                  </a:cubicBezTo>
                  <a:cubicBezTo>
                    <a:pt x="288" y="311"/>
                    <a:pt x="222" y="339"/>
                    <a:pt x="164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2402" y="2103"/>
              <a:ext cx="1013" cy="1017"/>
            </a:xfrm>
            <a:custGeom>
              <a:avLst/>
              <a:gdLst>
                <a:gd name="T0" fmla="*/ 506 w 516"/>
                <a:gd name="T1" fmla="*/ 232 h 518"/>
                <a:gd name="T2" fmla="*/ 455 w 516"/>
                <a:gd name="T3" fmla="*/ 209 h 518"/>
                <a:gd name="T4" fmla="*/ 501 w 516"/>
                <a:gd name="T5" fmla="*/ 172 h 518"/>
                <a:gd name="T6" fmla="*/ 476 w 516"/>
                <a:gd name="T7" fmla="*/ 136 h 518"/>
                <a:gd name="T8" fmla="*/ 419 w 516"/>
                <a:gd name="T9" fmla="*/ 137 h 518"/>
                <a:gd name="T10" fmla="*/ 449 w 516"/>
                <a:gd name="T11" fmla="*/ 86 h 518"/>
                <a:gd name="T12" fmla="*/ 412 w 516"/>
                <a:gd name="T13" fmla="*/ 62 h 518"/>
                <a:gd name="T14" fmla="*/ 360 w 516"/>
                <a:gd name="T15" fmla="*/ 86 h 518"/>
                <a:gd name="T16" fmla="*/ 370 w 516"/>
                <a:gd name="T17" fmla="*/ 26 h 518"/>
                <a:gd name="T18" fmla="*/ 327 w 516"/>
                <a:gd name="T19" fmla="*/ 17 h 518"/>
                <a:gd name="T20" fmla="*/ 298 w 516"/>
                <a:gd name="T21" fmla="*/ 63 h 518"/>
                <a:gd name="T22" fmla="*/ 288 w 516"/>
                <a:gd name="T23" fmla="*/ 9 h 518"/>
                <a:gd name="T24" fmla="*/ 245 w 516"/>
                <a:gd name="T25" fmla="*/ 0 h 518"/>
                <a:gd name="T26" fmla="*/ 229 w 516"/>
                <a:gd name="T27" fmla="*/ 63 h 518"/>
                <a:gd name="T28" fmla="*/ 218 w 516"/>
                <a:gd name="T29" fmla="*/ 63 h 518"/>
                <a:gd name="T30" fmla="*/ 177 w 516"/>
                <a:gd name="T31" fmla="*/ 13 h 518"/>
                <a:gd name="T32" fmla="*/ 142 w 516"/>
                <a:gd name="T33" fmla="*/ 39 h 518"/>
                <a:gd name="T34" fmla="*/ 148 w 516"/>
                <a:gd name="T35" fmla="*/ 95 h 518"/>
                <a:gd name="T36" fmla="*/ 104 w 516"/>
                <a:gd name="T37" fmla="*/ 62 h 518"/>
                <a:gd name="T38" fmla="*/ 68 w 516"/>
                <a:gd name="T39" fmla="*/ 86 h 518"/>
                <a:gd name="T40" fmla="*/ 101 w 516"/>
                <a:gd name="T41" fmla="*/ 141 h 518"/>
                <a:gd name="T42" fmla="*/ 93 w 516"/>
                <a:gd name="T43" fmla="*/ 152 h 518"/>
                <a:gd name="T44" fmla="*/ 28 w 516"/>
                <a:gd name="T45" fmla="*/ 142 h 518"/>
                <a:gd name="T46" fmla="*/ 20 w 516"/>
                <a:gd name="T47" fmla="*/ 185 h 518"/>
                <a:gd name="T48" fmla="*/ 67 w 516"/>
                <a:gd name="T49" fmla="*/ 213 h 518"/>
                <a:gd name="T50" fmla="*/ 64 w 516"/>
                <a:gd name="T51" fmla="*/ 226 h 518"/>
                <a:gd name="T52" fmla="*/ 1 w 516"/>
                <a:gd name="T53" fmla="*/ 242 h 518"/>
                <a:gd name="T54" fmla="*/ 10 w 516"/>
                <a:gd name="T55" fmla="*/ 285 h 518"/>
                <a:gd name="T56" fmla="*/ 64 w 516"/>
                <a:gd name="T57" fmla="*/ 292 h 518"/>
                <a:gd name="T58" fmla="*/ 65 w 516"/>
                <a:gd name="T59" fmla="*/ 303 h 518"/>
                <a:gd name="T60" fmla="*/ 14 w 516"/>
                <a:gd name="T61" fmla="*/ 344 h 518"/>
                <a:gd name="T62" fmla="*/ 39 w 516"/>
                <a:gd name="T63" fmla="*/ 379 h 518"/>
                <a:gd name="T64" fmla="*/ 98 w 516"/>
                <a:gd name="T65" fmla="*/ 375 h 518"/>
                <a:gd name="T66" fmla="*/ 66 w 516"/>
                <a:gd name="T67" fmla="*/ 430 h 518"/>
                <a:gd name="T68" fmla="*/ 102 w 516"/>
                <a:gd name="T69" fmla="*/ 454 h 518"/>
                <a:gd name="T70" fmla="*/ 155 w 516"/>
                <a:gd name="T71" fmla="*/ 429 h 518"/>
                <a:gd name="T72" fmla="*/ 146 w 516"/>
                <a:gd name="T73" fmla="*/ 491 h 518"/>
                <a:gd name="T74" fmla="*/ 189 w 516"/>
                <a:gd name="T75" fmla="*/ 499 h 518"/>
                <a:gd name="T76" fmla="*/ 229 w 516"/>
                <a:gd name="T77" fmla="*/ 457 h 518"/>
                <a:gd name="T78" fmla="*/ 245 w 516"/>
                <a:gd name="T79" fmla="*/ 517 h 518"/>
                <a:gd name="T80" fmla="*/ 288 w 516"/>
                <a:gd name="T81" fmla="*/ 508 h 518"/>
                <a:gd name="T82" fmla="*/ 302 w 516"/>
                <a:gd name="T83" fmla="*/ 456 h 518"/>
                <a:gd name="T84" fmla="*/ 340 w 516"/>
                <a:gd name="T85" fmla="*/ 503 h 518"/>
                <a:gd name="T86" fmla="*/ 376 w 516"/>
                <a:gd name="T87" fmla="*/ 478 h 518"/>
                <a:gd name="T88" fmla="*/ 375 w 516"/>
                <a:gd name="T89" fmla="*/ 424 h 518"/>
                <a:gd name="T90" fmla="*/ 427 w 516"/>
                <a:gd name="T91" fmla="*/ 453 h 518"/>
                <a:gd name="T92" fmla="*/ 451 w 516"/>
                <a:gd name="T93" fmla="*/ 416 h 518"/>
                <a:gd name="T94" fmla="*/ 431 w 516"/>
                <a:gd name="T95" fmla="*/ 366 h 518"/>
                <a:gd name="T96" fmla="*/ 489 w 516"/>
                <a:gd name="T97" fmla="*/ 374 h 518"/>
                <a:gd name="T98" fmla="*/ 498 w 516"/>
                <a:gd name="T99" fmla="*/ 331 h 518"/>
                <a:gd name="T100" fmla="*/ 459 w 516"/>
                <a:gd name="T101" fmla="*/ 291 h 518"/>
                <a:gd name="T102" fmla="*/ 516 w 516"/>
                <a:gd name="T103" fmla="*/ 275 h 518"/>
                <a:gd name="T104" fmla="*/ 258 w 516"/>
                <a:gd name="T105" fmla="*/ 431 h 518"/>
                <a:gd name="T106" fmla="*/ 258 w 516"/>
                <a:gd name="T107" fmla="*/ 87 h 518"/>
                <a:gd name="T108" fmla="*/ 258 w 516"/>
                <a:gd name="T109" fmla="*/ 43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6" h="518">
                  <a:moveTo>
                    <a:pt x="515" y="242"/>
                  </a:moveTo>
                  <a:cubicBezTo>
                    <a:pt x="516" y="237"/>
                    <a:pt x="512" y="233"/>
                    <a:pt x="506" y="232"/>
                  </a:cubicBezTo>
                  <a:cubicBezTo>
                    <a:pt x="458" y="226"/>
                    <a:pt x="458" y="226"/>
                    <a:pt x="458" y="226"/>
                  </a:cubicBezTo>
                  <a:cubicBezTo>
                    <a:pt x="457" y="221"/>
                    <a:pt x="456" y="215"/>
                    <a:pt x="455" y="209"/>
                  </a:cubicBezTo>
                  <a:cubicBezTo>
                    <a:pt x="496" y="185"/>
                    <a:pt x="496" y="185"/>
                    <a:pt x="496" y="185"/>
                  </a:cubicBezTo>
                  <a:cubicBezTo>
                    <a:pt x="501" y="182"/>
                    <a:pt x="503" y="176"/>
                    <a:pt x="501" y="172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6" y="137"/>
                    <a:pt x="481" y="135"/>
                    <a:pt x="476" y="136"/>
                  </a:cubicBezTo>
                  <a:cubicBezTo>
                    <a:pt x="428" y="150"/>
                    <a:pt x="428" y="150"/>
                    <a:pt x="428" y="150"/>
                  </a:cubicBezTo>
                  <a:cubicBezTo>
                    <a:pt x="425" y="146"/>
                    <a:pt x="422" y="141"/>
                    <a:pt x="419" y="137"/>
                  </a:cubicBezTo>
                  <a:cubicBezTo>
                    <a:pt x="449" y="100"/>
                    <a:pt x="449" y="100"/>
                    <a:pt x="449" y="100"/>
                  </a:cubicBezTo>
                  <a:cubicBezTo>
                    <a:pt x="452" y="95"/>
                    <a:pt x="452" y="89"/>
                    <a:pt x="449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3" y="59"/>
                    <a:pt x="417" y="58"/>
                    <a:pt x="412" y="62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67" y="90"/>
                    <a:pt x="364" y="88"/>
                    <a:pt x="360" y="86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76" y="34"/>
                    <a:pt x="374" y="28"/>
                    <a:pt x="370" y="26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6" y="10"/>
                    <a:pt x="330" y="12"/>
                    <a:pt x="327" y="17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7" y="63"/>
                    <a:pt x="296" y="63"/>
                    <a:pt x="295" y="63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4"/>
                    <a:pt x="283" y="0"/>
                    <a:pt x="278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1" y="0"/>
                    <a:pt x="236" y="4"/>
                    <a:pt x="235" y="9"/>
                  </a:cubicBezTo>
                  <a:cubicBezTo>
                    <a:pt x="229" y="63"/>
                    <a:pt x="229" y="63"/>
                    <a:pt x="229" y="63"/>
                  </a:cubicBezTo>
                  <a:cubicBezTo>
                    <a:pt x="225" y="63"/>
                    <a:pt x="222" y="64"/>
                    <a:pt x="219" y="65"/>
                  </a:cubicBezTo>
                  <a:cubicBezTo>
                    <a:pt x="219" y="64"/>
                    <a:pt x="219" y="63"/>
                    <a:pt x="218" y="63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7" y="12"/>
                    <a:pt x="181" y="10"/>
                    <a:pt x="177" y="13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2" y="28"/>
                    <a:pt x="140" y="34"/>
                    <a:pt x="142" y="39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4" y="91"/>
                    <a:pt x="151" y="93"/>
                    <a:pt x="148" y="95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0" y="58"/>
                    <a:pt x="93" y="59"/>
                    <a:pt x="90" y="63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4" y="89"/>
                    <a:pt x="64" y="95"/>
                    <a:pt x="67" y="100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98" y="145"/>
                    <a:pt x="96" y="148"/>
                    <a:pt x="93" y="152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5" y="135"/>
                    <a:pt x="30" y="137"/>
                    <a:pt x="28" y="14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3" y="176"/>
                    <a:pt x="15" y="182"/>
                    <a:pt x="20" y="18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6" y="217"/>
                    <a:pt x="65" y="221"/>
                    <a:pt x="65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10" y="232"/>
                    <a:pt x="10" y="232"/>
                    <a:pt x="10" y="232"/>
                  </a:cubicBezTo>
                  <a:cubicBezTo>
                    <a:pt x="5" y="233"/>
                    <a:pt x="0" y="237"/>
                    <a:pt x="1" y="24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0" y="279"/>
                    <a:pt x="4" y="284"/>
                    <a:pt x="10" y="285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5" y="296"/>
                    <a:pt x="65" y="299"/>
                    <a:pt x="66" y="303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19" y="331"/>
                    <a:pt x="19" y="331"/>
                    <a:pt x="19" y="331"/>
                  </a:cubicBezTo>
                  <a:cubicBezTo>
                    <a:pt x="14" y="334"/>
                    <a:pt x="12" y="340"/>
                    <a:pt x="14" y="344"/>
                  </a:cubicBezTo>
                  <a:cubicBezTo>
                    <a:pt x="27" y="374"/>
                    <a:pt x="27" y="374"/>
                    <a:pt x="27" y="374"/>
                  </a:cubicBezTo>
                  <a:cubicBezTo>
                    <a:pt x="29" y="378"/>
                    <a:pt x="34" y="381"/>
                    <a:pt x="39" y="379"/>
                  </a:cubicBezTo>
                  <a:cubicBezTo>
                    <a:pt x="91" y="365"/>
                    <a:pt x="91" y="365"/>
                    <a:pt x="91" y="365"/>
                  </a:cubicBezTo>
                  <a:cubicBezTo>
                    <a:pt x="93" y="368"/>
                    <a:pt x="96" y="372"/>
                    <a:pt x="98" y="375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2" y="421"/>
                    <a:pt x="62" y="427"/>
                    <a:pt x="66" y="430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92" y="457"/>
                    <a:pt x="98" y="457"/>
                    <a:pt x="102" y="454"/>
                  </a:cubicBezTo>
                  <a:cubicBezTo>
                    <a:pt x="144" y="422"/>
                    <a:pt x="144" y="422"/>
                    <a:pt x="144" y="422"/>
                  </a:cubicBezTo>
                  <a:cubicBezTo>
                    <a:pt x="148" y="424"/>
                    <a:pt x="151" y="427"/>
                    <a:pt x="155" y="429"/>
                  </a:cubicBezTo>
                  <a:cubicBezTo>
                    <a:pt x="141" y="478"/>
                    <a:pt x="141" y="478"/>
                    <a:pt x="141" y="478"/>
                  </a:cubicBezTo>
                  <a:cubicBezTo>
                    <a:pt x="139" y="484"/>
                    <a:pt x="142" y="489"/>
                    <a:pt x="146" y="491"/>
                  </a:cubicBezTo>
                  <a:cubicBezTo>
                    <a:pt x="177" y="503"/>
                    <a:pt x="177" y="503"/>
                    <a:pt x="177" y="503"/>
                  </a:cubicBezTo>
                  <a:cubicBezTo>
                    <a:pt x="181" y="506"/>
                    <a:pt x="187" y="504"/>
                    <a:pt x="189" y="499"/>
                  </a:cubicBezTo>
                  <a:cubicBezTo>
                    <a:pt x="215" y="454"/>
                    <a:pt x="215" y="454"/>
                    <a:pt x="215" y="454"/>
                  </a:cubicBezTo>
                  <a:cubicBezTo>
                    <a:pt x="220" y="455"/>
                    <a:pt x="224" y="456"/>
                    <a:pt x="229" y="457"/>
                  </a:cubicBezTo>
                  <a:cubicBezTo>
                    <a:pt x="235" y="508"/>
                    <a:pt x="235" y="508"/>
                    <a:pt x="235" y="508"/>
                  </a:cubicBezTo>
                  <a:cubicBezTo>
                    <a:pt x="236" y="514"/>
                    <a:pt x="241" y="518"/>
                    <a:pt x="245" y="517"/>
                  </a:cubicBezTo>
                  <a:cubicBezTo>
                    <a:pt x="278" y="517"/>
                    <a:pt x="278" y="517"/>
                    <a:pt x="278" y="517"/>
                  </a:cubicBezTo>
                  <a:cubicBezTo>
                    <a:pt x="283" y="518"/>
                    <a:pt x="287" y="514"/>
                    <a:pt x="288" y="508"/>
                  </a:cubicBezTo>
                  <a:cubicBezTo>
                    <a:pt x="295" y="457"/>
                    <a:pt x="295" y="457"/>
                    <a:pt x="295" y="457"/>
                  </a:cubicBezTo>
                  <a:cubicBezTo>
                    <a:pt x="297" y="457"/>
                    <a:pt x="299" y="456"/>
                    <a:pt x="302" y="456"/>
                  </a:cubicBezTo>
                  <a:cubicBezTo>
                    <a:pt x="327" y="499"/>
                    <a:pt x="327" y="499"/>
                    <a:pt x="327" y="499"/>
                  </a:cubicBezTo>
                  <a:cubicBezTo>
                    <a:pt x="330" y="504"/>
                    <a:pt x="335" y="506"/>
                    <a:pt x="340" y="503"/>
                  </a:cubicBezTo>
                  <a:cubicBezTo>
                    <a:pt x="370" y="491"/>
                    <a:pt x="370" y="491"/>
                    <a:pt x="370" y="491"/>
                  </a:cubicBezTo>
                  <a:cubicBezTo>
                    <a:pt x="375" y="489"/>
                    <a:pt x="377" y="484"/>
                    <a:pt x="376" y="478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7" y="430"/>
                    <a:pt x="371" y="427"/>
                    <a:pt x="375" y="424"/>
                  </a:cubicBezTo>
                  <a:cubicBezTo>
                    <a:pt x="414" y="454"/>
                    <a:pt x="414" y="454"/>
                    <a:pt x="414" y="454"/>
                  </a:cubicBezTo>
                  <a:cubicBezTo>
                    <a:pt x="418" y="457"/>
                    <a:pt x="424" y="457"/>
                    <a:pt x="427" y="453"/>
                  </a:cubicBezTo>
                  <a:cubicBezTo>
                    <a:pt x="450" y="430"/>
                    <a:pt x="450" y="430"/>
                    <a:pt x="450" y="430"/>
                  </a:cubicBezTo>
                  <a:cubicBezTo>
                    <a:pt x="454" y="427"/>
                    <a:pt x="454" y="421"/>
                    <a:pt x="451" y="416"/>
                  </a:cubicBezTo>
                  <a:cubicBezTo>
                    <a:pt x="422" y="380"/>
                    <a:pt x="422" y="380"/>
                    <a:pt x="422" y="380"/>
                  </a:cubicBezTo>
                  <a:cubicBezTo>
                    <a:pt x="425" y="375"/>
                    <a:pt x="428" y="371"/>
                    <a:pt x="431" y="366"/>
                  </a:cubicBezTo>
                  <a:cubicBezTo>
                    <a:pt x="477" y="379"/>
                    <a:pt x="477" y="379"/>
                    <a:pt x="477" y="379"/>
                  </a:cubicBezTo>
                  <a:cubicBezTo>
                    <a:pt x="482" y="381"/>
                    <a:pt x="488" y="378"/>
                    <a:pt x="489" y="374"/>
                  </a:cubicBezTo>
                  <a:cubicBezTo>
                    <a:pt x="502" y="344"/>
                    <a:pt x="502" y="344"/>
                    <a:pt x="502" y="344"/>
                  </a:cubicBezTo>
                  <a:cubicBezTo>
                    <a:pt x="504" y="340"/>
                    <a:pt x="502" y="334"/>
                    <a:pt x="498" y="331"/>
                  </a:cubicBezTo>
                  <a:cubicBezTo>
                    <a:pt x="456" y="306"/>
                    <a:pt x="456" y="306"/>
                    <a:pt x="456" y="306"/>
                  </a:cubicBezTo>
                  <a:cubicBezTo>
                    <a:pt x="457" y="301"/>
                    <a:pt x="458" y="296"/>
                    <a:pt x="459" y="291"/>
                  </a:cubicBezTo>
                  <a:cubicBezTo>
                    <a:pt x="507" y="285"/>
                    <a:pt x="507" y="285"/>
                    <a:pt x="507" y="285"/>
                  </a:cubicBezTo>
                  <a:cubicBezTo>
                    <a:pt x="512" y="284"/>
                    <a:pt x="516" y="279"/>
                    <a:pt x="516" y="275"/>
                  </a:cubicBezTo>
                  <a:lnTo>
                    <a:pt x="515" y="242"/>
                  </a:lnTo>
                  <a:close/>
                  <a:moveTo>
                    <a:pt x="258" y="431"/>
                  </a:moveTo>
                  <a:cubicBezTo>
                    <a:pt x="163" y="431"/>
                    <a:pt x="86" y="354"/>
                    <a:pt x="86" y="259"/>
                  </a:cubicBezTo>
                  <a:cubicBezTo>
                    <a:pt x="86" y="164"/>
                    <a:pt x="163" y="87"/>
                    <a:pt x="258" y="87"/>
                  </a:cubicBezTo>
                  <a:cubicBezTo>
                    <a:pt x="353" y="87"/>
                    <a:pt x="430" y="164"/>
                    <a:pt x="430" y="259"/>
                  </a:cubicBezTo>
                  <a:cubicBezTo>
                    <a:pt x="430" y="354"/>
                    <a:pt x="353" y="431"/>
                    <a:pt x="258" y="43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2614" y="2317"/>
              <a:ext cx="589" cy="589"/>
            </a:xfrm>
            <a:custGeom>
              <a:avLst/>
              <a:gdLst>
                <a:gd name="T0" fmla="*/ 150 w 300"/>
                <a:gd name="T1" fmla="*/ 0 h 300"/>
                <a:gd name="T2" fmla="*/ 0 w 300"/>
                <a:gd name="T3" fmla="*/ 150 h 300"/>
                <a:gd name="T4" fmla="*/ 150 w 300"/>
                <a:gd name="T5" fmla="*/ 300 h 300"/>
                <a:gd name="T6" fmla="*/ 300 w 300"/>
                <a:gd name="T7" fmla="*/ 150 h 300"/>
                <a:gd name="T8" fmla="*/ 150 w 300"/>
                <a:gd name="T9" fmla="*/ 0 h 300"/>
                <a:gd name="T10" fmla="*/ 150 w 300"/>
                <a:gd name="T11" fmla="*/ 278 h 300"/>
                <a:gd name="T12" fmla="*/ 22 w 300"/>
                <a:gd name="T13" fmla="*/ 150 h 300"/>
                <a:gd name="T14" fmla="*/ 150 w 300"/>
                <a:gd name="T15" fmla="*/ 22 h 300"/>
                <a:gd name="T16" fmla="*/ 278 w 300"/>
                <a:gd name="T17" fmla="*/ 150 h 300"/>
                <a:gd name="T18" fmla="*/ 150 w 300"/>
                <a:gd name="T19" fmla="*/ 27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300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  <a:moveTo>
                    <a:pt x="150" y="278"/>
                  </a:moveTo>
                  <a:cubicBezTo>
                    <a:pt x="79" y="278"/>
                    <a:pt x="22" y="221"/>
                    <a:pt x="22" y="150"/>
                  </a:cubicBezTo>
                  <a:cubicBezTo>
                    <a:pt x="22" y="79"/>
                    <a:pt x="79" y="22"/>
                    <a:pt x="150" y="22"/>
                  </a:cubicBezTo>
                  <a:cubicBezTo>
                    <a:pt x="221" y="22"/>
                    <a:pt x="278" y="79"/>
                    <a:pt x="278" y="150"/>
                  </a:cubicBezTo>
                  <a:cubicBezTo>
                    <a:pt x="278" y="221"/>
                    <a:pt x="221" y="278"/>
                    <a:pt x="150" y="2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2606" y="2327"/>
              <a:ext cx="589" cy="589"/>
            </a:xfrm>
            <a:custGeom>
              <a:avLst/>
              <a:gdLst>
                <a:gd name="T0" fmla="*/ 150 w 300"/>
                <a:gd name="T1" fmla="*/ 0 h 300"/>
                <a:gd name="T2" fmla="*/ 0 w 300"/>
                <a:gd name="T3" fmla="*/ 150 h 300"/>
                <a:gd name="T4" fmla="*/ 150 w 300"/>
                <a:gd name="T5" fmla="*/ 300 h 300"/>
                <a:gd name="T6" fmla="*/ 300 w 300"/>
                <a:gd name="T7" fmla="*/ 150 h 300"/>
                <a:gd name="T8" fmla="*/ 150 w 300"/>
                <a:gd name="T9" fmla="*/ 0 h 300"/>
                <a:gd name="T10" fmla="*/ 150 w 300"/>
                <a:gd name="T11" fmla="*/ 278 h 300"/>
                <a:gd name="T12" fmla="*/ 22 w 300"/>
                <a:gd name="T13" fmla="*/ 150 h 300"/>
                <a:gd name="T14" fmla="*/ 150 w 300"/>
                <a:gd name="T15" fmla="*/ 22 h 300"/>
                <a:gd name="T16" fmla="*/ 278 w 300"/>
                <a:gd name="T17" fmla="*/ 150 h 300"/>
                <a:gd name="T18" fmla="*/ 150 w 300"/>
                <a:gd name="T19" fmla="*/ 27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300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  <a:moveTo>
                    <a:pt x="150" y="278"/>
                  </a:moveTo>
                  <a:cubicBezTo>
                    <a:pt x="79" y="278"/>
                    <a:pt x="22" y="221"/>
                    <a:pt x="22" y="150"/>
                  </a:cubicBezTo>
                  <a:cubicBezTo>
                    <a:pt x="22" y="79"/>
                    <a:pt x="79" y="22"/>
                    <a:pt x="150" y="22"/>
                  </a:cubicBezTo>
                  <a:cubicBezTo>
                    <a:pt x="221" y="22"/>
                    <a:pt x="278" y="79"/>
                    <a:pt x="278" y="150"/>
                  </a:cubicBezTo>
                  <a:cubicBezTo>
                    <a:pt x="278" y="221"/>
                    <a:pt x="221" y="278"/>
                    <a:pt x="150" y="27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1657" y="0"/>
              <a:ext cx="739" cy="738"/>
            </a:xfrm>
            <a:custGeom>
              <a:avLst/>
              <a:gdLst>
                <a:gd name="T0" fmla="*/ 330 w 376"/>
                <a:gd name="T1" fmla="*/ 303 h 376"/>
                <a:gd name="T2" fmla="*/ 309 w 376"/>
                <a:gd name="T3" fmla="*/ 276 h 376"/>
                <a:gd name="T4" fmla="*/ 325 w 376"/>
                <a:gd name="T5" fmla="*/ 246 h 376"/>
                <a:gd name="T6" fmla="*/ 335 w 376"/>
                <a:gd name="T7" fmla="*/ 209 h 376"/>
                <a:gd name="T8" fmla="*/ 369 w 376"/>
                <a:gd name="T9" fmla="*/ 204 h 376"/>
                <a:gd name="T10" fmla="*/ 376 w 376"/>
                <a:gd name="T11" fmla="*/ 197 h 376"/>
                <a:gd name="T12" fmla="*/ 375 w 376"/>
                <a:gd name="T13" fmla="*/ 173 h 376"/>
                <a:gd name="T14" fmla="*/ 368 w 376"/>
                <a:gd name="T15" fmla="*/ 166 h 376"/>
                <a:gd name="T16" fmla="*/ 333 w 376"/>
                <a:gd name="T17" fmla="*/ 162 h 376"/>
                <a:gd name="T18" fmla="*/ 307 w 376"/>
                <a:gd name="T19" fmla="*/ 104 h 376"/>
                <a:gd name="T20" fmla="*/ 332 w 376"/>
                <a:gd name="T21" fmla="*/ 75 h 376"/>
                <a:gd name="T22" fmla="*/ 332 w 376"/>
                <a:gd name="T23" fmla="*/ 65 h 376"/>
                <a:gd name="T24" fmla="*/ 315 w 376"/>
                <a:gd name="T25" fmla="*/ 48 h 376"/>
                <a:gd name="T26" fmla="*/ 305 w 376"/>
                <a:gd name="T27" fmla="*/ 47 h 376"/>
                <a:gd name="T28" fmla="*/ 273 w 376"/>
                <a:gd name="T29" fmla="*/ 71 h 376"/>
                <a:gd name="T30" fmla="*/ 273 w 376"/>
                <a:gd name="T31" fmla="*/ 71 h 376"/>
                <a:gd name="T32" fmla="*/ 244 w 376"/>
                <a:gd name="T33" fmla="*/ 55 h 376"/>
                <a:gd name="T34" fmla="*/ 215 w 376"/>
                <a:gd name="T35" fmla="*/ 47 h 376"/>
                <a:gd name="T36" fmla="*/ 215 w 376"/>
                <a:gd name="T37" fmla="*/ 46 h 376"/>
                <a:gd name="T38" fmla="*/ 208 w 376"/>
                <a:gd name="T39" fmla="*/ 7 h 376"/>
                <a:gd name="T40" fmla="*/ 201 w 376"/>
                <a:gd name="T41" fmla="*/ 0 h 376"/>
                <a:gd name="T42" fmla="*/ 177 w 376"/>
                <a:gd name="T43" fmla="*/ 2 h 376"/>
                <a:gd name="T44" fmla="*/ 170 w 376"/>
                <a:gd name="T45" fmla="*/ 9 h 376"/>
                <a:gd name="T46" fmla="*/ 167 w 376"/>
                <a:gd name="T47" fmla="*/ 46 h 376"/>
                <a:gd name="T48" fmla="*/ 105 w 376"/>
                <a:gd name="T49" fmla="*/ 70 h 376"/>
                <a:gd name="T50" fmla="*/ 75 w 376"/>
                <a:gd name="T51" fmla="*/ 47 h 376"/>
                <a:gd name="T52" fmla="*/ 65 w 376"/>
                <a:gd name="T53" fmla="*/ 47 h 376"/>
                <a:gd name="T54" fmla="*/ 49 w 376"/>
                <a:gd name="T55" fmla="*/ 64 h 376"/>
                <a:gd name="T56" fmla="*/ 48 w 376"/>
                <a:gd name="T57" fmla="*/ 74 h 376"/>
                <a:gd name="T58" fmla="*/ 71 w 376"/>
                <a:gd name="T59" fmla="*/ 103 h 376"/>
                <a:gd name="T60" fmla="*/ 53 w 376"/>
                <a:gd name="T61" fmla="*/ 136 h 376"/>
                <a:gd name="T62" fmla="*/ 44 w 376"/>
                <a:gd name="T63" fmla="*/ 166 h 376"/>
                <a:gd name="T64" fmla="*/ 7 w 376"/>
                <a:gd name="T65" fmla="*/ 172 h 376"/>
                <a:gd name="T66" fmla="*/ 1 w 376"/>
                <a:gd name="T67" fmla="*/ 179 h 376"/>
                <a:gd name="T68" fmla="*/ 1 w 376"/>
                <a:gd name="T69" fmla="*/ 203 h 376"/>
                <a:gd name="T70" fmla="*/ 8 w 376"/>
                <a:gd name="T71" fmla="*/ 210 h 376"/>
                <a:gd name="T72" fmla="*/ 44 w 376"/>
                <a:gd name="T73" fmla="*/ 214 h 376"/>
                <a:gd name="T74" fmla="*/ 70 w 376"/>
                <a:gd name="T75" fmla="*/ 278 h 376"/>
                <a:gd name="T76" fmla="*/ 49 w 376"/>
                <a:gd name="T77" fmla="*/ 305 h 376"/>
                <a:gd name="T78" fmla="*/ 50 w 376"/>
                <a:gd name="T79" fmla="*/ 314 h 376"/>
                <a:gd name="T80" fmla="*/ 66 w 376"/>
                <a:gd name="T81" fmla="*/ 331 h 376"/>
                <a:gd name="T82" fmla="*/ 76 w 376"/>
                <a:gd name="T83" fmla="*/ 332 h 376"/>
                <a:gd name="T84" fmla="*/ 103 w 376"/>
                <a:gd name="T85" fmla="*/ 311 h 376"/>
                <a:gd name="T86" fmla="*/ 134 w 376"/>
                <a:gd name="T87" fmla="*/ 327 h 376"/>
                <a:gd name="T88" fmla="*/ 164 w 376"/>
                <a:gd name="T89" fmla="*/ 336 h 376"/>
                <a:gd name="T90" fmla="*/ 169 w 376"/>
                <a:gd name="T91" fmla="*/ 369 h 376"/>
                <a:gd name="T92" fmla="*/ 176 w 376"/>
                <a:gd name="T93" fmla="*/ 376 h 376"/>
                <a:gd name="T94" fmla="*/ 200 w 376"/>
                <a:gd name="T95" fmla="*/ 376 h 376"/>
                <a:gd name="T96" fmla="*/ 207 w 376"/>
                <a:gd name="T97" fmla="*/ 369 h 376"/>
                <a:gd name="T98" fmla="*/ 211 w 376"/>
                <a:gd name="T99" fmla="*/ 336 h 376"/>
                <a:gd name="T100" fmla="*/ 276 w 376"/>
                <a:gd name="T101" fmla="*/ 309 h 376"/>
                <a:gd name="T102" fmla="*/ 303 w 376"/>
                <a:gd name="T103" fmla="*/ 330 h 376"/>
                <a:gd name="T104" fmla="*/ 313 w 376"/>
                <a:gd name="T105" fmla="*/ 330 h 376"/>
                <a:gd name="T106" fmla="*/ 330 w 376"/>
                <a:gd name="T107" fmla="*/ 313 h 376"/>
                <a:gd name="T108" fmla="*/ 330 w 376"/>
                <a:gd name="T109" fmla="*/ 303 h 376"/>
                <a:gd name="T110" fmla="*/ 144 w 376"/>
                <a:gd name="T111" fmla="*/ 300 h 376"/>
                <a:gd name="T112" fmla="*/ 80 w 376"/>
                <a:gd name="T113" fmla="*/ 147 h 376"/>
                <a:gd name="T114" fmla="*/ 233 w 376"/>
                <a:gd name="T115" fmla="*/ 82 h 376"/>
                <a:gd name="T116" fmla="*/ 298 w 376"/>
                <a:gd name="T117" fmla="*/ 236 h 376"/>
                <a:gd name="T118" fmla="*/ 144 w 376"/>
                <a:gd name="T119" fmla="*/ 30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376">
                  <a:moveTo>
                    <a:pt x="330" y="303"/>
                  </a:moveTo>
                  <a:cubicBezTo>
                    <a:pt x="309" y="276"/>
                    <a:pt x="309" y="276"/>
                    <a:pt x="309" y="276"/>
                  </a:cubicBezTo>
                  <a:cubicBezTo>
                    <a:pt x="315" y="267"/>
                    <a:pt x="321" y="257"/>
                    <a:pt x="325" y="246"/>
                  </a:cubicBezTo>
                  <a:cubicBezTo>
                    <a:pt x="330" y="234"/>
                    <a:pt x="333" y="222"/>
                    <a:pt x="335" y="209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73" y="203"/>
                    <a:pt x="376" y="200"/>
                    <a:pt x="376" y="197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75" y="169"/>
                    <a:pt x="372" y="166"/>
                    <a:pt x="368" y="166"/>
                  </a:cubicBezTo>
                  <a:cubicBezTo>
                    <a:pt x="333" y="162"/>
                    <a:pt x="333" y="162"/>
                    <a:pt x="333" y="162"/>
                  </a:cubicBezTo>
                  <a:cubicBezTo>
                    <a:pt x="329" y="141"/>
                    <a:pt x="320" y="121"/>
                    <a:pt x="307" y="104"/>
                  </a:cubicBezTo>
                  <a:cubicBezTo>
                    <a:pt x="332" y="75"/>
                    <a:pt x="332" y="75"/>
                    <a:pt x="332" y="75"/>
                  </a:cubicBezTo>
                  <a:cubicBezTo>
                    <a:pt x="334" y="72"/>
                    <a:pt x="334" y="68"/>
                    <a:pt x="332" y="65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3" y="45"/>
                    <a:pt x="309" y="45"/>
                    <a:pt x="305" y="47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64" y="65"/>
                    <a:pt x="255" y="59"/>
                    <a:pt x="244" y="55"/>
                  </a:cubicBezTo>
                  <a:cubicBezTo>
                    <a:pt x="235" y="51"/>
                    <a:pt x="225" y="48"/>
                    <a:pt x="215" y="47"/>
                  </a:cubicBezTo>
                  <a:cubicBezTo>
                    <a:pt x="215" y="46"/>
                    <a:pt x="215" y="46"/>
                    <a:pt x="215" y="46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8" y="3"/>
                    <a:pt x="204" y="0"/>
                    <a:pt x="201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3" y="1"/>
                    <a:pt x="170" y="5"/>
                    <a:pt x="170" y="9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45" y="49"/>
                    <a:pt x="124" y="57"/>
                    <a:pt x="105" y="70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2" y="44"/>
                    <a:pt x="68" y="44"/>
                    <a:pt x="65" y="47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6" y="66"/>
                    <a:pt x="46" y="71"/>
                    <a:pt x="48" y="7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64" y="113"/>
                    <a:pt x="58" y="124"/>
                    <a:pt x="53" y="136"/>
                  </a:cubicBezTo>
                  <a:cubicBezTo>
                    <a:pt x="49" y="146"/>
                    <a:pt x="46" y="156"/>
                    <a:pt x="44" y="166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3" y="172"/>
                    <a:pt x="0" y="176"/>
                    <a:pt x="1" y="17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6"/>
                    <a:pt x="4" y="210"/>
                    <a:pt x="8" y="210"/>
                  </a:cubicBezTo>
                  <a:cubicBezTo>
                    <a:pt x="44" y="214"/>
                    <a:pt x="44" y="214"/>
                    <a:pt x="44" y="214"/>
                  </a:cubicBezTo>
                  <a:cubicBezTo>
                    <a:pt x="47" y="237"/>
                    <a:pt x="56" y="259"/>
                    <a:pt x="70" y="278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47" y="308"/>
                    <a:pt x="47" y="312"/>
                    <a:pt x="50" y="314"/>
                  </a:cubicBezTo>
                  <a:cubicBezTo>
                    <a:pt x="66" y="331"/>
                    <a:pt x="66" y="331"/>
                    <a:pt x="66" y="331"/>
                  </a:cubicBezTo>
                  <a:cubicBezTo>
                    <a:pt x="69" y="334"/>
                    <a:pt x="73" y="334"/>
                    <a:pt x="76" y="332"/>
                  </a:cubicBezTo>
                  <a:cubicBezTo>
                    <a:pt x="103" y="311"/>
                    <a:pt x="103" y="311"/>
                    <a:pt x="103" y="311"/>
                  </a:cubicBezTo>
                  <a:cubicBezTo>
                    <a:pt x="113" y="317"/>
                    <a:pt x="123" y="323"/>
                    <a:pt x="134" y="327"/>
                  </a:cubicBezTo>
                  <a:cubicBezTo>
                    <a:pt x="144" y="331"/>
                    <a:pt x="154" y="334"/>
                    <a:pt x="164" y="336"/>
                  </a:cubicBezTo>
                  <a:cubicBezTo>
                    <a:pt x="169" y="369"/>
                    <a:pt x="169" y="369"/>
                    <a:pt x="169" y="369"/>
                  </a:cubicBezTo>
                  <a:cubicBezTo>
                    <a:pt x="170" y="373"/>
                    <a:pt x="173" y="376"/>
                    <a:pt x="176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204" y="376"/>
                    <a:pt x="207" y="373"/>
                    <a:pt x="207" y="369"/>
                  </a:cubicBezTo>
                  <a:cubicBezTo>
                    <a:pt x="211" y="336"/>
                    <a:pt x="211" y="336"/>
                    <a:pt x="211" y="336"/>
                  </a:cubicBezTo>
                  <a:cubicBezTo>
                    <a:pt x="235" y="333"/>
                    <a:pt x="257" y="323"/>
                    <a:pt x="276" y="309"/>
                  </a:cubicBezTo>
                  <a:cubicBezTo>
                    <a:pt x="303" y="330"/>
                    <a:pt x="303" y="330"/>
                    <a:pt x="303" y="330"/>
                  </a:cubicBezTo>
                  <a:cubicBezTo>
                    <a:pt x="306" y="332"/>
                    <a:pt x="310" y="332"/>
                    <a:pt x="313" y="330"/>
                  </a:cubicBezTo>
                  <a:cubicBezTo>
                    <a:pt x="330" y="313"/>
                    <a:pt x="330" y="313"/>
                    <a:pt x="330" y="313"/>
                  </a:cubicBezTo>
                  <a:cubicBezTo>
                    <a:pt x="332" y="310"/>
                    <a:pt x="332" y="306"/>
                    <a:pt x="330" y="303"/>
                  </a:cubicBezTo>
                  <a:close/>
                  <a:moveTo>
                    <a:pt x="144" y="300"/>
                  </a:moveTo>
                  <a:cubicBezTo>
                    <a:pt x="84" y="276"/>
                    <a:pt x="55" y="207"/>
                    <a:pt x="80" y="147"/>
                  </a:cubicBezTo>
                  <a:cubicBezTo>
                    <a:pt x="104" y="86"/>
                    <a:pt x="173" y="57"/>
                    <a:pt x="233" y="82"/>
                  </a:cubicBezTo>
                  <a:cubicBezTo>
                    <a:pt x="294" y="106"/>
                    <a:pt x="323" y="175"/>
                    <a:pt x="298" y="236"/>
                  </a:cubicBezTo>
                  <a:cubicBezTo>
                    <a:pt x="274" y="296"/>
                    <a:pt x="205" y="325"/>
                    <a:pt x="144" y="3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" name="Freeform 21"/>
            <p:cNvSpPr>
              <a:spLocks noEditPoints="1"/>
            </p:cNvSpPr>
            <p:nvPr/>
          </p:nvSpPr>
          <p:spPr bwMode="auto">
            <a:xfrm>
              <a:off x="1353" y="24"/>
              <a:ext cx="349" cy="353"/>
            </a:xfrm>
            <a:custGeom>
              <a:avLst/>
              <a:gdLst>
                <a:gd name="T0" fmla="*/ 160 w 178"/>
                <a:gd name="T1" fmla="*/ 99 h 180"/>
                <a:gd name="T2" fmla="*/ 156 w 178"/>
                <a:gd name="T3" fmla="*/ 65 h 180"/>
                <a:gd name="T4" fmla="*/ 171 w 178"/>
                <a:gd name="T5" fmla="*/ 50 h 180"/>
                <a:gd name="T6" fmla="*/ 161 w 178"/>
                <a:gd name="T7" fmla="*/ 39 h 180"/>
                <a:gd name="T8" fmla="*/ 120 w 178"/>
                <a:gd name="T9" fmla="*/ 27 h 180"/>
                <a:gd name="T10" fmla="*/ 122 w 178"/>
                <a:gd name="T11" fmla="*/ 4 h 180"/>
                <a:gd name="T12" fmla="*/ 106 w 178"/>
                <a:gd name="T13" fmla="*/ 3 h 180"/>
                <a:gd name="T14" fmla="*/ 98 w 178"/>
                <a:gd name="T15" fmla="*/ 20 h 180"/>
                <a:gd name="T16" fmla="*/ 68 w 178"/>
                <a:gd name="T17" fmla="*/ 23 h 180"/>
                <a:gd name="T18" fmla="*/ 56 w 178"/>
                <a:gd name="T19" fmla="*/ 8 h 180"/>
                <a:gd name="T20" fmla="*/ 41 w 178"/>
                <a:gd name="T21" fmla="*/ 13 h 180"/>
                <a:gd name="T22" fmla="*/ 47 w 178"/>
                <a:gd name="T23" fmla="*/ 34 h 180"/>
                <a:gd name="T24" fmla="*/ 8 w 178"/>
                <a:gd name="T25" fmla="*/ 55 h 180"/>
                <a:gd name="T26" fmla="*/ 0 w 178"/>
                <a:gd name="T27" fmla="*/ 69 h 180"/>
                <a:gd name="T28" fmla="*/ 19 w 178"/>
                <a:gd name="T29" fmla="*/ 81 h 180"/>
                <a:gd name="T30" fmla="*/ 22 w 178"/>
                <a:gd name="T31" fmla="*/ 114 h 180"/>
                <a:gd name="T32" fmla="*/ 6 w 178"/>
                <a:gd name="T33" fmla="*/ 129 h 180"/>
                <a:gd name="T34" fmla="*/ 16 w 178"/>
                <a:gd name="T35" fmla="*/ 141 h 180"/>
                <a:gd name="T36" fmla="*/ 59 w 178"/>
                <a:gd name="T37" fmla="*/ 155 h 180"/>
                <a:gd name="T38" fmla="*/ 58 w 178"/>
                <a:gd name="T39" fmla="*/ 176 h 180"/>
                <a:gd name="T40" fmla="*/ 74 w 178"/>
                <a:gd name="T41" fmla="*/ 177 h 180"/>
                <a:gd name="T42" fmla="*/ 97 w 178"/>
                <a:gd name="T43" fmla="*/ 162 h 180"/>
                <a:gd name="T44" fmla="*/ 122 w 178"/>
                <a:gd name="T45" fmla="*/ 172 h 180"/>
                <a:gd name="T46" fmla="*/ 137 w 178"/>
                <a:gd name="T47" fmla="*/ 167 h 180"/>
                <a:gd name="T48" fmla="*/ 132 w 178"/>
                <a:gd name="T49" fmla="*/ 148 h 180"/>
                <a:gd name="T50" fmla="*/ 170 w 178"/>
                <a:gd name="T51" fmla="*/ 124 h 180"/>
                <a:gd name="T52" fmla="*/ 178 w 178"/>
                <a:gd name="T53" fmla="*/ 111 h 180"/>
                <a:gd name="T54" fmla="*/ 95 w 178"/>
                <a:gd name="T55" fmla="*/ 141 h 180"/>
                <a:gd name="T56" fmla="*/ 84 w 178"/>
                <a:gd name="T57" fmla="*/ 41 h 180"/>
                <a:gd name="T58" fmla="*/ 95 w 178"/>
                <a:gd name="T59" fmla="*/ 141 h 180"/>
                <a:gd name="T60" fmla="*/ 75 w 178"/>
                <a:gd name="T61" fmla="*/ 93 h 180"/>
                <a:gd name="T62" fmla="*/ 104 w 178"/>
                <a:gd name="T6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8" h="180">
                  <a:moveTo>
                    <a:pt x="176" y="106"/>
                  </a:moveTo>
                  <a:cubicBezTo>
                    <a:pt x="160" y="99"/>
                    <a:pt x="160" y="99"/>
                    <a:pt x="160" y="99"/>
                  </a:cubicBezTo>
                  <a:cubicBezTo>
                    <a:pt x="161" y="94"/>
                    <a:pt x="161" y="89"/>
                    <a:pt x="161" y="83"/>
                  </a:cubicBezTo>
                  <a:cubicBezTo>
                    <a:pt x="160" y="77"/>
                    <a:pt x="158" y="71"/>
                    <a:pt x="156" y="6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1" y="54"/>
                    <a:pt x="172" y="52"/>
                    <a:pt x="171" y="5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39"/>
                    <a:pt x="162" y="38"/>
                    <a:pt x="161" y="39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38" y="37"/>
                    <a:pt x="130" y="31"/>
                    <a:pt x="120" y="27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7"/>
                    <a:pt x="123" y="5"/>
                    <a:pt x="122" y="4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7" y="1"/>
                    <a:pt x="106" y="3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3" y="19"/>
                    <a:pt x="87" y="19"/>
                    <a:pt x="82" y="20"/>
                  </a:cubicBezTo>
                  <a:cubicBezTo>
                    <a:pt x="77" y="21"/>
                    <a:pt x="72" y="22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6"/>
                    <a:pt x="52" y="6"/>
                    <a:pt x="51" y="7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9" y="13"/>
                    <a:pt x="39" y="15"/>
                    <a:pt x="40" y="17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38" y="40"/>
                    <a:pt x="31" y="49"/>
                    <a:pt x="26" y="5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5"/>
                    <a:pt x="4" y="56"/>
                    <a:pt x="4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2" y="73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8" y="86"/>
                    <a:pt x="18" y="92"/>
                    <a:pt x="19" y="99"/>
                  </a:cubicBezTo>
                  <a:cubicBezTo>
                    <a:pt x="19" y="104"/>
                    <a:pt x="20" y="109"/>
                    <a:pt x="22" y="11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6"/>
                    <a:pt x="5" y="128"/>
                    <a:pt x="6" y="12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5" y="141"/>
                    <a:pt x="16" y="141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40" y="143"/>
                    <a:pt x="48" y="150"/>
                    <a:pt x="59" y="155"/>
                  </a:cubicBezTo>
                  <a:cubicBezTo>
                    <a:pt x="56" y="172"/>
                    <a:pt x="56" y="172"/>
                    <a:pt x="56" y="172"/>
                  </a:cubicBezTo>
                  <a:cubicBezTo>
                    <a:pt x="56" y="173"/>
                    <a:pt x="57" y="175"/>
                    <a:pt x="58" y="176"/>
                  </a:cubicBezTo>
                  <a:cubicBezTo>
                    <a:pt x="69" y="179"/>
                    <a:pt x="69" y="179"/>
                    <a:pt x="69" y="179"/>
                  </a:cubicBezTo>
                  <a:cubicBezTo>
                    <a:pt x="71" y="180"/>
                    <a:pt x="73" y="179"/>
                    <a:pt x="74" y="177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86" y="162"/>
                    <a:pt x="92" y="163"/>
                    <a:pt x="97" y="162"/>
                  </a:cubicBezTo>
                  <a:cubicBezTo>
                    <a:pt x="102" y="161"/>
                    <a:pt x="108" y="160"/>
                    <a:pt x="112" y="159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3" y="173"/>
                    <a:pt x="125" y="174"/>
                    <a:pt x="127" y="17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8" y="167"/>
                    <a:pt x="139" y="165"/>
                    <a:pt x="138" y="163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2" y="141"/>
                    <a:pt x="149" y="132"/>
                    <a:pt x="154" y="121"/>
                  </a:cubicBezTo>
                  <a:cubicBezTo>
                    <a:pt x="170" y="124"/>
                    <a:pt x="170" y="124"/>
                    <a:pt x="170" y="124"/>
                  </a:cubicBezTo>
                  <a:cubicBezTo>
                    <a:pt x="172" y="124"/>
                    <a:pt x="174" y="123"/>
                    <a:pt x="174" y="122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8" y="109"/>
                    <a:pt x="177" y="107"/>
                    <a:pt x="176" y="106"/>
                  </a:cubicBezTo>
                  <a:close/>
                  <a:moveTo>
                    <a:pt x="95" y="141"/>
                  </a:moveTo>
                  <a:cubicBezTo>
                    <a:pt x="67" y="144"/>
                    <a:pt x="42" y="124"/>
                    <a:pt x="39" y="96"/>
                  </a:cubicBezTo>
                  <a:cubicBezTo>
                    <a:pt x="36" y="69"/>
                    <a:pt x="56" y="44"/>
                    <a:pt x="84" y="41"/>
                  </a:cubicBezTo>
                  <a:cubicBezTo>
                    <a:pt x="112" y="38"/>
                    <a:pt x="137" y="58"/>
                    <a:pt x="140" y="86"/>
                  </a:cubicBezTo>
                  <a:cubicBezTo>
                    <a:pt x="143" y="113"/>
                    <a:pt x="123" y="138"/>
                    <a:pt x="95" y="141"/>
                  </a:cubicBezTo>
                  <a:close/>
                  <a:moveTo>
                    <a:pt x="91" y="106"/>
                  </a:moveTo>
                  <a:cubicBezTo>
                    <a:pt x="83" y="107"/>
                    <a:pt x="76" y="101"/>
                    <a:pt x="75" y="93"/>
                  </a:cubicBezTo>
                  <a:cubicBezTo>
                    <a:pt x="74" y="84"/>
                    <a:pt x="80" y="77"/>
                    <a:pt x="88" y="76"/>
                  </a:cubicBezTo>
                  <a:cubicBezTo>
                    <a:pt x="96" y="75"/>
                    <a:pt x="103" y="81"/>
                    <a:pt x="104" y="89"/>
                  </a:cubicBezTo>
                  <a:cubicBezTo>
                    <a:pt x="105" y="97"/>
                    <a:pt x="99" y="105"/>
                    <a:pt x="91" y="1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" name="Freeform 22"/>
            <p:cNvSpPr>
              <a:spLocks noEditPoints="1"/>
            </p:cNvSpPr>
            <p:nvPr/>
          </p:nvSpPr>
          <p:spPr bwMode="auto">
            <a:xfrm>
              <a:off x="3378" y="2698"/>
              <a:ext cx="536" cy="538"/>
            </a:xfrm>
            <a:custGeom>
              <a:avLst/>
              <a:gdLst>
                <a:gd name="T0" fmla="*/ 245 w 273"/>
                <a:gd name="T1" fmla="*/ 152 h 274"/>
                <a:gd name="T2" fmla="*/ 239 w 273"/>
                <a:gd name="T3" fmla="*/ 99 h 274"/>
                <a:gd name="T4" fmla="*/ 261 w 273"/>
                <a:gd name="T5" fmla="*/ 77 h 274"/>
                <a:gd name="T6" fmla="*/ 246 w 273"/>
                <a:gd name="T7" fmla="*/ 59 h 274"/>
                <a:gd name="T8" fmla="*/ 184 w 273"/>
                <a:gd name="T9" fmla="*/ 41 h 274"/>
                <a:gd name="T10" fmla="*/ 186 w 273"/>
                <a:gd name="T11" fmla="*/ 7 h 274"/>
                <a:gd name="T12" fmla="*/ 163 w 273"/>
                <a:gd name="T13" fmla="*/ 4 h 274"/>
                <a:gd name="T14" fmla="*/ 150 w 273"/>
                <a:gd name="T15" fmla="*/ 31 h 274"/>
                <a:gd name="T16" fmla="*/ 104 w 273"/>
                <a:gd name="T17" fmla="*/ 35 h 274"/>
                <a:gd name="T18" fmla="*/ 86 w 273"/>
                <a:gd name="T19" fmla="*/ 12 h 274"/>
                <a:gd name="T20" fmla="*/ 63 w 273"/>
                <a:gd name="T21" fmla="*/ 19 h 274"/>
                <a:gd name="T22" fmla="*/ 72 w 273"/>
                <a:gd name="T23" fmla="*/ 51 h 274"/>
                <a:gd name="T24" fmla="*/ 13 w 273"/>
                <a:gd name="T25" fmla="*/ 84 h 274"/>
                <a:gd name="T26" fmla="*/ 1 w 273"/>
                <a:gd name="T27" fmla="*/ 105 h 274"/>
                <a:gd name="T28" fmla="*/ 30 w 273"/>
                <a:gd name="T29" fmla="*/ 123 h 274"/>
                <a:gd name="T30" fmla="*/ 34 w 273"/>
                <a:gd name="T31" fmla="*/ 173 h 274"/>
                <a:gd name="T32" fmla="*/ 11 w 273"/>
                <a:gd name="T33" fmla="*/ 197 h 274"/>
                <a:gd name="T34" fmla="*/ 26 w 273"/>
                <a:gd name="T35" fmla="*/ 214 h 274"/>
                <a:gd name="T36" fmla="*/ 90 w 273"/>
                <a:gd name="T37" fmla="*/ 237 h 274"/>
                <a:gd name="T38" fmla="*/ 90 w 273"/>
                <a:gd name="T39" fmla="*/ 268 h 274"/>
                <a:gd name="T40" fmla="*/ 113 w 273"/>
                <a:gd name="T41" fmla="*/ 270 h 274"/>
                <a:gd name="T42" fmla="*/ 149 w 273"/>
                <a:gd name="T43" fmla="*/ 247 h 274"/>
                <a:gd name="T44" fmla="*/ 187 w 273"/>
                <a:gd name="T45" fmla="*/ 262 h 274"/>
                <a:gd name="T46" fmla="*/ 209 w 273"/>
                <a:gd name="T47" fmla="*/ 255 h 274"/>
                <a:gd name="T48" fmla="*/ 203 w 273"/>
                <a:gd name="T49" fmla="*/ 226 h 274"/>
                <a:gd name="T50" fmla="*/ 260 w 273"/>
                <a:gd name="T51" fmla="*/ 189 h 274"/>
                <a:gd name="T52" fmla="*/ 272 w 273"/>
                <a:gd name="T53" fmla="*/ 169 h 274"/>
                <a:gd name="T54" fmla="*/ 146 w 273"/>
                <a:gd name="T55" fmla="*/ 215 h 274"/>
                <a:gd name="T56" fmla="*/ 129 w 273"/>
                <a:gd name="T57" fmla="*/ 62 h 274"/>
                <a:gd name="T58" fmla="*/ 146 w 273"/>
                <a:gd name="T59" fmla="*/ 215 h 274"/>
                <a:gd name="T60" fmla="*/ 115 w 273"/>
                <a:gd name="T61" fmla="*/ 141 h 274"/>
                <a:gd name="T62" fmla="*/ 160 w 273"/>
                <a:gd name="T63" fmla="*/ 13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" h="274">
                  <a:moveTo>
                    <a:pt x="269" y="162"/>
                  </a:moveTo>
                  <a:cubicBezTo>
                    <a:pt x="245" y="152"/>
                    <a:pt x="245" y="152"/>
                    <a:pt x="245" y="152"/>
                  </a:cubicBezTo>
                  <a:cubicBezTo>
                    <a:pt x="246" y="144"/>
                    <a:pt x="246" y="135"/>
                    <a:pt x="245" y="127"/>
                  </a:cubicBezTo>
                  <a:cubicBezTo>
                    <a:pt x="244" y="117"/>
                    <a:pt x="242" y="108"/>
                    <a:pt x="239" y="99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2" y="82"/>
                    <a:pt x="262" y="79"/>
                    <a:pt x="261" y="77"/>
                  </a:cubicBezTo>
                  <a:cubicBezTo>
                    <a:pt x="252" y="61"/>
                    <a:pt x="252" y="61"/>
                    <a:pt x="252" y="61"/>
                  </a:cubicBezTo>
                  <a:cubicBezTo>
                    <a:pt x="251" y="59"/>
                    <a:pt x="248" y="58"/>
                    <a:pt x="246" y="5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11" y="57"/>
                    <a:pt x="198" y="47"/>
                    <a:pt x="184" y="41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0"/>
                    <a:pt x="189" y="7"/>
                    <a:pt x="186" y="7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67" y="0"/>
                    <a:pt x="164" y="1"/>
                    <a:pt x="163" y="4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42" y="30"/>
                    <a:pt x="134" y="30"/>
                    <a:pt x="126" y="30"/>
                  </a:cubicBezTo>
                  <a:cubicBezTo>
                    <a:pt x="118" y="31"/>
                    <a:pt x="111" y="33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4" y="9"/>
                    <a:pt x="81" y="9"/>
                    <a:pt x="78" y="1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20"/>
                    <a:pt x="60" y="23"/>
                    <a:pt x="61" y="26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59" y="61"/>
                    <a:pt x="48" y="74"/>
                    <a:pt x="41" y="89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0" y="84"/>
                    <a:pt x="7" y="85"/>
                    <a:pt x="7" y="88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7"/>
                    <a:pt x="2" y="110"/>
                    <a:pt x="4" y="111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9" y="132"/>
                    <a:pt x="28" y="141"/>
                    <a:pt x="29" y="150"/>
                  </a:cubicBezTo>
                  <a:cubicBezTo>
                    <a:pt x="30" y="158"/>
                    <a:pt x="32" y="166"/>
                    <a:pt x="34" y="173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10" y="191"/>
                    <a:pt x="9" y="194"/>
                    <a:pt x="11" y="197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0" y="214"/>
                    <a:pt x="23" y="215"/>
                    <a:pt x="26" y="214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61" y="218"/>
                    <a:pt x="75" y="229"/>
                    <a:pt x="90" y="237"/>
                  </a:cubicBezTo>
                  <a:cubicBezTo>
                    <a:pt x="86" y="261"/>
                    <a:pt x="86" y="261"/>
                    <a:pt x="86" y="261"/>
                  </a:cubicBezTo>
                  <a:cubicBezTo>
                    <a:pt x="85" y="264"/>
                    <a:pt x="87" y="267"/>
                    <a:pt x="90" y="268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9" y="274"/>
                    <a:pt x="112" y="272"/>
                    <a:pt x="113" y="270"/>
                  </a:cubicBezTo>
                  <a:cubicBezTo>
                    <a:pt x="123" y="246"/>
                    <a:pt x="123" y="246"/>
                    <a:pt x="123" y="246"/>
                  </a:cubicBezTo>
                  <a:cubicBezTo>
                    <a:pt x="132" y="247"/>
                    <a:pt x="140" y="248"/>
                    <a:pt x="149" y="247"/>
                  </a:cubicBezTo>
                  <a:cubicBezTo>
                    <a:pt x="157" y="246"/>
                    <a:pt x="165" y="244"/>
                    <a:pt x="172" y="242"/>
                  </a:cubicBezTo>
                  <a:cubicBezTo>
                    <a:pt x="187" y="262"/>
                    <a:pt x="187" y="262"/>
                    <a:pt x="187" y="262"/>
                  </a:cubicBezTo>
                  <a:cubicBezTo>
                    <a:pt x="189" y="264"/>
                    <a:pt x="192" y="265"/>
                    <a:pt x="194" y="263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2" y="254"/>
                    <a:pt x="213" y="251"/>
                    <a:pt x="212" y="248"/>
                  </a:cubicBezTo>
                  <a:cubicBezTo>
                    <a:pt x="203" y="226"/>
                    <a:pt x="203" y="226"/>
                    <a:pt x="203" y="226"/>
                  </a:cubicBezTo>
                  <a:cubicBezTo>
                    <a:pt x="217" y="215"/>
                    <a:pt x="228" y="201"/>
                    <a:pt x="236" y="185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3" y="190"/>
                    <a:pt x="266" y="188"/>
                    <a:pt x="266" y="185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3" y="166"/>
                    <a:pt x="271" y="163"/>
                    <a:pt x="269" y="162"/>
                  </a:cubicBezTo>
                  <a:close/>
                  <a:moveTo>
                    <a:pt x="146" y="215"/>
                  </a:moveTo>
                  <a:cubicBezTo>
                    <a:pt x="103" y="220"/>
                    <a:pt x="65" y="189"/>
                    <a:pt x="61" y="147"/>
                  </a:cubicBezTo>
                  <a:cubicBezTo>
                    <a:pt x="56" y="105"/>
                    <a:pt x="87" y="67"/>
                    <a:pt x="129" y="62"/>
                  </a:cubicBezTo>
                  <a:cubicBezTo>
                    <a:pt x="171" y="58"/>
                    <a:pt x="209" y="88"/>
                    <a:pt x="214" y="130"/>
                  </a:cubicBezTo>
                  <a:cubicBezTo>
                    <a:pt x="218" y="173"/>
                    <a:pt x="188" y="210"/>
                    <a:pt x="146" y="215"/>
                  </a:cubicBezTo>
                  <a:close/>
                  <a:moveTo>
                    <a:pt x="140" y="161"/>
                  </a:moveTo>
                  <a:cubicBezTo>
                    <a:pt x="127" y="162"/>
                    <a:pt x="116" y="153"/>
                    <a:pt x="115" y="141"/>
                  </a:cubicBezTo>
                  <a:cubicBezTo>
                    <a:pt x="114" y="129"/>
                    <a:pt x="123" y="117"/>
                    <a:pt x="135" y="116"/>
                  </a:cubicBezTo>
                  <a:cubicBezTo>
                    <a:pt x="147" y="115"/>
                    <a:pt x="159" y="124"/>
                    <a:pt x="160" y="136"/>
                  </a:cubicBezTo>
                  <a:cubicBezTo>
                    <a:pt x="161" y="149"/>
                    <a:pt x="152" y="160"/>
                    <a:pt x="14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" name="Freeform 25"/>
            <p:cNvSpPr>
              <a:spLocks noEditPoints="1"/>
            </p:cNvSpPr>
            <p:nvPr/>
          </p:nvSpPr>
          <p:spPr bwMode="auto">
            <a:xfrm>
              <a:off x="1335" y="642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5 h 272"/>
                <a:gd name="T6" fmla="*/ 252 w 270"/>
                <a:gd name="T7" fmla="*/ 66 h 272"/>
                <a:gd name="T8" fmla="*/ 192 w 270"/>
                <a:gd name="T9" fmla="*/ 42 h 272"/>
                <a:gd name="T10" fmla="*/ 197 w 270"/>
                <a:gd name="T11" fmla="*/ 8 h 272"/>
                <a:gd name="T12" fmla="*/ 173 w 270"/>
                <a:gd name="T13" fmla="*/ 4 h 272"/>
                <a:gd name="T14" fmla="*/ 158 w 270"/>
                <a:gd name="T15" fmla="*/ 29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0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8 w 270"/>
                <a:gd name="T29" fmla="*/ 112 h 272"/>
                <a:gd name="T30" fmla="*/ 29 w 270"/>
                <a:gd name="T31" fmla="*/ 164 h 272"/>
                <a:gd name="T32" fmla="*/ 3 w 270"/>
                <a:gd name="T33" fmla="*/ 185 h 272"/>
                <a:gd name="T34" fmla="*/ 17 w 270"/>
                <a:gd name="T35" fmla="*/ 204 h 272"/>
                <a:gd name="T36" fmla="*/ 80 w 270"/>
                <a:gd name="T37" fmla="*/ 232 h 272"/>
                <a:gd name="T38" fmla="*/ 77 w 270"/>
                <a:gd name="T39" fmla="*/ 264 h 272"/>
                <a:gd name="T40" fmla="*/ 100 w 270"/>
                <a:gd name="T41" fmla="*/ 268 h 272"/>
                <a:gd name="T42" fmla="*/ 138 w 270"/>
                <a:gd name="T43" fmla="*/ 248 h 272"/>
                <a:gd name="T44" fmla="*/ 175 w 270"/>
                <a:gd name="T45" fmla="*/ 266 h 272"/>
                <a:gd name="T46" fmla="*/ 199 w 270"/>
                <a:gd name="T47" fmla="*/ 261 h 272"/>
                <a:gd name="T48" fmla="*/ 194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5 h 272"/>
                <a:gd name="T56" fmla="*/ 134 w 270"/>
                <a:gd name="T57" fmla="*/ 59 h 272"/>
                <a:gd name="T58" fmla="*/ 138 w 270"/>
                <a:gd name="T59" fmla="*/ 215 h 272"/>
                <a:gd name="T60" fmla="*/ 97 w 270"/>
                <a:gd name="T61" fmla="*/ 138 h 272"/>
                <a:gd name="T62" fmla="*/ 174 w 270"/>
                <a:gd name="T63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3"/>
                    <a:pt x="246" y="135"/>
                  </a:cubicBezTo>
                  <a:cubicBezTo>
                    <a:pt x="246" y="125"/>
                    <a:pt x="244" y="115"/>
                    <a:pt x="242" y="106"/>
                  </a:cubicBezTo>
                  <a:cubicBezTo>
                    <a:pt x="264" y="92"/>
                    <a:pt x="264" y="92"/>
                    <a:pt x="264" y="92"/>
                  </a:cubicBezTo>
                  <a:cubicBezTo>
                    <a:pt x="266" y="91"/>
                    <a:pt x="267" y="88"/>
                    <a:pt x="266" y="85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5"/>
                    <a:pt x="252" y="66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17" y="61"/>
                    <a:pt x="205" y="50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2"/>
                    <a:pt x="199" y="9"/>
                    <a:pt x="197" y="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7"/>
                    <a:pt x="118" y="28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89" y="1"/>
                    <a:pt x="87" y="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9" y="11"/>
                    <a:pt x="67" y="14"/>
                    <a:pt x="68" y="1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21"/>
                    <a:pt x="25" y="130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2" y="180"/>
                    <a:pt x="1" y="183"/>
                    <a:pt x="3" y="185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5"/>
                    <a:pt x="17" y="204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52" y="211"/>
                    <a:pt x="65" y="224"/>
                    <a:pt x="80" y="232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96" y="272"/>
                    <a:pt x="99" y="270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8" y="248"/>
                  </a:cubicBezTo>
                  <a:cubicBezTo>
                    <a:pt x="147" y="247"/>
                    <a:pt x="155" y="246"/>
                    <a:pt x="162" y="244"/>
                  </a:cubicBezTo>
                  <a:cubicBezTo>
                    <a:pt x="175" y="266"/>
                    <a:pt x="175" y="266"/>
                    <a:pt x="175" y="266"/>
                  </a:cubicBezTo>
                  <a:cubicBezTo>
                    <a:pt x="177" y="269"/>
                    <a:pt x="180" y="270"/>
                    <a:pt x="182" y="268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210" y="221"/>
                    <a:pt x="222" y="208"/>
                    <a:pt x="231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8"/>
                    <a:pt x="262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5"/>
                  </a:moveTo>
                  <a:cubicBezTo>
                    <a:pt x="95" y="216"/>
                    <a:pt x="59" y="182"/>
                    <a:pt x="58" y="139"/>
                  </a:cubicBezTo>
                  <a:cubicBezTo>
                    <a:pt x="57" y="96"/>
                    <a:pt x="91" y="60"/>
                    <a:pt x="134" y="59"/>
                  </a:cubicBezTo>
                  <a:cubicBezTo>
                    <a:pt x="177" y="58"/>
                    <a:pt x="213" y="92"/>
                    <a:pt x="214" y="136"/>
                  </a:cubicBezTo>
                  <a:cubicBezTo>
                    <a:pt x="215" y="179"/>
                    <a:pt x="181" y="214"/>
                    <a:pt x="138" y="215"/>
                  </a:cubicBezTo>
                  <a:close/>
                  <a:moveTo>
                    <a:pt x="137" y="176"/>
                  </a:moveTo>
                  <a:cubicBezTo>
                    <a:pt x="116" y="176"/>
                    <a:pt x="98" y="160"/>
                    <a:pt x="97" y="138"/>
                  </a:cubicBezTo>
                  <a:cubicBezTo>
                    <a:pt x="97" y="117"/>
                    <a:pt x="114" y="99"/>
                    <a:pt x="135" y="99"/>
                  </a:cubicBezTo>
                  <a:cubicBezTo>
                    <a:pt x="156" y="98"/>
                    <a:pt x="174" y="115"/>
                    <a:pt x="174" y="136"/>
                  </a:cubicBezTo>
                  <a:cubicBezTo>
                    <a:pt x="175" y="158"/>
                    <a:pt x="158" y="175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3649" y="1384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6 h 272"/>
                <a:gd name="T6" fmla="*/ 252 w 270"/>
                <a:gd name="T7" fmla="*/ 67 h 272"/>
                <a:gd name="T8" fmla="*/ 192 w 270"/>
                <a:gd name="T9" fmla="*/ 42 h 272"/>
                <a:gd name="T10" fmla="*/ 197 w 270"/>
                <a:gd name="T11" fmla="*/ 9 h 272"/>
                <a:gd name="T12" fmla="*/ 173 w 270"/>
                <a:gd name="T13" fmla="*/ 4 h 272"/>
                <a:gd name="T14" fmla="*/ 158 w 270"/>
                <a:gd name="T15" fmla="*/ 30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1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9 w 270"/>
                <a:gd name="T29" fmla="*/ 112 h 272"/>
                <a:gd name="T30" fmla="*/ 29 w 270"/>
                <a:gd name="T31" fmla="*/ 164 h 272"/>
                <a:gd name="T32" fmla="*/ 3 w 270"/>
                <a:gd name="T33" fmla="*/ 186 h 272"/>
                <a:gd name="T34" fmla="*/ 17 w 270"/>
                <a:gd name="T35" fmla="*/ 205 h 272"/>
                <a:gd name="T36" fmla="*/ 80 w 270"/>
                <a:gd name="T37" fmla="*/ 233 h 272"/>
                <a:gd name="T38" fmla="*/ 77 w 270"/>
                <a:gd name="T39" fmla="*/ 264 h 272"/>
                <a:gd name="T40" fmla="*/ 100 w 270"/>
                <a:gd name="T41" fmla="*/ 268 h 272"/>
                <a:gd name="T42" fmla="*/ 139 w 270"/>
                <a:gd name="T43" fmla="*/ 248 h 272"/>
                <a:gd name="T44" fmla="*/ 176 w 270"/>
                <a:gd name="T45" fmla="*/ 266 h 272"/>
                <a:gd name="T46" fmla="*/ 199 w 270"/>
                <a:gd name="T47" fmla="*/ 261 h 272"/>
                <a:gd name="T48" fmla="*/ 195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6 h 272"/>
                <a:gd name="T56" fmla="*/ 134 w 270"/>
                <a:gd name="T57" fmla="*/ 60 h 272"/>
                <a:gd name="T58" fmla="*/ 138 w 270"/>
                <a:gd name="T59" fmla="*/ 216 h 272"/>
                <a:gd name="T60" fmla="*/ 97 w 270"/>
                <a:gd name="T61" fmla="*/ 139 h 272"/>
                <a:gd name="T62" fmla="*/ 175 w 270"/>
                <a:gd name="T63" fmla="*/ 1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4"/>
                    <a:pt x="246" y="135"/>
                  </a:cubicBezTo>
                  <a:cubicBezTo>
                    <a:pt x="246" y="125"/>
                    <a:pt x="244" y="116"/>
                    <a:pt x="242" y="106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7" y="91"/>
                    <a:pt x="268" y="88"/>
                    <a:pt x="266" y="86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6"/>
                    <a:pt x="252" y="67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17" y="62"/>
                    <a:pt x="206" y="51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2"/>
                    <a:pt x="199" y="9"/>
                    <a:pt x="197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8"/>
                    <a:pt x="118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1"/>
                    <a:pt x="87" y="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2"/>
                    <a:pt x="68" y="15"/>
                    <a:pt x="69" y="18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7" y="121"/>
                    <a:pt x="26" y="131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3" y="180"/>
                    <a:pt x="2" y="183"/>
                    <a:pt x="3" y="186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6"/>
                    <a:pt x="17" y="205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52" y="211"/>
                    <a:pt x="65" y="224"/>
                    <a:pt x="80" y="233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6" y="272"/>
                    <a:pt x="99" y="271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9" y="248"/>
                  </a:cubicBezTo>
                  <a:cubicBezTo>
                    <a:pt x="147" y="248"/>
                    <a:pt x="155" y="247"/>
                    <a:pt x="162" y="245"/>
                  </a:cubicBezTo>
                  <a:cubicBezTo>
                    <a:pt x="176" y="266"/>
                    <a:pt x="176" y="266"/>
                    <a:pt x="176" y="266"/>
                  </a:cubicBezTo>
                  <a:cubicBezTo>
                    <a:pt x="177" y="269"/>
                    <a:pt x="180" y="270"/>
                    <a:pt x="183" y="269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210" y="221"/>
                    <a:pt x="223" y="208"/>
                    <a:pt x="232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9"/>
                    <a:pt x="263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6"/>
                  </a:moveTo>
                  <a:cubicBezTo>
                    <a:pt x="95" y="217"/>
                    <a:pt x="59" y="183"/>
                    <a:pt x="58" y="139"/>
                  </a:cubicBezTo>
                  <a:cubicBezTo>
                    <a:pt x="57" y="96"/>
                    <a:pt x="91" y="61"/>
                    <a:pt x="134" y="60"/>
                  </a:cubicBezTo>
                  <a:cubicBezTo>
                    <a:pt x="177" y="59"/>
                    <a:pt x="213" y="93"/>
                    <a:pt x="214" y="136"/>
                  </a:cubicBezTo>
                  <a:cubicBezTo>
                    <a:pt x="215" y="179"/>
                    <a:pt x="181" y="215"/>
                    <a:pt x="138" y="216"/>
                  </a:cubicBezTo>
                  <a:close/>
                  <a:moveTo>
                    <a:pt x="137" y="176"/>
                  </a:moveTo>
                  <a:cubicBezTo>
                    <a:pt x="116" y="177"/>
                    <a:pt x="98" y="160"/>
                    <a:pt x="97" y="139"/>
                  </a:cubicBezTo>
                  <a:cubicBezTo>
                    <a:pt x="97" y="117"/>
                    <a:pt x="114" y="100"/>
                    <a:pt x="135" y="99"/>
                  </a:cubicBezTo>
                  <a:cubicBezTo>
                    <a:pt x="156" y="99"/>
                    <a:pt x="174" y="115"/>
                    <a:pt x="175" y="137"/>
                  </a:cubicBezTo>
                  <a:cubicBezTo>
                    <a:pt x="175" y="158"/>
                    <a:pt x="158" y="176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0" name="Freeform 28"/>
            <p:cNvSpPr>
              <a:spLocks noEditPoints="1"/>
            </p:cNvSpPr>
            <p:nvPr/>
          </p:nvSpPr>
          <p:spPr bwMode="auto">
            <a:xfrm>
              <a:off x="1353" y="1204"/>
              <a:ext cx="573" cy="575"/>
            </a:xfrm>
            <a:custGeom>
              <a:avLst/>
              <a:gdLst>
                <a:gd name="T0" fmla="*/ 260 w 292"/>
                <a:gd name="T1" fmla="*/ 161 h 293"/>
                <a:gd name="T2" fmla="*/ 291 w 292"/>
                <a:gd name="T3" fmla="*/ 138 h 293"/>
                <a:gd name="T4" fmla="*/ 255 w 292"/>
                <a:gd name="T5" fmla="*/ 115 h 293"/>
                <a:gd name="T6" fmla="*/ 276 w 292"/>
                <a:gd name="T7" fmla="*/ 83 h 293"/>
                <a:gd name="T8" fmla="*/ 233 w 292"/>
                <a:gd name="T9" fmla="*/ 75 h 293"/>
                <a:gd name="T10" fmla="*/ 243 w 292"/>
                <a:gd name="T11" fmla="*/ 39 h 293"/>
                <a:gd name="T12" fmla="*/ 198 w 292"/>
                <a:gd name="T13" fmla="*/ 47 h 293"/>
                <a:gd name="T14" fmla="*/ 201 w 292"/>
                <a:gd name="T15" fmla="*/ 17 h 293"/>
                <a:gd name="T16" fmla="*/ 173 w 292"/>
                <a:gd name="T17" fmla="*/ 8 h 293"/>
                <a:gd name="T18" fmla="*/ 155 w 292"/>
                <a:gd name="T19" fmla="*/ 35 h 293"/>
                <a:gd name="T20" fmla="*/ 122 w 292"/>
                <a:gd name="T21" fmla="*/ 4 h 293"/>
                <a:gd name="T22" fmla="*/ 112 w 292"/>
                <a:gd name="T23" fmla="*/ 41 h 293"/>
                <a:gd name="T24" fmla="*/ 86 w 292"/>
                <a:gd name="T25" fmla="*/ 15 h 293"/>
                <a:gd name="T26" fmla="*/ 79 w 292"/>
                <a:gd name="T27" fmla="*/ 59 h 293"/>
                <a:gd name="T28" fmla="*/ 48 w 292"/>
                <a:gd name="T29" fmla="*/ 47 h 293"/>
                <a:gd name="T30" fmla="*/ 29 w 292"/>
                <a:gd name="T31" fmla="*/ 70 h 293"/>
                <a:gd name="T32" fmla="*/ 47 w 292"/>
                <a:gd name="T33" fmla="*/ 99 h 293"/>
                <a:gd name="T34" fmla="*/ 10 w 292"/>
                <a:gd name="T35" fmla="*/ 98 h 293"/>
                <a:gd name="T36" fmla="*/ 36 w 292"/>
                <a:gd name="T37" fmla="*/ 135 h 293"/>
                <a:gd name="T38" fmla="*/ 35 w 292"/>
                <a:gd name="T39" fmla="*/ 141 h 293"/>
                <a:gd name="T40" fmla="*/ 3 w 292"/>
                <a:gd name="T41" fmla="*/ 173 h 293"/>
                <a:gd name="T42" fmla="*/ 42 w 292"/>
                <a:gd name="T43" fmla="*/ 185 h 293"/>
                <a:gd name="T44" fmla="*/ 24 w 292"/>
                <a:gd name="T45" fmla="*/ 226 h 293"/>
                <a:gd name="T46" fmla="*/ 64 w 292"/>
                <a:gd name="T47" fmla="*/ 223 h 293"/>
                <a:gd name="T48" fmla="*/ 64 w 292"/>
                <a:gd name="T49" fmla="*/ 267 h 293"/>
                <a:gd name="T50" fmla="*/ 100 w 292"/>
                <a:gd name="T51" fmla="*/ 250 h 293"/>
                <a:gd name="T52" fmla="*/ 117 w 292"/>
                <a:gd name="T53" fmla="*/ 290 h 293"/>
                <a:gd name="T54" fmla="*/ 139 w 292"/>
                <a:gd name="T55" fmla="*/ 260 h 293"/>
                <a:gd name="T56" fmla="*/ 171 w 292"/>
                <a:gd name="T57" fmla="*/ 290 h 293"/>
                <a:gd name="T58" fmla="*/ 184 w 292"/>
                <a:gd name="T59" fmla="*/ 255 h 293"/>
                <a:gd name="T60" fmla="*/ 224 w 292"/>
                <a:gd name="T61" fmla="*/ 270 h 293"/>
                <a:gd name="T62" fmla="*/ 223 w 292"/>
                <a:gd name="T63" fmla="*/ 232 h 293"/>
                <a:gd name="T64" fmla="*/ 265 w 292"/>
                <a:gd name="T65" fmla="*/ 231 h 293"/>
                <a:gd name="T66" fmla="*/ 250 w 292"/>
                <a:gd name="T67" fmla="*/ 196 h 293"/>
                <a:gd name="T68" fmla="*/ 288 w 292"/>
                <a:gd name="T69" fmla="*/ 178 h 293"/>
                <a:gd name="T70" fmla="*/ 171 w 292"/>
                <a:gd name="T71" fmla="*/ 193 h 293"/>
                <a:gd name="T72" fmla="*/ 70 w 292"/>
                <a:gd name="T73" fmla="*/ 182 h 293"/>
                <a:gd name="T74" fmla="*/ 116 w 292"/>
                <a:gd name="T75" fmla="*/ 227 h 293"/>
                <a:gd name="T76" fmla="*/ 153 w 292"/>
                <a:gd name="T77" fmla="*/ 97 h 293"/>
                <a:gd name="T78" fmla="*/ 163 w 292"/>
                <a:gd name="T79" fmla="*/ 65 h 293"/>
                <a:gd name="T80" fmla="*/ 170 w 292"/>
                <a:gd name="T81" fmla="*/ 102 h 293"/>
                <a:gd name="T82" fmla="*/ 198 w 292"/>
                <a:gd name="T83" fmla="*/ 141 h 293"/>
                <a:gd name="T84" fmla="*/ 208 w 292"/>
                <a:gd name="T85" fmla="*/ 207 h 293"/>
                <a:gd name="T86" fmla="*/ 198 w 292"/>
                <a:gd name="T87" fmla="*/ 141 h 293"/>
                <a:gd name="T88" fmla="*/ 127 w 292"/>
                <a:gd name="T89" fmla="*/ 142 h 293"/>
                <a:gd name="T90" fmla="*/ 98 w 292"/>
                <a:gd name="T91" fmla="*/ 157 h 293"/>
                <a:gd name="T92" fmla="*/ 85 w 292"/>
                <a:gd name="T93" fmla="*/ 91 h 293"/>
                <a:gd name="T94" fmla="*/ 98 w 292"/>
                <a:gd name="T95" fmla="*/ 15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93">
                  <a:moveTo>
                    <a:pt x="288" y="178"/>
                  </a:moveTo>
                  <a:cubicBezTo>
                    <a:pt x="289" y="175"/>
                    <a:pt x="288" y="172"/>
                    <a:pt x="285" y="17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60" y="157"/>
                    <a:pt x="260" y="154"/>
                    <a:pt x="260" y="15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90" y="143"/>
                    <a:pt x="292" y="141"/>
                    <a:pt x="291" y="138"/>
                  </a:cubicBezTo>
                  <a:cubicBezTo>
                    <a:pt x="289" y="120"/>
                    <a:pt x="289" y="120"/>
                    <a:pt x="289" y="120"/>
                  </a:cubicBezTo>
                  <a:cubicBezTo>
                    <a:pt x="289" y="117"/>
                    <a:pt x="286" y="115"/>
                    <a:pt x="283" y="115"/>
                  </a:cubicBezTo>
                  <a:cubicBezTo>
                    <a:pt x="255" y="115"/>
                    <a:pt x="255" y="115"/>
                    <a:pt x="255" y="115"/>
                  </a:cubicBezTo>
                  <a:cubicBezTo>
                    <a:pt x="254" y="112"/>
                    <a:pt x="253" y="109"/>
                    <a:pt x="252" y="106"/>
                  </a:cubicBezTo>
                  <a:cubicBezTo>
                    <a:pt x="274" y="91"/>
                    <a:pt x="274" y="91"/>
                    <a:pt x="274" y="91"/>
                  </a:cubicBezTo>
                  <a:cubicBezTo>
                    <a:pt x="277" y="89"/>
                    <a:pt x="278" y="85"/>
                    <a:pt x="276" y="83"/>
                  </a:cubicBezTo>
                  <a:cubicBezTo>
                    <a:pt x="268" y="67"/>
                    <a:pt x="268" y="67"/>
                    <a:pt x="268" y="67"/>
                  </a:cubicBezTo>
                  <a:cubicBezTo>
                    <a:pt x="267" y="64"/>
                    <a:pt x="263" y="63"/>
                    <a:pt x="260" y="64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2" y="73"/>
                    <a:pt x="230" y="71"/>
                    <a:pt x="228" y="69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5" y="44"/>
                    <a:pt x="245" y="40"/>
                    <a:pt x="243" y="39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7" y="25"/>
                    <a:pt x="223" y="25"/>
                    <a:pt x="221" y="2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7" y="47"/>
                    <a:pt x="197" y="4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2" y="13"/>
                    <a:pt x="200" y="11"/>
                    <a:pt x="197" y="10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7" y="4"/>
                    <a:pt x="174" y="5"/>
                    <a:pt x="173" y="8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9" y="36"/>
                    <a:pt x="157" y="36"/>
                    <a:pt x="155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6" y="2"/>
                    <a:pt x="143" y="0"/>
                    <a:pt x="140" y="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9" y="4"/>
                    <a:pt x="117" y="7"/>
                    <a:pt x="117" y="1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6" y="40"/>
                    <a:pt x="114" y="41"/>
                    <a:pt x="112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2" y="14"/>
                    <a:pt x="88" y="13"/>
                    <a:pt x="86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5"/>
                    <a:pt x="67" y="28"/>
                    <a:pt x="68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7" y="60"/>
                    <a:pt x="76" y="62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5" y="45"/>
                    <a:pt x="42" y="46"/>
                    <a:pt x="40" y="4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4"/>
                    <a:pt x="27" y="68"/>
                    <a:pt x="29" y="70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4"/>
                    <a:pt x="48" y="97"/>
                    <a:pt x="47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3" y="93"/>
                    <a:pt x="10" y="95"/>
                    <a:pt x="10" y="98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8"/>
                    <a:pt x="5" y="121"/>
                    <a:pt x="8" y="122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7"/>
                    <a:pt x="36" y="139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2" y="149"/>
                    <a:pt x="0" y="152"/>
                    <a:pt x="1" y="155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3" y="176"/>
                    <a:pt x="6" y="178"/>
                    <a:pt x="9" y="178"/>
                  </a:cubicBezTo>
                  <a:cubicBezTo>
                    <a:pt x="39" y="178"/>
                    <a:pt x="39" y="178"/>
                    <a:pt x="39" y="178"/>
                  </a:cubicBezTo>
                  <a:cubicBezTo>
                    <a:pt x="40" y="180"/>
                    <a:pt x="41" y="183"/>
                    <a:pt x="42" y="185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5" y="204"/>
                    <a:pt x="14" y="207"/>
                    <a:pt x="16" y="210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5" y="228"/>
                    <a:pt x="29" y="229"/>
                    <a:pt x="32" y="228"/>
                  </a:cubicBezTo>
                  <a:cubicBezTo>
                    <a:pt x="59" y="218"/>
                    <a:pt x="59" y="218"/>
                    <a:pt x="59" y="218"/>
                  </a:cubicBezTo>
                  <a:cubicBezTo>
                    <a:pt x="61" y="219"/>
                    <a:pt x="62" y="221"/>
                    <a:pt x="64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0"/>
                    <a:pt x="47" y="254"/>
                    <a:pt x="50" y="255"/>
                  </a:cubicBezTo>
                  <a:cubicBezTo>
                    <a:pt x="64" y="267"/>
                    <a:pt x="64" y="267"/>
                    <a:pt x="64" y="267"/>
                  </a:cubicBezTo>
                  <a:cubicBezTo>
                    <a:pt x="66" y="269"/>
                    <a:pt x="69" y="268"/>
                    <a:pt x="72" y="266"/>
                  </a:cubicBezTo>
                  <a:cubicBezTo>
                    <a:pt x="92" y="246"/>
                    <a:pt x="92" y="246"/>
                    <a:pt x="92" y="246"/>
                  </a:cubicBezTo>
                  <a:cubicBezTo>
                    <a:pt x="95" y="247"/>
                    <a:pt x="97" y="249"/>
                    <a:pt x="100" y="250"/>
                  </a:cubicBezTo>
                  <a:cubicBezTo>
                    <a:pt x="95" y="279"/>
                    <a:pt x="95" y="279"/>
                    <a:pt x="95" y="279"/>
                  </a:cubicBezTo>
                  <a:cubicBezTo>
                    <a:pt x="95" y="282"/>
                    <a:pt x="96" y="284"/>
                    <a:pt x="99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19" y="291"/>
                    <a:pt x="122" y="290"/>
                    <a:pt x="124" y="287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6" y="260"/>
                    <a:pt x="138" y="260"/>
                    <a:pt x="139" y="260"/>
                  </a:cubicBezTo>
                  <a:cubicBezTo>
                    <a:pt x="146" y="288"/>
                    <a:pt x="146" y="288"/>
                    <a:pt x="146" y="288"/>
                  </a:cubicBezTo>
                  <a:cubicBezTo>
                    <a:pt x="147" y="291"/>
                    <a:pt x="150" y="293"/>
                    <a:pt x="152" y="292"/>
                  </a:cubicBezTo>
                  <a:cubicBezTo>
                    <a:pt x="171" y="290"/>
                    <a:pt x="171" y="290"/>
                    <a:pt x="171" y="290"/>
                  </a:cubicBezTo>
                  <a:cubicBezTo>
                    <a:pt x="173" y="290"/>
                    <a:pt x="176" y="287"/>
                    <a:pt x="176" y="284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8" y="256"/>
                    <a:pt x="181" y="256"/>
                    <a:pt x="184" y="255"/>
                  </a:cubicBezTo>
                  <a:cubicBezTo>
                    <a:pt x="200" y="277"/>
                    <a:pt x="200" y="277"/>
                    <a:pt x="200" y="277"/>
                  </a:cubicBezTo>
                  <a:cubicBezTo>
                    <a:pt x="202" y="279"/>
                    <a:pt x="205" y="280"/>
                    <a:pt x="207" y="279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6" y="268"/>
                    <a:pt x="227" y="265"/>
                    <a:pt x="226" y="262"/>
                  </a:cubicBezTo>
                  <a:cubicBezTo>
                    <a:pt x="216" y="238"/>
                    <a:pt x="216" y="238"/>
                    <a:pt x="216" y="238"/>
                  </a:cubicBezTo>
                  <a:cubicBezTo>
                    <a:pt x="218" y="236"/>
                    <a:pt x="221" y="234"/>
                    <a:pt x="223" y="232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8" y="248"/>
                    <a:pt x="252" y="248"/>
                    <a:pt x="253" y="245"/>
                  </a:cubicBezTo>
                  <a:cubicBezTo>
                    <a:pt x="265" y="231"/>
                    <a:pt x="265" y="231"/>
                    <a:pt x="265" y="231"/>
                  </a:cubicBezTo>
                  <a:cubicBezTo>
                    <a:pt x="267" y="229"/>
                    <a:pt x="267" y="226"/>
                    <a:pt x="265" y="223"/>
                  </a:cubicBezTo>
                  <a:cubicBezTo>
                    <a:pt x="246" y="204"/>
                    <a:pt x="246" y="204"/>
                    <a:pt x="246" y="204"/>
                  </a:cubicBezTo>
                  <a:cubicBezTo>
                    <a:pt x="247" y="201"/>
                    <a:pt x="249" y="198"/>
                    <a:pt x="250" y="196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80" y="200"/>
                    <a:pt x="283" y="198"/>
                    <a:pt x="283" y="196"/>
                  </a:cubicBezTo>
                  <a:lnTo>
                    <a:pt x="288" y="178"/>
                  </a:lnTo>
                  <a:close/>
                  <a:moveTo>
                    <a:pt x="133" y="231"/>
                  </a:moveTo>
                  <a:cubicBezTo>
                    <a:pt x="142" y="199"/>
                    <a:pt x="142" y="199"/>
                    <a:pt x="142" y="199"/>
                  </a:cubicBezTo>
                  <a:cubicBezTo>
                    <a:pt x="152" y="200"/>
                    <a:pt x="162" y="198"/>
                    <a:pt x="171" y="193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77" y="230"/>
                    <a:pt x="155" y="236"/>
                    <a:pt x="133" y="231"/>
                  </a:cubicBezTo>
                  <a:close/>
                  <a:moveTo>
                    <a:pt x="70" y="182"/>
                  </a:moveTo>
                  <a:cubicBezTo>
                    <a:pt x="104" y="174"/>
                    <a:pt x="104" y="174"/>
                    <a:pt x="104" y="174"/>
                  </a:cubicBezTo>
                  <a:cubicBezTo>
                    <a:pt x="109" y="182"/>
                    <a:pt x="116" y="189"/>
                    <a:pt x="126" y="194"/>
                  </a:cubicBezTo>
                  <a:cubicBezTo>
                    <a:pt x="116" y="227"/>
                    <a:pt x="116" y="227"/>
                    <a:pt x="116" y="227"/>
                  </a:cubicBezTo>
                  <a:cubicBezTo>
                    <a:pt x="95" y="218"/>
                    <a:pt x="79" y="202"/>
                    <a:pt x="70" y="182"/>
                  </a:cubicBezTo>
                  <a:close/>
                  <a:moveTo>
                    <a:pt x="163" y="65"/>
                  </a:moveTo>
                  <a:cubicBezTo>
                    <a:pt x="153" y="97"/>
                    <a:pt x="153" y="97"/>
                    <a:pt x="153" y="97"/>
                  </a:cubicBezTo>
                  <a:cubicBezTo>
                    <a:pt x="142" y="96"/>
                    <a:pt x="131" y="99"/>
                    <a:pt x="122" y="104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16" y="66"/>
                    <a:pt x="139" y="61"/>
                    <a:pt x="163" y="65"/>
                  </a:cubicBezTo>
                  <a:close/>
                  <a:moveTo>
                    <a:pt x="226" y="116"/>
                  </a:moveTo>
                  <a:cubicBezTo>
                    <a:pt x="193" y="125"/>
                    <a:pt x="193" y="125"/>
                    <a:pt x="193" y="125"/>
                  </a:cubicBezTo>
                  <a:cubicBezTo>
                    <a:pt x="188" y="115"/>
                    <a:pt x="180" y="107"/>
                    <a:pt x="170" y="102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201" y="78"/>
                    <a:pt x="218" y="96"/>
                    <a:pt x="226" y="116"/>
                  </a:cubicBezTo>
                  <a:close/>
                  <a:moveTo>
                    <a:pt x="198" y="141"/>
                  </a:moveTo>
                  <a:cubicBezTo>
                    <a:pt x="231" y="133"/>
                    <a:pt x="231" y="133"/>
                    <a:pt x="231" y="133"/>
                  </a:cubicBezTo>
                  <a:cubicBezTo>
                    <a:pt x="233" y="145"/>
                    <a:pt x="233" y="159"/>
                    <a:pt x="229" y="172"/>
                  </a:cubicBezTo>
                  <a:cubicBezTo>
                    <a:pt x="225" y="185"/>
                    <a:pt x="218" y="198"/>
                    <a:pt x="208" y="207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90" y="177"/>
                    <a:pt x="195" y="170"/>
                    <a:pt x="197" y="162"/>
                  </a:cubicBezTo>
                  <a:cubicBezTo>
                    <a:pt x="199" y="155"/>
                    <a:pt x="199" y="148"/>
                    <a:pt x="198" y="141"/>
                  </a:cubicBezTo>
                  <a:close/>
                  <a:moveTo>
                    <a:pt x="169" y="154"/>
                  </a:moveTo>
                  <a:cubicBezTo>
                    <a:pt x="166" y="166"/>
                    <a:pt x="153" y="173"/>
                    <a:pt x="142" y="169"/>
                  </a:cubicBezTo>
                  <a:cubicBezTo>
                    <a:pt x="130" y="166"/>
                    <a:pt x="123" y="154"/>
                    <a:pt x="127" y="142"/>
                  </a:cubicBezTo>
                  <a:cubicBezTo>
                    <a:pt x="130" y="130"/>
                    <a:pt x="142" y="123"/>
                    <a:pt x="154" y="127"/>
                  </a:cubicBezTo>
                  <a:cubicBezTo>
                    <a:pt x="166" y="130"/>
                    <a:pt x="172" y="142"/>
                    <a:pt x="169" y="154"/>
                  </a:cubicBezTo>
                  <a:close/>
                  <a:moveTo>
                    <a:pt x="98" y="157"/>
                  </a:moveTo>
                  <a:cubicBezTo>
                    <a:pt x="65" y="166"/>
                    <a:pt x="65" y="166"/>
                    <a:pt x="65" y="166"/>
                  </a:cubicBezTo>
                  <a:cubicBezTo>
                    <a:pt x="62" y="152"/>
                    <a:pt x="62" y="138"/>
                    <a:pt x="66" y="125"/>
                  </a:cubicBezTo>
                  <a:cubicBezTo>
                    <a:pt x="70" y="112"/>
                    <a:pt x="77" y="101"/>
                    <a:pt x="85" y="91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4" y="121"/>
                    <a:pt x="101" y="127"/>
                    <a:pt x="99" y="134"/>
                  </a:cubicBezTo>
                  <a:cubicBezTo>
                    <a:pt x="96" y="142"/>
                    <a:pt x="96" y="150"/>
                    <a:pt x="98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1" name="Freeform 31"/>
            <p:cNvSpPr>
              <a:spLocks noEditPoints="1"/>
            </p:cNvSpPr>
            <p:nvPr/>
          </p:nvSpPr>
          <p:spPr bwMode="auto">
            <a:xfrm>
              <a:off x="3898" y="2529"/>
              <a:ext cx="517" cy="517"/>
            </a:xfrm>
            <a:custGeom>
              <a:avLst/>
              <a:gdLst>
                <a:gd name="T0" fmla="*/ 234 w 263"/>
                <a:gd name="T1" fmla="*/ 144 h 263"/>
                <a:gd name="T2" fmla="*/ 262 w 263"/>
                <a:gd name="T3" fmla="*/ 124 h 263"/>
                <a:gd name="T4" fmla="*/ 230 w 263"/>
                <a:gd name="T5" fmla="*/ 103 h 263"/>
                <a:gd name="T6" fmla="*/ 249 w 263"/>
                <a:gd name="T7" fmla="*/ 74 h 263"/>
                <a:gd name="T8" fmla="*/ 210 w 263"/>
                <a:gd name="T9" fmla="*/ 67 h 263"/>
                <a:gd name="T10" fmla="*/ 219 w 263"/>
                <a:gd name="T11" fmla="*/ 34 h 263"/>
                <a:gd name="T12" fmla="*/ 179 w 263"/>
                <a:gd name="T13" fmla="*/ 42 h 263"/>
                <a:gd name="T14" fmla="*/ 182 w 263"/>
                <a:gd name="T15" fmla="*/ 14 h 263"/>
                <a:gd name="T16" fmla="*/ 156 w 263"/>
                <a:gd name="T17" fmla="*/ 7 h 263"/>
                <a:gd name="T18" fmla="*/ 140 w 263"/>
                <a:gd name="T19" fmla="*/ 31 h 263"/>
                <a:gd name="T20" fmla="*/ 110 w 263"/>
                <a:gd name="T21" fmla="*/ 3 h 263"/>
                <a:gd name="T22" fmla="*/ 101 w 263"/>
                <a:gd name="T23" fmla="*/ 37 h 263"/>
                <a:gd name="T24" fmla="*/ 78 w 263"/>
                <a:gd name="T25" fmla="*/ 12 h 263"/>
                <a:gd name="T26" fmla="*/ 71 w 263"/>
                <a:gd name="T27" fmla="*/ 52 h 263"/>
                <a:gd name="T28" fmla="*/ 43 w 263"/>
                <a:gd name="T29" fmla="*/ 42 h 263"/>
                <a:gd name="T30" fmla="*/ 26 w 263"/>
                <a:gd name="T31" fmla="*/ 62 h 263"/>
                <a:gd name="T32" fmla="*/ 42 w 263"/>
                <a:gd name="T33" fmla="*/ 88 h 263"/>
                <a:gd name="T34" fmla="*/ 9 w 263"/>
                <a:gd name="T35" fmla="*/ 87 h 263"/>
                <a:gd name="T36" fmla="*/ 32 w 263"/>
                <a:gd name="T37" fmla="*/ 121 h 263"/>
                <a:gd name="T38" fmla="*/ 31 w 263"/>
                <a:gd name="T39" fmla="*/ 127 h 263"/>
                <a:gd name="T40" fmla="*/ 3 w 263"/>
                <a:gd name="T41" fmla="*/ 156 h 263"/>
                <a:gd name="T42" fmla="*/ 37 w 263"/>
                <a:gd name="T43" fmla="*/ 166 h 263"/>
                <a:gd name="T44" fmla="*/ 22 w 263"/>
                <a:gd name="T45" fmla="*/ 203 h 263"/>
                <a:gd name="T46" fmla="*/ 57 w 263"/>
                <a:gd name="T47" fmla="*/ 200 h 263"/>
                <a:gd name="T48" fmla="*/ 58 w 263"/>
                <a:gd name="T49" fmla="*/ 240 h 263"/>
                <a:gd name="T50" fmla="*/ 90 w 263"/>
                <a:gd name="T51" fmla="*/ 225 h 263"/>
                <a:gd name="T52" fmla="*/ 105 w 263"/>
                <a:gd name="T53" fmla="*/ 261 h 263"/>
                <a:gd name="T54" fmla="*/ 125 w 263"/>
                <a:gd name="T55" fmla="*/ 234 h 263"/>
                <a:gd name="T56" fmla="*/ 154 w 263"/>
                <a:gd name="T57" fmla="*/ 261 h 263"/>
                <a:gd name="T58" fmla="*/ 166 w 263"/>
                <a:gd name="T59" fmla="*/ 229 h 263"/>
                <a:gd name="T60" fmla="*/ 202 w 263"/>
                <a:gd name="T61" fmla="*/ 242 h 263"/>
                <a:gd name="T62" fmla="*/ 201 w 263"/>
                <a:gd name="T63" fmla="*/ 208 h 263"/>
                <a:gd name="T64" fmla="*/ 239 w 263"/>
                <a:gd name="T65" fmla="*/ 208 h 263"/>
                <a:gd name="T66" fmla="*/ 225 w 263"/>
                <a:gd name="T67" fmla="*/ 176 h 263"/>
                <a:gd name="T68" fmla="*/ 260 w 263"/>
                <a:gd name="T69" fmla="*/ 160 h 263"/>
                <a:gd name="T70" fmla="*/ 154 w 263"/>
                <a:gd name="T71" fmla="*/ 174 h 263"/>
                <a:gd name="T72" fmla="*/ 63 w 263"/>
                <a:gd name="T73" fmla="*/ 163 h 263"/>
                <a:gd name="T74" fmla="*/ 105 w 263"/>
                <a:gd name="T75" fmla="*/ 204 h 263"/>
                <a:gd name="T76" fmla="*/ 138 w 263"/>
                <a:gd name="T77" fmla="*/ 87 h 263"/>
                <a:gd name="T78" fmla="*/ 147 w 263"/>
                <a:gd name="T79" fmla="*/ 58 h 263"/>
                <a:gd name="T80" fmla="*/ 153 w 263"/>
                <a:gd name="T81" fmla="*/ 91 h 263"/>
                <a:gd name="T82" fmla="*/ 179 w 263"/>
                <a:gd name="T83" fmla="*/ 126 h 263"/>
                <a:gd name="T84" fmla="*/ 188 w 263"/>
                <a:gd name="T85" fmla="*/ 186 h 263"/>
                <a:gd name="T86" fmla="*/ 179 w 263"/>
                <a:gd name="T87" fmla="*/ 126 h 263"/>
                <a:gd name="T88" fmla="*/ 114 w 263"/>
                <a:gd name="T89" fmla="*/ 127 h 263"/>
                <a:gd name="T90" fmla="*/ 88 w 263"/>
                <a:gd name="T91" fmla="*/ 141 h 263"/>
                <a:gd name="T92" fmla="*/ 77 w 263"/>
                <a:gd name="T93" fmla="*/ 82 h 263"/>
                <a:gd name="T94" fmla="*/ 88 w 263"/>
                <a:gd name="T95" fmla="*/ 14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63">
                  <a:moveTo>
                    <a:pt x="260" y="160"/>
                  </a:moveTo>
                  <a:cubicBezTo>
                    <a:pt x="261" y="157"/>
                    <a:pt x="259" y="155"/>
                    <a:pt x="257" y="154"/>
                  </a:cubicBezTo>
                  <a:cubicBezTo>
                    <a:pt x="234" y="144"/>
                    <a:pt x="234" y="144"/>
                    <a:pt x="234" y="144"/>
                  </a:cubicBezTo>
                  <a:cubicBezTo>
                    <a:pt x="234" y="141"/>
                    <a:pt x="235" y="138"/>
                    <a:pt x="235" y="135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1" y="129"/>
                    <a:pt x="263" y="126"/>
                    <a:pt x="262" y="124"/>
                  </a:cubicBezTo>
                  <a:cubicBezTo>
                    <a:pt x="260" y="107"/>
                    <a:pt x="260" y="107"/>
                    <a:pt x="260" y="107"/>
                  </a:cubicBezTo>
                  <a:cubicBezTo>
                    <a:pt x="260" y="105"/>
                    <a:pt x="258" y="103"/>
                    <a:pt x="255" y="103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29" y="100"/>
                    <a:pt x="228" y="98"/>
                    <a:pt x="227" y="95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50" y="79"/>
                    <a:pt x="250" y="76"/>
                    <a:pt x="249" y="74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40" y="57"/>
                    <a:pt x="237" y="56"/>
                    <a:pt x="235" y="5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5"/>
                    <a:pt x="207" y="63"/>
                    <a:pt x="206" y="62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1" y="39"/>
                    <a:pt x="221" y="35"/>
                    <a:pt x="219" y="34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204" y="21"/>
                    <a:pt x="201" y="21"/>
                    <a:pt x="199" y="23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8" y="42"/>
                    <a:pt x="178" y="42"/>
                    <a:pt x="177" y="41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1"/>
                    <a:pt x="180" y="9"/>
                    <a:pt x="178" y="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0" y="3"/>
                    <a:pt x="157" y="4"/>
                    <a:pt x="156" y="7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43" y="32"/>
                    <a:pt x="142" y="32"/>
                    <a:pt x="140" y="32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1"/>
                    <a:pt x="129" y="0"/>
                    <a:pt x="127" y="0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3"/>
                    <a:pt x="106" y="5"/>
                    <a:pt x="106" y="8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5"/>
                    <a:pt x="103" y="36"/>
                    <a:pt x="101" y="37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3" y="12"/>
                    <a:pt x="80" y="11"/>
                    <a:pt x="78" y="12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1" y="22"/>
                    <a:pt x="60" y="25"/>
                    <a:pt x="61" y="27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54"/>
                    <a:pt x="68" y="55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1" y="40"/>
                    <a:pt x="37" y="40"/>
                    <a:pt x="36" y="42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7"/>
                    <a:pt x="24" y="60"/>
                    <a:pt x="26" y="6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4"/>
                    <a:pt x="43" y="86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2" y="83"/>
                    <a:pt x="9" y="85"/>
                    <a:pt x="9" y="87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6"/>
                    <a:pt x="4" y="108"/>
                    <a:pt x="7" y="109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2" y="125"/>
                    <a:pt x="32" y="126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2" y="134"/>
                    <a:pt x="0" y="137"/>
                    <a:pt x="1" y="139"/>
                  </a:cubicBezTo>
                  <a:cubicBezTo>
                    <a:pt x="3" y="156"/>
                    <a:pt x="3" y="156"/>
                    <a:pt x="3" y="156"/>
                  </a:cubicBezTo>
                  <a:cubicBezTo>
                    <a:pt x="3" y="158"/>
                    <a:pt x="5" y="160"/>
                    <a:pt x="8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6" y="162"/>
                    <a:pt x="37" y="164"/>
                    <a:pt x="37" y="166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3" y="183"/>
                    <a:pt x="13" y="186"/>
                    <a:pt x="14" y="188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3" y="205"/>
                    <a:pt x="26" y="206"/>
                    <a:pt x="28" y="205"/>
                  </a:cubicBezTo>
                  <a:cubicBezTo>
                    <a:pt x="53" y="196"/>
                    <a:pt x="53" y="196"/>
                    <a:pt x="53" y="196"/>
                  </a:cubicBezTo>
                  <a:cubicBezTo>
                    <a:pt x="55" y="197"/>
                    <a:pt x="56" y="199"/>
                    <a:pt x="57" y="200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42" y="225"/>
                    <a:pt x="43" y="228"/>
                    <a:pt x="45" y="229"/>
                  </a:cubicBezTo>
                  <a:cubicBezTo>
                    <a:pt x="58" y="240"/>
                    <a:pt x="58" y="240"/>
                    <a:pt x="58" y="240"/>
                  </a:cubicBezTo>
                  <a:cubicBezTo>
                    <a:pt x="59" y="241"/>
                    <a:pt x="62" y="241"/>
                    <a:pt x="64" y="239"/>
                  </a:cubicBezTo>
                  <a:cubicBezTo>
                    <a:pt x="83" y="221"/>
                    <a:pt x="83" y="221"/>
                    <a:pt x="83" y="221"/>
                  </a:cubicBezTo>
                  <a:cubicBezTo>
                    <a:pt x="85" y="222"/>
                    <a:pt x="87" y="223"/>
                    <a:pt x="90" y="225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5" y="253"/>
                    <a:pt x="87" y="256"/>
                    <a:pt x="89" y="256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07" y="262"/>
                    <a:pt x="110" y="260"/>
                    <a:pt x="111" y="258"/>
                  </a:cubicBezTo>
                  <a:cubicBezTo>
                    <a:pt x="122" y="234"/>
                    <a:pt x="122" y="234"/>
                    <a:pt x="122" y="234"/>
                  </a:cubicBezTo>
                  <a:cubicBezTo>
                    <a:pt x="123" y="234"/>
                    <a:pt x="124" y="234"/>
                    <a:pt x="125" y="234"/>
                  </a:cubicBezTo>
                  <a:cubicBezTo>
                    <a:pt x="132" y="259"/>
                    <a:pt x="132" y="259"/>
                    <a:pt x="132" y="259"/>
                  </a:cubicBezTo>
                  <a:cubicBezTo>
                    <a:pt x="132" y="261"/>
                    <a:pt x="135" y="263"/>
                    <a:pt x="137" y="263"/>
                  </a:cubicBezTo>
                  <a:cubicBezTo>
                    <a:pt x="154" y="261"/>
                    <a:pt x="154" y="261"/>
                    <a:pt x="154" y="261"/>
                  </a:cubicBezTo>
                  <a:cubicBezTo>
                    <a:pt x="156" y="261"/>
                    <a:pt x="158" y="258"/>
                    <a:pt x="158" y="25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1" y="231"/>
                    <a:pt x="163" y="230"/>
                    <a:pt x="166" y="229"/>
                  </a:cubicBezTo>
                  <a:cubicBezTo>
                    <a:pt x="180" y="249"/>
                    <a:pt x="180" y="249"/>
                    <a:pt x="180" y="249"/>
                  </a:cubicBezTo>
                  <a:cubicBezTo>
                    <a:pt x="182" y="251"/>
                    <a:pt x="185" y="252"/>
                    <a:pt x="187" y="251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4" y="241"/>
                    <a:pt x="205" y="238"/>
                    <a:pt x="204" y="236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197" y="212"/>
                    <a:pt x="199" y="210"/>
                    <a:pt x="201" y="208"/>
                  </a:cubicBezTo>
                  <a:cubicBezTo>
                    <a:pt x="222" y="221"/>
                    <a:pt x="222" y="221"/>
                    <a:pt x="222" y="221"/>
                  </a:cubicBezTo>
                  <a:cubicBezTo>
                    <a:pt x="224" y="223"/>
                    <a:pt x="227" y="223"/>
                    <a:pt x="228" y="221"/>
                  </a:cubicBezTo>
                  <a:cubicBezTo>
                    <a:pt x="239" y="208"/>
                    <a:pt x="239" y="208"/>
                    <a:pt x="239" y="208"/>
                  </a:cubicBezTo>
                  <a:cubicBezTo>
                    <a:pt x="241" y="206"/>
                    <a:pt x="240" y="203"/>
                    <a:pt x="239" y="201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3" y="181"/>
                    <a:pt x="224" y="178"/>
                    <a:pt x="225" y="176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52" y="180"/>
                    <a:pt x="255" y="178"/>
                    <a:pt x="255" y="176"/>
                  </a:cubicBezTo>
                  <a:lnTo>
                    <a:pt x="260" y="160"/>
                  </a:lnTo>
                  <a:close/>
                  <a:moveTo>
                    <a:pt x="120" y="208"/>
                  </a:moveTo>
                  <a:cubicBezTo>
                    <a:pt x="128" y="179"/>
                    <a:pt x="128" y="179"/>
                    <a:pt x="128" y="179"/>
                  </a:cubicBezTo>
                  <a:cubicBezTo>
                    <a:pt x="137" y="180"/>
                    <a:pt x="146" y="178"/>
                    <a:pt x="154" y="174"/>
                  </a:cubicBezTo>
                  <a:cubicBezTo>
                    <a:pt x="176" y="196"/>
                    <a:pt x="176" y="196"/>
                    <a:pt x="176" y="196"/>
                  </a:cubicBezTo>
                  <a:cubicBezTo>
                    <a:pt x="160" y="207"/>
                    <a:pt x="140" y="212"/>
                    <a:pt x="120" y="208"/>
                  </a:cubicBezTo>
                  <a:close/>
                  <a:moveTo>
                    <a:pt x="63" y="163"/>
                  </a:moveTo>
                  <a:cubicBezTo>
                    <a:pt x="93" y="156"/>
                    <a:pt x="93" y="156"/>
                    <a:pt x="93" y="156"/>
                  </a:cubicBezTo>
                  <a:cubicBezTo>
                    <a:pt x="98" y="164"/>
                    <a:pt x="105" y="170"/>
                    <a:pt x="113" y="174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86" y="196"/>
                    <a:pt x="71" y="181"/>
                    <a:pt x="63" y="163"/>
                  </a:cubicBezTo>
                  <a:close/>
                  <a:moveTo>
                    <a:pt x="147" y="58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28" y="86"/>
                    <a:pt x="118" y="88"/>
                    <a:pt x="110" y="93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105" y="59"/>
                    <a:pt x="126" y="54"/>
                    <a:pt x="147" y="58"/>
                  </a:cubicBezTo>
                  <a:close/>
                  <a:moveTo>
                    <a:pt x="204" y="104"/>
                  </a:moveTo>
                  <a:cubicBezTo>
                    <a:pt x="174" y="112"/>
                    <a:pt x="174" y="112"/>
                    <a:pt x="174" y="112"/>
                  </a:cubicBezTo>
                  <a:cubicBezTo>
                    <a:pt x="170" y="103"/>
                    <a:pt x="162" y="96"/>
                    <a:pt x="153" y="91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82" y="70"/>
                    <a:pt x="196" y="86"/>
                    <a:pt x="204" y="104"/>
                  </a:cubicBezTo>
                  <a:close/>
                  <a:moveTo>
                    <a:pt x="179" y="126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10" y="130"/>
                    <a:pt x="210" y="142"/>
                    <a:pt x="207" y="154"/>
                  </a:cubicBezTo>
                  <a:cubicBezTo>
                    <a:pt x="203" y="167"/>
                    <a:pt x="196" y="177"/>
                    <a:pt x="188" y="186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72" y="159"/>
                    <a:pt x="175" y="153"/>
                    <a:pt x="177" y="146"/>
                  </a:cubicBezTo>
                  <a:cubicBezTo>
                    <a:pt x="179" y="139"/>
                    <a:pt x="180" y="133"/>
                    <a:pt x="179" y="126"/>
                  </a:cubicBezTo>
                  <a:close/>
                  <a:moveTo>
                    <a:pt x="152" y="138"/>
                  </a:moveTo>
                  <a:cubicBezTo>
                    <a:pt x="149" y="149"/>
                    <a:pt x="138" y="155"/>
                    <a:pt x="128" y="152"/>
                  </a:cubicBezTo>
                  <a:cubicBezTo>
                    <a:pt x="117" y="149"/>
                    <a:pt x="111" y="138"/>
                    <a:pt x="114" y="127"/>
                  </a:cubicBezTo>
                  <a:cubicBezTo>
                    <a:pt x="117" y="117"/>
                    <a:pt x="128" y="111"/>
                    <a:pt x="139" y="114"/>
                  </a:cubicBezTo>
                  <a:cubicBezTo>
                    <a:pt x="149" y="117"/>
                    <a:pt x="155" y="128"/>
                    <a:pt x="152" y="138"/>
                  </a:cubicBezTo>
                  <a:close/>
                  <a:moveTo>
                    <a:pt x="88" y="141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6" y="137"/>
                    <a:pt x="56" y="124"/>
                    <a:pt x="60" y="112"/>
                  </a:cubicBezTo>
                  <a:cubicBezTo>
                    <a:pt x="63" y="100"/>
                    <a:pt x="69" y="90"/>
                    <a:pt x="77" y="82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4" y="108"/>
                    <a:pt x="91" y="114"/>
                    <a:pt x="89" y="120"/>
                  </a:cubicBezTo>
                  <a:cubicBezTo>
                    <a:pt x="87" y="127"/>
                    <a:pt x="87" y="134"/>
                    <a:pt x="88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2531" y="986"/>
              <a:ext cx="1104" cy="1105"/>
            </a:xfrm>
            <a:custGeom>
              <a:avLst/>
              <a:gdLst>
                <a:gd name="T0" fmla="*/ 500 w 562"/>
                <a:gd name="T1" fmla="*/ 309 h 563"/>
                <a:gd name="T2" fmla="*/ 561 w 562"/>
                <a:gd name="T3" fmla="*/ 265 h 563"/>
                <a:gd name="T4" fmla="*/ 491 w 562"/>
                <a:gd name="T5" fmla="*/ 220 h 563"/>
                <a:gd name="T6" fmla="*/ 532 w 562"/>
                <a:gd name="T7" fmla="*/ 159 h 563"/>
                <a:gd name="T8" fmla="*/ 449 w 562"/>
                <a:gd name="T9" fmla="*/ 143 h 563"/>
                <a:gd name="T10" fmla="*/ 467 w 562"/>
                <a:gd name="T11" fmla="*/ 73 h 563"/>
                <a:gd name="T12" fmla="*/ 382 w 562"/>
                <a:gd name="T13" fmla="*/ 90 h 563"/>
                <a:gd name="T14" fmla="*/ 388 w 562"/>
                <a:gd name="T15" fmla="*/ 31 h 563"/>
                <a:gd name="T16" fmla="*/ 333 w 562"/>
                <a:gd name="T17" fmla="*/ 15 h 563"/>
                <a:gd name="T18" fmla="*/ 299 w 562"/>
                <a:gd name="T19" fmla="*/ 66 h 563"/>
                <a:gd name="T20" fmla="*/ 235 w 562"/>
                <a:gd name="T21" fmla="*/ 6 h 563"/>
                <a:gd name="T22" fmla="*/ 216 w 562"/>
                <a:gd name="T23" fmla="*/ 79 h 563"/>
                <a:gd name="T24" fmla="*/ 165 w 562"/>
                <a:gd name="T25" fmla="*/ 27 h 563"/>
                <a:gd name="T26" fmla="*/ 152 w 562"/>
                <a:gd name="T27" fmla="*/ 112 h 563"/>
                <a:gd name="T28" fmla="*/ 91 w 562"/>
                <a:gd name="T29" fmla="*/ 89 h 563"/>
                <a:gd name="T30" fmla="*/ 55 w 562"/>
                <a:gd name="T31" fmla="*/ 134 h 563"/>
                <a:gd name="T32" fmla="*/ 89 w 562"/>
                <a:gd name="T33" fmla="*/ 190 h 563"/>
                <a:gd name="T34" fmla="*/ 18 w 562"/>
                <a:gd name="T35" fmla="*/ 187 h 563"/>
                <a:gd name="T36" fmla="*/ 68 w 562"/>
                <a:gd name="T37" fmla="*/ 258 h 563"/>
                <a:gd name="T38" fmla="*/ 67 w 562"/>
                <a:gd name="T39" fmla="*/ 271 h 563"/>
                <a:gd name="T40" fmla="*/ 6 w 562"/>
                <a:gd name="T41" fmla="*/ 333 h 563"/>
                <a:gd name="T42" fmla="*/ 80 w 562"/>
                <a:gd name="T43" fmla="*/ 356 h 563"/>
                <a:gd name="T44" fmla="*/ 47 w 562"/>
                <a:gd name="T45" fmla="*/ 434 h 563"/>
                <a:gd name="T46" fmla="*/ 122 w 562"/>
                <a:gd name="T47" fmla="*/ 429 h 563"/>
                <a:gd name="T48" fmla="*/ 123 w 562"/>
                <a:gd name="T49" fmla="*/ 513 h 563"/>
                <a:gd name="T50" fmla="*/ 191 w 562"/>
                <a:gd name="T51" fmla="*/ 480 h 563"/>
                <a:gd name="T52" fmla="*/ 225 w 562"/>
                <a:gd name="T53" fmla="*/ 558 h 563"/>
                <a:gd name="T54" fmla="*/ 268 w 562"/>
                <a:gd name="T55" fmla="*/ 501 h 563"/>
                <a:gd name="T56" fmla="*/ 328 w 562"/>
                <a:gd name="T57" fmla="*/ 558 h 563"/>
                <a:gd name="T58" fmla="*/ 353 w 562"/>
                <a:gd name="T59" fmla="*/ 490 h 563"/>
                <a:gd name="T60" fmla="*/ 430 w 562"/>
                <a:gd name="T61" fmla="*/ 519 h 563"/>
                <a:gd name="T62" fmla="*/ 429 w 562"/>
                <a:gd name="T63" fmla="*/ 446 h 563"/>
                <a:gd name="T64" fmla="*/ 510 w 562"/>
                <a:gd name="T65" fmla="*/ 444 h 563"/>
                <a:gd name="T66" fmla="*/ 481 w 562"/>
                <a:gd name="T67" fmla="*/ 376 h 563"/>
                <a:gd name="T68" fmla="*/ 555 w 562"/>
                <a:gd name="T69" fmla="*/ 342 h 563"/>
                <a:gd name="T70" fmla="*/ 329 w 562"/>
                <a:gd name="T71" fmla="*/ 372 h 563"/>
                <a:gd name="T72" fmla="*/ 135 w 562"/>
                <a:gd name="T73" fmla="*/ 350 h 563"/>
                <a:gd name="T74" fmla="*/ 224 w 562"/>
                <a:gd name="T75" fmla="*/ 436 h 563"/>
                <a:gd name="T76" fmla="*/ 295 w 562"/>
                <a:gd name="T77" fmla="*/ 187 h 563"/>
                <a:gd name="T78" fmla="*/ 313 w 562"/>
                <a:gd name="T79" fmla="*/ 124 h 563"/>
                <a:gd name="T80" fmla="*/ 327 w 562"/>
                <a:gd name="T81" fmla="*/ 196 h 563"/>
                <a:gd name="T82" fmla="*/ 382 w 562"/>
                <a:gd name="T83" fmla="*/ 271 h 563"/>
                <a:gd name="T84" fmla="*/ 401 w 562"/>
                <a:gd name="T85" fmla="*/ 399 h 563"/>
                <a:gd name="T86" fmla="*/ 382 w 562"/>
                <a:gd name="T87" fmla="*/ 271 h 563"/>
                <a:gd name="T88" fmla="*/ 243 w 562"/>
                <a:gd name="T89" fmla="*/ 273 h 563"/>
                <a:gd name="T90" fmla="*/ 188 w 562"/>
                <a:gd name="T91" fmla="*/ 302 h 563"/>
                <a:gd name="T92" fmla="*/ 163 w 562"/>
                <a:gd name="T93" fmla="*/ 175 h 563"/>
                <a:gd name="T94" fmla="*/ 188 w 562"/>
                <a:gd name="T95" fmla="*/ 302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2" h="563">
                  <a:moveTo>
                    <a:pt x="555" y="342"/>
                  </a:moveTo>
                  <a:cubicBezTo>
                    <a:pt x="557" y="337"/>
                    <a:pt x="554" y="331"/>
                    <a:pt x="548" y="329"/>
                  </a:cubicBezTo>
                  <a:cubicBezTo>
                    <a:pt x="500" y="309"/>
                    <a:pt x="500" y="309"/>
                    <a:pt x="500" y="309"/>
                  </a:cubicBezTo>
                  <a:cubicBezTo>
                    <a:pt x="501" y="302"/>
                    <a:pt x="501" y="296"/>
                    <a:pt x="501" y="290"/>
                  </a:cubicBezTo>
                  <a:cubicBezTo>
                    <a:pt x="552" y="277"/>
                    <a:pt x="552" y="277"/>
                    <a:pt x="552" y="277"/>
                  </a:cubicBezTo>
                  <a:cubicBezTo>
                    <a:pt x="558" y="275"/>
                    <a:pt x="562" y="270"/>
                    <a:pt x="561" y="265"/>
                  </a:cubicBezTo>
                  <a:cubicBezTo>
                    <a:pt x="556" y="230"/>
                    <a:pt x="556" y="230"/>
                    <a:pt x="556" y="230"/>
                  </a:cubicBezTo>
                  <a:cubicBezTo>
                    <a:pt x="556" y="224"/>
                    <a:pt x="551" y="220"/>
                    <a:pt x="545" y="220"/>
                  </a:cubicBezTo>
                  <a:cubicBezTo>
                    <a:pt x="491" y="220"/>
                    <a:pt x="491" y="220"/>
                    <a:pt x="491" y="220"/>
                  </a:cubicBezTo>
                  <a:cubicBezTo>
                    <a:pt x="490" y="215"/>
                    <a:pt x="488" y="209"/>
                    <a:pt x="486" y="204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33" y="170"/>
                    <a:pt x="535" y="164"/>
                    <a:pt x="532" y="159"/>
                  </a:cubicBezTo>
                  <a:cubicBezTo>
                    <a:pt x="515" y="128"/>
                    <a:pt x="515" y="128"/>
                    <a:pt x="515" y="128"/>
                  </a:cubicBezTo>
                  <a:cubicBezTo>
                    <a:pt x="513" y="123"/>
                    <a:pt x="507" y="121"/>
                    <a:pt x="502" y="123"/>
                  </a:cubicBezTo>
                  <a:cubicBezTo>
                    <a:pt x="449" y="143"/>
                    <a:pt x="449" y="143"/>
                    <a:pt x="449" y="143"/>
                  </a:cubicBezTo>
                  <a:cubicBezTo>
                    <a:pt x="446" y="140"/>
                    <a:pt x="443" y="136"/>
                    <a:pt x="439" y="133"/>
                  </a:cubicBezTo>
                  <a:cubicBezTo>
                    <a:pt x="469" y="88"/>
                    <a:pt x="469" y="88"/>
                    <a:pt x="469" y="88"/>
                  </a:cubicBezTo>
                  <a:cubicBezTo>
                    <a:pt x="472" y="83"/>
                    <a:pt x="472" y="76"/>
                    <a:pt x="467" y="73"/>
                  </a:cubicBezTo>
                  <a:cubicBezTo>
                    <a:pt x="440" y="50"/>
                    <a:pt x="440" y="50"/>
                    <a:pt x="440" y="50"/>
                  </a:cubicBezTo>
                  <a:cubicBezTo>
                    <a:pt x="437" y="46"/>
                    <a:pt x="430" y="47"/>
                    <a:pt x="426" y="51"/>
                  </a:cubicBezTo>
                  <a:cubicBezTo>
                    <a:pt x="382" y="90"/>
                    <a:pt x="382" y="90"/>
                    <a:pt x="382" y="90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0" y="90"/>
                    <a:pt x="379" y="90"/>
                    <a:pt x="378" y="89"/>
                  </a:cubicBezTo>
                  <a:cubicBezTo>
                    <a:pt x="388" y="31"/>
                    <a:pt x="388" y="31"/>
                    <a:pt x="388" y="31"/>
                  </a:cubicBezTo>
                  <a:cubicBezTo>
                    <a:pt x="389" y="25"/>
                    <a:pt x="385" y="20"/>
                    <a:pt x="380" y="18"/>
                  </a:cubicBezTo>
                  <a:cubicBezTo>
                    <a:pt x="346" y="9"/>
                    <a:pt x="346" y="9"/>
                    <a:pt x="346" y="9"/>
                  </a:cubicBezTo>
                  <a:cubicBezTo>
                    <a:pt x="341" y="7"/>
                    <a:pt x="335" y="10"/>
                    <a:pt x="333" y="15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6" y="69"/>
                    <a:pt x="302" y="68"/>
                    <a:pt x="299" y="68"/>
                  </a:cubicBezTo>
                  <a:cubicBezTo>
                    <a:pt x="299" y="67"/>
                    <a:pt x="299" y="67"/>
                    <a:pt x="299" y="66"/>
                  </a:cubicBezTo>
                  <a:cubicBezTo>
                    <a:pt x="282" y="9"/>
                    <a:pt x="282" y="9"/>
                    <a:pt x="282" y="9"/>
                  </a:cubicBezTo>
                  <a:cubicBezTo>
                    <a:pt x="281" y="4"/>
                    <a:pt x="275" y="0"/>
                    <a:pt x="270" y="1"/>
                  </a:cubicBezTo>
                  <a:cubicBezTo>
                    <a:pt x="235" y="6"/>
                    <a:pt x="235" y="6"/>
                    <a:pt x="235" y="6"/>
                  </a:cubicBezTo>
                  <a:cubicBezTo>
                    <a:pt x="230" y="7"/>
                    <a:pt x="226" y="12"/>
                    <a:pt x="226" y="18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24" y="76"/>
                    <a:pt x="220" y="77"/>
                    <a:pt x="216" y="7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6" y="26"/>
                    <a:pt x="170" y="24"/>
                    <a:pt x="165" y="27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0" y="47"/>
                    <a:pt x="128" y="53"/>
                    <a:pt x="130" y="59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49" y="115"/>
                    <a:pt x="145" y="118"/>
                    <a:pt x="142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6" y="86"/>
                    <a:pt x="80" y="87"/>
                    <a:pt x="77" y="91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1" y="123"/>
                    <a:pt x="51" y="129"/>
                    <a:pt x="55" y="134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81"/>
                    <a:pt x="92" y="185"/>
                    <a:pt x="89" y="190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5" y="179"/>
                    <a:pt x="19" y="182"/>
                    <a:pt x="18" y="187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6" y="226"/>
                    <a:pt x="9" y="232"/>
                    <a:pt x="14" y="235"/>
                  </a:cubicBezTo>
                  <a:cubicBezTo>
                    <a:pt x="68" y="258"/>
                    <a:pt x="68" y="258"/>
                    <a:pt x="68" y="258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63"/>
                    <a:pt x="68" y="267"/>
                    <a:pt x="68" y="271"/>
                  </a:cubicBezTo>
                  <a:cubicBezTo>
                    <a:pt x="67" y="271"/>
                    <a:pt x="67" y="271"/>
                    <a:pt x="67" y="27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4" y="287"/>
                    <a:pt x="0" y="293"/>
                    <a:pt x="1" y="298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6" y="338"/>
                    <a:pt x="11" y="342"/>
                    <a:pt x="17" y="342"/>
                  </a:cubicBezTo>
                  <a:cubicBezTo>
                    <a:pt x="75" y="342"/>
                    <a:pt x="75" y="342"/>
                    <a:pt x="75" y="342"/>
                  </a:cubicBezTo>
                  <a:cubicBezTo>
                    <a:pt x="77" y="347"/>
                    <a:pt x="78" y="351"/>
                    <a:pt x="80" y="356"/>
                  </a:cubicBezTo>
                  <a:cubicBezTo>
                    <a:pt x="33" y="389"/>
                    <a:pt x="33" y="389"/>
                    <a:pt x="33" y="389"/>
                  </a:cubicBezTo>
                  <a:cubicBezTo>
                    <a:pt x="28" y="392"/>
                    <a:pt x="27" y="399"/>
                    <a:pt x="30" y="403"/>
                  </a:cubicBezTo>
                  <a:cubicBezTo>
                    <a:pt x="47" y="434"/>
                    <a:pt x="47" y="434"/>
                    <a:pt x="47" y="434"/>
                  </a:cubicBezTo>
                  <a:cubicBezTo>
                    <a:pt x="49" y="439"/>
                    <a:pt x="55" y="441"/>
                    <a:pt x="60" y="439"/>
                  </a:cubicBezTo>
                  <a:cubicBezTo>
                    <a:pt x="114" y="418"/>
                    <a:pt x="114" y="418"/>
                    <a:pt x="114" y="418"/>
                  </a:cubicBezTo>
                  <a:cubicBezTo>
                    <a:pt x="117" y="422"/>
                    <a:pt x="119" y="425"/>
                    <a:pt x="122" y="429"/>
                  </a:cubicBezTo>
                  <a:cubicBezTo>
                    <a:pt x="93" y="476"/>
                    <a:pt x="93" y="476"/>
                    <a:pt x="93" y="476"/>
                  </a:cubicBezTo>
                  <a:cubicBezTo>
                    <a:pt x="90" y="481"/>
                    <a:pt x="91" y="488"/>
                    <a:pt x="95" y="491"/>
                  </a:cubicBezTo>
                  <a:cubicBezTo>
                    <a:pt x="123" y="513"/>
                    <a:pt x="123" y="513"/>
                    <a:pt x="123" y="513"/>
                  </a:cubicBezTo>
                  <a:cubicBezTo>
                    <a:pt x="127" y="517"/>
                    <a:pt x="133" y="516"/>
                    <a:pt x="137" y="512"/>
                  </a:cubicBezTo>
                  <a:cubicBezTo>
                    <a:pt x="178" y="473"/>
                    <a:pt x="178" y="473"/>
                    <a:pt x="178" y="473"/>
                  </a:cubicBezTo>
                  <a:cubicBezTo>
                    <a:pt x="182" y="476"/>
                    <a:pt x="187" y="478"/>
                    <a:pt x="191" y="480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2" y="542"/>
                    <a:pt x="185" y="547"/>
                    <a:pt x="190" y="548"/>
                  </a:cubicBezTo>
                  <a:cubicBezTo>
                    <a:pt x="225" y="558"/>
                    <a:pt x="225" y="558"/>
                    <a:pt x="225" y="558"/>
                  </a:cubicBezTo>
                  <a:cubicBezTo>
                    <a:pt x="229" y="560"/>
                    <a:pt x="235" y="557"/>
                    <a:pt x="238" y="552"/>
                  </a:cubicBezTo>
                  <a:cubicBezTo>
                    <a:pt x="260" y="500"/>
                    <a:pt x="260" y="500"/>
                    <a:pt x="260" y="500"/>
                  </a:cubicBezTo>
                  <a:cubicBezTo>
                    <a:pt x="262" y="500"/>
                    <a:pt x="265" y="501"/>
                    <a:pt x="268" y="501"/>
                  </a:cubicBezTo>
                  <a:cubicBezTo>
                    <a:pt x="281" y="554"/>
                    <a:pt x="281" y="554"/>
                    <a:pt x="281" y="554"/>
                  </a:cubicBezTo>
                  <a:cubicBezTo>
                    <a:pt x="282" y="559"/>
                    <a:pt x="288" y="563"/>
                    <a:pt x="293" y="562"/>
                  </a:cubicBezTo>
                  <a:cubicBezTo>
                    <a:pt x="328" y="558"/>
                    <a:pt x="328" y="558"/>
                    <a:pt x="328" y="558"/>
                  </a:cubicBezTo>
                  <a:cubicBezTo>
                    <a:pt x="334" y="558"/>
                    <a:pt x="338" y="553"/>
                    <a:pt x="338" y="547"/>
                  </a:cubicBezTo>
                  <a:cubicBezTo>
                    <a:pt x="338" y="495"/>
                    <a:pt x="338" y="495"/>
                    <a:pt x="338" y="495"/>
                  </a:cubicBezTo>
                  <a:cubicBezTo>
                    <a:pt x="343" y="493"/>
                    <a:pt x="348" y="492"/>
                    <a:pt x="353" y="490"/>
                  </a:cubicBezTo>
                  <a:cubicBezTo>
                    <a:pt x="385" y="533"/>
                    <a:pt x="385" y="533"/>
                    <a:pt x="385" y="533"/>
                  </a:cubicBezTo>
                  <a:cubicBezTo>
                    <a:pt x="389" y="538"/>
                    <a:pt x="395" y="539"/>
                    <a:pt x="399" y="536"/>
                  </a:cubicBezTo>
                  <a:cubicBezTo>
                    <a:pt x="430" y="519"/>
                    <a:pt x="430" y="519"/>
                    <a:pt x="430" y="519"/>
                  </a:cubicBezTo>
                  <a:cubicBezTo>
                    <a:pt x="435" y="516"/>
                    <a:pt x="437" y="510"/>
                    <a:pt x="435" y="505"/>
                  </a:cubicBezTo>
                  <a:cubicBezTo>
                    <a:pt x="416" y="457"/>
                    <a:pt x="416" y="457"/>
                    <a:pt x="416" y="457"/>
                  </a:cubicBezTo>
                  <a:cubicBezTo>
                    <a:pt x="420" y="454"/>
                    <a:pt x="425" y="450"/>
                    <a:pt x="429" y="446"/>
                  </a:cubicBezTo>
                  <a:cubicBezTo>
                    <a:pt x="473" y="474"/>
                    <a:pt x="473" y="474"/>
                    <a:pt x="473" y="474"/>
                  </a:cubicBezTo>
                  <a:cubicBezTo>
                    <a:pt x="478" y="477"/>
                    <a:pt x="485" y="476"/>
                    <a:pt x="488" y="472"/>
                  </a:cubicBezTo>
                  <a:cubicBezTo>
                    <a:pt x="510" y="444"/>
                    <a:pt x="510" y="444"/>
                    <a:pt x="510" y="444"/>
                  </a:cubicBezTo>
                  <a:cubicBezTo>
                    <a:pt x="514" y="441"/>
                    <a:pt x="514" y="434"/>
                    <a:pt x="510" y="430"/>
                  </a:cubicBezTo>
                  <a:cubicBezTo>
                    <a:pt x="473" y="391"/>
                    <a:pt x="473" y="391"/>
                    <a:pt x="473" y="391"/>
                  </a:cubicBezTo>
                  <a:cubicBezTo>
                    <a:pt x="476" y="386"/>
                    <a:pt x="479" y="381"/>
                    <a:pt x="481" y="376"/>
                  </a:cubicBezTo>
                  <a:cubicBezTo>
                    <a:pt x="533" y="384"/>
                    <a:pt x="533" y="384"/>
                    <a:pt x="533" y="384"/>
                  </a:cubicBezTo>
                  <a:cubicBezTo>
                    <a:pt x="539" y="385"/>
                    <a:pt x="544" y="381"/>
                    <a:pt x="545" y="376"/>
                  </a:cubicBezTo>
                  <a:lnTo>
                    <a:pt x="555" y="342"/>
                  </a:lnTo>
                  <a:close/>
                  <a:moveTo>
                    <a:pt x="255" y="445"/>
                  </a:moveTo>
                  <a:cubicBezTo>
                    <a:pt x="274" y="382"/>
                    <a:pt x="274" y="382"/>
                    <a:pt x="274" y="382"/>
                  </a:cubicBezTo>
                  <a:cubicBezTo>
                    <a:pt x="293" y="384"/>
                    <a:pt x="313" y="381"/>
                    <a:pt x="329" y="372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41" y="443"/>
                    <a:pt x="298" y="453"/>
                    <a:pt x="255" y="445"/>
                  </a:cubicBezTo>
                  <a:close/>
                  <a:moveTo>
                    <a:pt x="135" y="350"/>
                  </a:moveTo>
                  <a:cubicBezTo>
                    <a:pt x="199" y="334"/>
                    <a:pt x="199" y="334"/>
                    <a:pt x="199" y="334"/>
                  </a:cubicBezTo>
                  <a:cubicBezTo>
                    <a:pt x="209" y="351"/>
                    <a:pt x="224" y="364"/>
                    <a:pt x="242" y="373"/>
                  </a:cubicBezTo>
                  <a:cubicBezTo>
                    <a:pt x="224" y="436"/>
                    <a:pt x="224" y="436"/>
                    <a:pt x="224" y="436"/>
                  </a:cubicBezTo>
                  <a:cubicBezTo>
                    <a:pt x="183" y="420"/>
                    <a:pt x="152" y="388"/>
                    <a:pt x="135" y="350"/>
                  </a:cubicBezTo>
                  <a:close/>
                  <a:moveTo>
                    <a:pt x="313" y="124"/>
                  </a:moveTo>
                  <a:cubicBezTo>
                    <a:pt x="295" y="187"/>
                    <a:pt x="295" y="187"/>
                    <a:pt x="295" y="187"/>
                  </a:cubicBezTo>
                  <a:cubicBezTo>
                    <a:pt x="273" y="184"/>
                    <a:pt x="252" y="189"/>
                    <a:pt x="234" y="200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223" y="127"/>
                    <a:pt x="268" y="116"/>
                    <a:pt x="313" y="124"/>
                  </a:cubicBezTo>
                  <a:close/>
                  <a:moveTo>
                    <a:pt x="436" y="223"/>
                  </a:moveTo>
                  <a:cubicBezTo>
                    <a:pt x="372" y="239"/>
                    <a:pt x="372" y="239"/>
                    <a:pt x="372" y="239"/>
                  </a:cubicBezTo>
                  <a:cubicBezTo>
                    <a:pt x="362" y="221"/>
                    <a:pt x="347" y="205"/>
                    <a:pt x="327" y="196"/>
                  </a:cubicBezTo>
                  <a:cubicBezTo>
                    <a:pt x="345" y="133"/>
                    <a:pt x="345" y="133"/>
                    <a:pt x="345" y="133"/>
                  </a:cubicBezTo>
                  <a:cubicBezTo>
                    <a:pt x="388" y="150"/>
                    <a:pt x="419" y="183"/>
                    <a:pt x="436" y="223"/>
                  </a:cubicBezTo>
                  <a:close/>
                  <a:moveTo>
                    <a:pt x="382" y="271"/>
                  </a:moveTo>
                  <a:cubicBezTo>
                    <a:pt x="445" y="255"/>
                    <a:pt x="445" y="255"/>
                    <a:pt x="445" y="255"/>
                  </a:cubicBezTo>
                  <a:cubicBezTo>
                    <a:pt x="449" y="279"/>
                    <a:pt x="448" y="305"/>
                    <a:pt x="441" y="330"/>
                  </a:cubicBezTo>
                  <a:cubicBezTo>
                    <a:pt x="433" y="357"/>
                    <a:pt x="419" y="380"/>
                    <a:pt x="401" y="399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66" y="341"/>
                    <a:pt x="374" y="327"/>
                    <a:pt x="379" y="312"/>
                  </a:cubicBezTo>
                  <a:cubicBezTo>
                    <a:pt x="383" y="298"/>
                    <a:pt x="384" y="284"/>
                    <a:pt x="382" y="271"/>
                  </a:cubicBezTo>
                  <a:close/>
                  <a:moveTo>
                    <a:pt x="325" y="296"/>
                  </a:moveTo>
                  <a:cubicBezTo>
                    <a:pt x="319" y="319"/>
                    <a:pt x="295" y="332"/>
                    <a:pt x="273" y="325"/>
                  </a:cubicBezTo>
                  <a:cubicBezTo>
                    <a:pt x="250" y="319"/>
                    <a:pt x="237" y="295"/>
                    <a:pt x="243" y="273"/>
                  </a:cubicBezTo>
                  <a:cubicBezTo>
                    <a:pt x="250" y="250"/>
                    <a:pt x="274" y="237"/>
                    <a:pt x="296" y="244"/>
                  </a:cubicBezTo>
                  <a:cubicBezTo>
                    <a:pt x="319" y="250"/>
                    <a:pt x="332" y="274"/>
                    <a:pt x="325" y="296"/>
                  </a:cubicBezTo>
                  <a:close/>
                  <a:moveTo>
                    <a:pt x="188" y="302"/>
                  </a:moveTo>
                  <a:cubicBezTo>
                    <a:pt x="125" y="318"/>
                    <a:pt x="125" y="318"/>
                    <a:pt x="125" y="318"/>
                  </a:cubicBezTo>
                  <a:cubicBezTo>
                    <a:pt x="119" y="293"/>
                    <a:pt x="120" y="266"/>
                    <a:pt x="128" y="239"/>
                  </a:cubicBezTo>
                  <a:cubicBezTo>
                    <a:pt x="135" y="215"/>
                    <a:pt x="147" y="193"/>
                    <a:pt x="163" y="175"/>
                  </a:cubicBezTo>
                  <a:cubicBezTo>
                    <a:pt x="209" y="222"/>
                    <a:pt x="209" y="222"/>
                    <a:pt x="209" y="222"/>
                  </a:cubicBezTo>
                  <a:cubicBezTo>
                    <a:pt x="200" y="232"/>
                    <a:pt x="194" y="244"/>
                    <a:pt x="190" y="257"/>
                  </a:cubicBezTo>
                  <a:cubicBezTo>
                    <a:pt x="186" y="273"/>
                    <a:pt x="185" y="288"/>
                    <a:pt x="188" y="30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605494" y="3694760"/>
            <a:ext cx="979154" cy="2127975"/>
            <a:chOff x="6506875" y="3380456"/>
            <a:chExt cx="1474828" cy="2932795"/>
          </a:xfrm>
        </p:grpSpPr>
        <p:sp>
          <p:nvSpPr>
            <p:cNvPr id="24" name="Freeform 254"/>
            <p:cNvSpPr>
              <a:spLocks/>
            </p:cNvSpPr>
            <p:nvPr/>
          </p:nvSpPr>
          <p:spPr bwMode="auto">
            <a:xfrm>
              <a:off x="6676107" y="3380456"/>
              <a:ext cx="735013" cy="352425"/>
            </a:xfrm>
            <a:custGeom>
              <a:avLst/>
              <a:gdLst>
                <a:gd name="T0" fmla="*/ 630 w 651"/>
                <a:gd name="T1" fmla="*/ 273 h 313"/>
                <a:gd name="T2" fmla="*/ 589 w 651"/>
                <a:gd name="T3" fmla="*/ 273 h 313"/>
                <a:gd name="T4" fmla="*/ 304 w 651"/>
                <a:gd name="T5" fmla="*/ 0 h 313"/>
                <a:gd name="T6" fmla="*/ 19 w 651"/>
                <a:gd name="T7" fmla="*/ 271 h 313"/>
                <a:gd name="T8" fmla="*/ 0 w 651"/>
                <a:gd name="T9" fmla="*/ 292 h 313"/>
                <a:gd name="T10" fmla="*/ 21 w 651"/>
                <a:gd name="T11" fmla="*/ 313 h 313"/>
                <a:gd name="T12" fmla="*/ 630 w 651"/>
                <a:gd name="T13" fmla="*/ 313 h 313"/>
                <a:gd name="T14" fmla="*/ 651 w 651"/>
                <a:gd name="T15" fmla="*/ 293 h 313"/>
                <a:gd name="T16" fmla="*/ 630 w 651"/>
                <a:gd name="T17" fmla="*/ 27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55"/>
            <p:cNvSpPr>
              <a:spLocks/>
            </p:cNvSpPr>
            <p:nvPr/>
          </p:nvSpPr>
          <p:spPr bwMode="auto">
            <a:xfrm>
              <a:off x="6506875" y="3486150"/>
              <a:ext cx="1474828" cy="2827101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56"/>
            <p:cNvSpPr>
              <a:spLocks/>
            </p:cNvSpPr>
            <p:nvPr/>
          </p:nvSpPr>
          <p:spPr bwMode="auto">
            <a:xfrm>
              <a:off x="6723732" y="3801144"/>
              <a:ext cx="604838" cy="327025"/>
            </a:xfrm>
            <a:custGeom>
              <a:avLst/>
              <a:gdLst>
                <a:gd name="T0" fmla="*/ 1 w 535"/>
                <a:gd name="T1" fmla="*/ 0 h 290"/>
                <a:gd name="T2" fmla="*/ 0 w 535"/>
                <a:gd name="T3" fmla="*/ 22 h 290"/>
                <a:gd name="T4" fmla="*/ 267 w 535"/>
                <a:gd name="T5" fmla="*/ 290 h 290"/>
                <a:gd name="T6" fmla="*/ 535 w 535"/>
                <a:gd name="T7" fmla="*/ 22 h 290"/>
                <a:gd name="T8" fmla="*/ 534 w 535"/>
                <a:gd name="T9" fmla="*/ 0 h 290"/>
                <a:gd name="T10" fmla="*/ 1 w 535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97014" y="1663352"/>
            <a:ext cx="2755883" cy="854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351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BUSINESS</a:t>
            </a:r>
            <a:r>
              <a:rPr lang="en-US" sz="1351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&amp; ENTERTAIMENT</a:t>
            </a:r>
          </a:p>
          <a:p>
            <a:r>
              <a:rPr lang="id-ID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rPr>
              <a:t>TOP GEAR</a:t>
            </a:r>
            <a:endParaRPr lang="en-US" sz="3600" b="1" spc="300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47546" y="2594995"/>
            <a:ext cx="4356272" cy="201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1"/>
              </a:lnSpc>
              <a:spcAft>
                <a:spcPts val="1500"/>
              </a:spcAft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ea typeface="Times New Roman" panose="02020603050405020304" pitchFamily="18" charset="0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  <a:p>
            <a:pPr>
              <a:lnSpc>
                <a:spcPts val="1651"/>
              </a:lnSpc>
              <a:spcAft>
                <a:spcPts val="1500"/>
              </a:spcAft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ea typeface="Times New Roman" panose="02020603050405020304" pitchFamily="18" charset="0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1104924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52252" y="2750799"/>
            <a:ext cx="6263731" cy="2772365"/>
            <a:chOff x="-52252" y="3360399"/>
            <a:chExt cx="6263731" cy="2772365"/>
          </a:xfrm>
        </p:grpSpPr>
        <p:grpSp>
          <p:nvGrpSpPr>
            <p:cNvPr id="32" name="Group 31"/>
            <p:cNvGrpSpPr/>
            <p:nvPr/>
          </p:nvGrpSpPr>
          <p:grpSpPr>
            <a:xfrm>
              <a:off x="-52252" y="3364448"/>
              <a:ext cx="6263731" cy="2768316"/>
              <a:chOff x="-52252" y="3364448"/>
              <a:chExt cx="6263731" cy="2768316"/>
            </a:xfrm>
          </p:grpSpPr>
          <p:sp>
            <p:nvSpPr>
              <p:cNvPr id="61" name="Freeform 11"/>
              <p:cNvSpPr>
                <a:spLocks noEditPoints="1"/>
              </p:cNvSpPr>
              <p:nvPr/>
            </p:nvSpPr>
            <p:spPr bwMode="auto">
              <a:xfrm>
                <a:off x="2397858" y="4025151"/>
                <a:ext cx="89875" cy="89875"/>
              </a:xfrm>
              <a:custGeom>
                <a:avLst/>
                <a:gdLst>
                  <a:gd name="T0" fmla="*/ 24 w 47"/>
                  <a:gd name="T1" fmla="*/ 34 h 47"/>
                  <a:gd name="T2" fmla="*/ 13 w 47"/>
                  <a:gd name="T3" fmla="*/ 24 h 47"/>
                  <a:gd name="T4" fmla="*/ 24 w 47"/>
                  <a:gd name="T5" fmla="*/ 13 h 47"/>
                  <a:gd name="T6" fmla="*/ 34 w 47"/>
                  <a:gd name="T7" fmla="*/ 24 h 47"/>
                  <a:gd name="T8" fmla="*/ 24 w 47"/>
                  <a:gd name="T9" fmla="*/ 34 h 47"/>
                  <a:gd name="T10" fmla="*/ 24 w 47"/>
                  <a:gd name="T11" fmla="*/ 0 h 47"/>
                  <a:gd name="T12" fmla="*/ 0 w 47"/>
                  <a:gd name="T13" fmla="*/ 24 h 47"/>
                  <a:gd name="T14" fmla="*/ 24 w 47"/>
                  <a:gd name="T15" fmla="*/ 47 h 47"/>
                  <a:gd name="T16" fmla="*/ 47 w 47"/>
                  <a:gd name="T17" fmla="*/ 24 h 47"/>
                  <a:gd name="T18" fmla="*/ 24 w 47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7">
                    <a:moveTo>
                      <a:pt x="24" y="34"/>
                    </a:moveTo>
                    <a:cubicBezTo>
                      <a:pt x="18" y="34"/>
                      <a:pt x="13" y="29"/>
                      <a:pt x="13" y="24"/>
                    </a:cubicBezTo>
                    <a:cubicBezTo>
                      <a:pt x="13" y="18"/>
                      <a:pt x="18" y="13"/>
                      <a:pt x="24" y="13"/>
                    </a:cubicBezTo>
                    <a:cubicBezTo>
                      <a:pt x="29" y="13"/>
                      <a:pt x="34" y="18"/>
                      <a:pt x="34" y="24"/>
                    </a:cubicBezTo>
                    <a:cubicBezTo>
                      <a:pt x="34" y="29"/>
                      <a:pt x="29" y="34"/>
                      <a:pt x="24" y="34"/>
                    </a:cubicBezTo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7"/>
                      <a:pt x="24" y="47"/>
                    </a:cubicBezTo>
                    <a:cubicBezTo>
                      <a:pt x="37" y="47"/>
                      <a:pt x="47" y="37"/>
                      <a:pt x="47" y="24"/>
                    </a:cubicBezTo>
                    <a:cubicBezTo>
                      <a:pt x="47" y="11"/>
                      <a:pt x="37" y="0"/>
                      <a:pt x="2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12"/>
              <p:cNvSpPr>
                <a:spLocks noEditPoints="1"/>
              </p:cNvSpPr>
              <p:nvPr/>
            </p:nvSpPr>
            <p:spPr bwMode="auto">
              <a:xfrm>
                <a:off x="2277215" y="3904508"/>
                <a:ext cx="325494" cy="331162"/>
              </a:xfrm>
              <a:custGeom>
                <a:avLst/>
                <a:gdLst>
                  <a:gd name="T0" fmla="*/ 31 w 170"/>
                  <a:gd name="T1" fmla="*/ 87 h 173"/>
                  <a:gd name="T2" fmla="*/ 141 w 170"/>
                  <a:gd name="T3" fmla="*/ 87 h 173"/>
                  <a:gd name="T4" fmla="*/ 85 w 170"/>
                  <a:gd name="T5" fmla="*/ 0 h 173"/>
                  <a:gd name="T6" fmla="*/ 72 w 170"/>
                  <a:gd name="T7" fmla="*/ 16 h 173"/>
                  <a:gd name="T8" fmla="*/ 53 w 170"/>
                  <a:gd name="T9" fmla="*/ 7 h 173"/>
                  <a:gd name="T10" fmla="*/ 46 w 170"/>
                  <a:gd name="T11" fmla="*/ 27 h 173"/>
                  <a:gd name="T12" fmla="*/ 25 w 170"/>
                  <a:gd name="T13" fmla="*/ 26 h 173"/>
                  <a:gd name="T14" fmla="*/ 26 w 170"/>
                  <a:gd name="T15" fmla="*/ 47 h 173"/>
                  <a:gd name="T16" fmla="*/ 6 w 170"/>
                  <a:gd name="T17" fmla="*/ 54 h 173"/>
                  <a:gd name="T18" fmla="*/ 15 w 170"/>
                  <a:gd name="T19" fmla="*/ 72 h 173"/>
                  <a:gd name="T20" fmla="*/ 0 w 170"/>
                  <a:gd name="T21" fmla="*/ 87 h 173"/>
                  <a:gd name="T22" fmla="*/ 15 w 170"/>
                  <a:gd name="T23" fmla="*/ 101 h 173"/>
                  <a:gd name="T24" fmla="*/ 6 w 170"/>
                  <a:gd name="T25" fmla="*/ 120 h 173"/>
                  <a:gd name="T26" fmla="*/ 26 w 170"/>
                  <a:gd name="T27" fmla="*/ 127 h 173"/>
                  <a:gd name="T28" fmla="*/ 25 w 170"/>
                  <a:gd name="T29" fmla="*/ 148 h 173"/>
                  <a:gd name="T30" fmla="*/ 46 w 170"/>
                  <a:gd name="T31" fmla="*/ 147 h 173"/>
                  <a:gd name="T32" fmla="*/ 53 w 170"/>
                  <a:gd name="T33" fmla="*/ 166 h 173"/>
                  <a:gd name="T34" fmla="*/ 72 w 170"/>
                  <a:gd name="T35" fmla="*/ 157 h 173"/>
                  <a:gd name="T36" fmla="*/ 86 w 170"/>
                  <a:gd name="T37" fmla="*/ 173 h 173"/>
                  <a:gd name="T38" fmla="*/ 100 w 170"/>
                  <a:gd name="T39" fmla="*/ 157 h 173"/>
                  <a:gd name="T40" fmla="*/ 119 w 170"/>
                  <a:gd name="T41" fmla="*/ 167 h 173"/>
                  <a:gd name="T42" fmla="*/ 126 w 170"/>
                  <a:gd name="T43" fmla="*/ 147 h 173"/>
                  <a:gd name="T44" fmla="*/ 147 w 170"/>
                  <a:gd name="T45" fmla="*/ 147 h 173"/>
                  <a:gd name="T46" fmla="*/ 146 w 170"/>
                  <a:gd name="T47" fmla="*/ 127 h 173"/>
                  <a:gd name="T48" fmla="*/ 165 w 170"/>
                  <a:gd name="T49" fmla="*/ 120 h 173"/>
                  <a:gd name="T50" fmla="*/ 156 w 170"/>
                  <a:gd name="T51" fmla="*/ 101 h 173"/>
                  <a:gd name="T52" fmla="*/ 170 w 170"/>
                  <a:gd name="T53" fmla="*/ 87 h 173"/>
                  <a:gd name="T54" fmla="*/ 146 w 170"/>
                  <a:gd name="T55" fmla="*/ 74 h 173"/>
                  <a:gd name="T56" fmla="*/ 144 w 170"/>
                  <a:gd name="T57" fmla="*/ 45 h 173"/>
                  <a:gd name="T58" fmla="*/ 145 w 170"/>
                  <a:gd name="T59" fmla="*/ 29 h 173"/>
                  <a:gd name="T60" fmla="*/ 138 w 170"/>
                  <a:gd name="T61" fmla="*/ 18 h 173"/>
                  <a:gd name="T62" fmla="*/ 118 w 170"/>
                  <a:gd name="T63" fmla="*/ 22 h 173"/>
                  <a:gd name="T64" fmla="*/ 108 w 170"/>
                  <a:gd name="T65" fmla="*/ 4 h 173"/>
                  <a:gd name="T66" fmla="*/ 90 w 170"/>
                  <a:gd name="T67" fmla="*/ 1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0" h="173">
                    <a:moveTo>
                      <a:pt x="86" y="142"/>
                    </a:moveTo>
                    <a:cubicBezTo>
                      <a:pt x="55" y="142"/>
                      <a:pt x="31" y="117"/>
                      <a:pt x="31" y="87"/>
                    </a:cubicBezTo>
                    <a:cubicBezTo>
                      <a:pt x="31" y="56"/>
                      <a:pt x="55" y="31"/>
                      <a:pt x="86" y="31"/>
                    </a:cubicBezTo>
                    <a:cubicBezTo>
                      <a:pt x="116" y="31"/>
                      <a:pt x="141" y="56"/>
                      <a:pt x="141" y="87"/>
                    </a:cubicBezTo>
                    <a:cubicBezTo>
                      <a:pt x="141" y="117"/>
                      <a:pt x="116" y="142"/>
                      <a:pt x="86" y="142"/>
                    </a:cubicBezTo>
                    <a:moveTo>
                      <a:pt x="85" y="0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69" y="17"/>
                      <a:pt x="66" y="17"/>
                      <a:pt x="63" y="1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3" y="29"/>
                      <a:pt x="41" y="31"/>
                      <a:pt x="38" y="3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4" y="49"/>
                      <a:pt x="23" y="52"/>
                      <a:pt x="21" y="55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6"/>
                      <a:pt x="14" y="79"/>
                      <a:pt x="14" y="82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16" y="104"/>
                      <a:pt x="17" y="107"/>
                      <a:pt x="18" y="11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28" y="129"/>
                      <a:pt x="30" y="132"/>
                      <a:pt x="32" y="135"/>
                    </a:cubicBezTo>
                    <a:cubicBezTo>
                      <a:pt x="25" y="148"/>
                      <a:pt x="25" y="148"/>
                      <a:pt x="25" y="148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46" y="147"/>
                      <a:pt x="46" y="147"/>
                      <a:pt x="46" y="147"/>
                    </a:cubicBezTo>
                    <a:cubicBezTo>
                      <a:pt x="49" y="148"/>
                      <a:pt x="51" y="150"/>
                      <a:pt x="54" y="151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63" y="170"/>
                      <a:pt x="63" y="170"/>
                      <a:pt x="63" y="170"/>
                    </a:cubicBezTo>
                    <a:cubicBezTo>
                      <a:pt x="72" y="157"/>
                      <a:pt x="72" y="157"/>
                      <a:pt x="72" y="157"/>
                    </a:cubicBezTo>
                    <a:cubicBezTo>
                      <a:pt x="75" y="158"/>
                      <a:pt x="78" y="158"/>
                      <a:pt x="82" y="159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97" y="172"/>
                      <a:pt x="97" y="172"/>
                      <a:pt x="97" y="172"/>
                    </a:cubicBezTo>
                    <a:cubicBezTo>
                      <a:pt x="100" y="157"/>
                      <a:pt x="100" y="157"/>
                      <a:pt x="100" y="157"/>
                    </a:cubicBezTo>
                    <a:cubicBezTo>
                      <a:pt x="103" y="157"/>
                      <a:pt x="106" y="156"/>
                      <a:pt x="109" y="155"/>
                    </a:cubicBezTo>
                    <a:cubicBezTo>
                      <a:pt x="119" y="167"/>
                      <a:pt x="119" y="167"/>
                      <a:pt x="119" y="167"/>
                    </a:cubicBezTo>
                    <a:cubicBezTo>
                      <a:pt x="129" y="162"/>
                      <a:pt x="129" y="162"/>
                      <a:pt x="129" y="162"/>
                    </a:cubicBezTo>
                    <a:cubicBezTo>
                      <a:pt x="126" y="147"/>
                      <a:pt x="126" y="147"/>
                      <a:pt x="126" y="147"/>
                    </a:cubicBezTo>
                    <a:cubicBezTo>
                      <a:pt x="128" y="145"/>
                      <a:pt x="131" y="143"/>
                      <a:pt x="134" y="141"/>
                    </a:cubicBezTo>
                    <a:cubicBezTo>
                      <a:pt x="147" y="147"/>
                      <a:pt x="147" y="147"/>
                      <a:pt x="147" y="147"/>
                    </a:cubicBezTo>
                    <a:cubicBezTo>
                      <a:pt x="154" y="139"/>
                      <a:pt x="154" y="139"/>
                      <a:pt x="154" y="139"/>
                    </a:cubicBezTo>
                    <a:cubicBezTo>
                      <a:pt x="146" y="127"/>
                      <a:pt x="146" y="127"/>
                      <a:pt x="146" y="127"/>
                    </a:cubicBezTo>
                    <a:cubicBezTo>
                      <a:pt x="147" y="124"/>
                      <a:pt x="149" y="121"/>
                      <a:pt x="150" y="119"/>
                    </a:cubicBezTo>
                    <a:cubicBezTo>
                      <a:pt x="165" y="120"/>
                      <a:pt x="165" y="120"/>
                      <a:pt x="165" y="120"/>
                    </a:cubicBezTo>
                    <a:cubicBezTo>
                      <a:pt x="169" y="109"/>
                      <a:pt x="169" y="109"/>
                      <a:pt x="169" y="109"/>
                    </a:cubicBez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7" y="98"/>
                      <a:pt x="157" y="94"/>
                      <a:pt x="158" y="91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6" y="74"/>
                      <a:pt x="146" y="74"/>
                      <a:pt x="146" y="74"/>
                    </a:cubicBezTo>
                    <a:cubicBezTo>
                      <a:pt x="144" y="73"/>
                      <a:pt x="144" y="73"/>
                      <a:pt x="144" y="73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3" y="43"/>
                      <a:pt x="141" y="41"/>
                      <a:pt x="140" y="39"/>
                    </a:cubicBezTo>
                    <a:cubicBezTo>
                      <a:pt x="145" y="29"/>
                      <a:pt x="145" y="29"/>
                      <a:pt x="145" y="29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26" y="27"/>
                      <a:pt x="126" y="27"/>
                      <a:pt x="126" y="27"/>
                    </a:cubicBezTo>
                    <a:cubicBezTo>
                      <a:pt x="123" y="25"/>
                      <a:pt x="120" y="23"/>
                      <a:pt x="118" y="22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97" y="15"/>
                      <a:pt x="94" y="15"/>
                      <a:pt x="90" y="15"/>
                    </a:cubicBezTo>
                    <a:cubicBezTo>
                      <a:pt x="85" y="0"/>
                      <a:pt x="85" y="0"/>
                      <a:pt x="85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19"/>
              <p:cNvSpPr>
                <a:spLocks noEditPoints="1"/>
              </p:cNvSpPr>
              <p:nvPr/>
            </p:nvSpPr>
            <p:spPr bwMode="auto">
              <a:xfrm>
                <a:off x="1505584" y="3938515"/>
                <a:ext cx="806447" cy="837215"/>
              </a:xfrm>
              <a:custGeom>
                <a:avLst/>
                <a:gdLst>
                  <a:gd name="T0" fmla="*/ 239 w 421"/>
                  <a:gd name="T1" fmla="*/ 39 h 437"/>
                  <a:gd name="T2" fmla="*/ 214 w 421"/>
                  <a:gd name="T3" fmla="*/ 60 h 437"/>
                  <a:gd name="T4" fmla="*/ 163 w 421"/>
                  <a:gd name="T5" fmla="*/ 79 h 437"/>
                  <a:gd name="T6" fmla="*/ 201 w 421"/>
                  <a:gd name="T7" fmla="*/ 127 h 437"/>
                  <a:gd name="T8" fmla="*/ 199 w 421"/>
                  <a:gd name="T9" fmla="*/ 131 h 437"/>
                  <a:gd name="T10" fmla="*/ 185 w 421"/>
                  <a:gd name="T11" fmla="*/ 154 h 437"/>
                  <a:gd name="T12" fmla="*/ 269 w 421"/>
                  <a:gd name="T13" fmla="*/ 219 h 437"/>
                  <a:gd name="T14" fmla="*/ 136 w 421"/>
                  <a:gd name="T15" fmla="*/ 219 h 437"/>
                  <a:gd name="T16" fmla="*/ 121 w 421"/>
                  <a:gd name="T17" fmla="*/ 156 h 437"/>
                  <a:gd name="T18" fmla="*/ 127 w 421"/>
                  <a:gd name="T19" fmla="*/ 218 h 437"/>
                  <a:gd name="T20" fmla="*/ 123 w 421"/>
                  <a:gd name="T21" fmla="*/ 221 h 437"/>
                  <a:gd name="T22" fmla="*/ 88 w 421"/>
                  <a:gd name="T23" fmla="*/ 241 h 437"/>
                  <a:gd name="T24" fmla="*/ 84 w 421"/>
                  <a:gd name="T25" fmla="*/ 243 h 437"/>
                  <a:gd name="T26" fmla="*/ 34 w 421"/>
                  <a:gd name="T27" fmla="*/ 207 h 437"/>
                  <a:gd name="T28" fmla="*/ 23 w 421"/>
                  <a:gd name="T29" fmla="*/ 255 h 437"/>
                  <a:gd name="T30" fmla="*/ 0 w 421"/>
                  <a:gd name="T31" fmla="*/ 303 h 437"/>
                  <a:gd name="T32" fmla="*/ 50 w 421"/>
                  <a:gd name="T33" fmla="*/ 320 h 437"/>
                  <a:gd name="T34" fmla="*/ 49 w 421"/>
                  <a:gd name="T35" fmla="*/ 374 h 437"/>
                  <a:gd name="T36" fmla="*/ 101 w 421"/>
                  <a:gd name="T37" fmla="*/ 371 h 437"/>
                  <a:gd name="T38" fmla="*/ 119 w 421"/>
                  <a:gd name="T39" fmla="*/ 421 h 437"/>
                  <a:gd name="T40" fmla="*/ 166 w 421"/>
                  <a:gd name="T41" fmla="*/ 398 h 437"/>
                  <a:gd name="T42" fmla="*/ 204 w 421"/>
                  <a:gd name="T43" fmla="*/ 437 h 437"/>
                  <a:gd name="T44" fmla="*/ 238 w 421"/>
                  <a:gd name="T45" fmla="*/ 398 h 437"/>
                  <a:gd name="T46" fmla="*/ 286 w 421"/>
                  <a:gd name="T47" fmla="*/ 421 h 437"/>
                  <a:gd name="T48" fmla="*/ 303 w 421"/>
                  <a:gd name="T49" fmla="*/ 371 h 437"/>
                  <a:gd name="T50" fmla="*/ 358 w 421"/>
                  <a:gd name="T51" fmla="*/ 372 h 437"/>
                  <a:gd name="T52" fmla="*/ 354 w 421"/>
                  <a:gd name="T53" fmla="*/ 320 h 437"/>
                  <a:gd name="T54" fmla="*/ 404 w 421"/>
                  <a:gd name="T55" fmla="*/ 303 h 437"/>
                  <a:gd name="T56" fmla="*/ 381 w 421"/>
                  <a:gd name="T57" fmla="*/ 255 h 437"/>
                  <a:gd name="T58" fmla="*/ 421 w 421"/>
                  <a:gd name="T59" fmla="*/ 217 h 437"/>
                  <a:gd name="T60" fmla="*/ 381 w 421"/>
                  <a:gd name="T61" fmla="*/ 183 h 437"/>
                  <a:gd name="T62" fmla="*/ 404 w 421"/>
                  <a:gd name="T63" fmla="*/ 135 h 437"/>
                  <a:gd name="T64" fmla="*/ 354 w 421"/>
                  <a:gd name="T65" fmla="*/ 118 h 437"/>
                  <a:gd name="T66" fmla="*/ 356 w 421"/>
                  <a:gd name="T67" fmla="*/ 63 h 437"/>
                  <a:gd name="T68" fmla="*/ 303 w 421"/>
                  <a:gd name="T69" fmla="*/ 66 h 437"/>
                  <a:gd name="T70" fmla="*/ 286 w 421"/>
                  <a:gd name="T71" fmla="*/ 17 h 437"/>
                  <a:gd name="T72" fmla="*/ 201 w 421"/>
                  <a:gd name="T73" fmla="*/ 0 h 437"/>
                  <a:gd name="T74" fmla="*/ 203 w 421"/>
                  <a:gd name="T75" fmla="*/ 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1" h="437">
                    <a:moveTo>
                      <a:pt x="260" y="8"/>
                    </a:moveTo>
                    <a:cubicBezTo>
                      <a:pt x="239" y="39"/>
                      <a:pt x="239" y="39"/>
                      <a:pt x="239" y="39"/>
                    </a:cubicBezTo>
                    <a:cubicBezTo>
                      <a:pt x="231" y="38"/>
                      <a:pt x="223" y="37"/>
                      <a:pt x="214" y="36"/>
                    </a:cubicBezTo>
                    <a:cubicBezTo>
                      <a:pt x="214" y="60"/>
                      <a:pt x="214" y="60"/>
                      <a:pt x="214" y="60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3" y="76"/>
                      <a:pt x="163" y="78"/>
                      <a:pt x="163" y="79"/>
                    </a:cubicBezTo>
                    <a:cubicBezTo>
                      <a:pt x="163" y="81"/>
                      <a:pt x="162" y="83"/>
                      <a:pt x="162" y="85"/>
                    </a:cubicBezTo>
                    <a:cubicBezTo>
                      <a:pt x="201" y="127"/>
                      <a:pt x="201" y="127"/>
                      <a:pt x="201" y="127"/>
                    </a:cubicBezTo>
                    <a:cubicBezTo>
                      <a:pt x="198" y="131"/>
                      <a:pt x="198" y="131"/>
                      <a:pt x="198" y="131"/>
                    </a:cubicBezTo>
                    <a:cubicBezTo>
                      <a:pt x="199" y="131"/>
                      <a:pt x="199" y="131"/>
                      <a:pt x="199" y="131"/>
                    </a:cubicBezTo>
                    <a:cubicBezTo>
                      <a:pt x="185" y="154"/>
                      <a:pt x="185" y="154"/>
                      <a:pt x="185" y="154"/>
                    </a:cubicBezTo>
                    <a:cubicBezTo>
                      <a:pt x="185" y="154"/>
                      <a:pt x="185" y="154"/>
                      <a:pt x="185" y="154"/>
                    </a:cubicBezTo>
                    <a:cubicBezTo>
                      <a:pt x="190" y="153"/>
                      <a:pt x="196" y="152"/>
                      <a:pt x="202" y="152"/>
                    </a:cubicBezTo>
                    <a:cubicBezTo>
                      <a:pt x="239" y="152"/>
                      <a:pt x="269" y="182"/>
                      <a:pt x="269" y="219"/>
                    </a:cubicBezTo>
                    <a:cubicBezTo>
                      <a:pt x="269" y="256"/>
                      <a:pt x="239" y="286"/>
                      <a:pt x="202" y="286"/>
                    </a:cubicBezTo>
                    <a:cubicBezTo>
                      <a:pt x="165" y="286"/>
                      <a:pt x="136" y="256"/>
                      <a:pt x="136" y="219"/>
                    </a:cubicBezTo>
                    <a:cubicBezTo>
                      <a:pt x="136" y="197"/>
                      <a:pt x="146" y="178"/>
                      <a:pt x="161" y="166"/>
                    </a:cubicBezTo>
                    <a:cubicBezTo>
                      <a:pt x="121" y="156"/>
                      <a:pt x="121" y="156"/>
                      <a:pt x="121" y="156"/>
                    </a:cubicBezTo>
                    <a:cubicBezTo>
                      <a:pt x="119" y="158"/>
                      <a:pt x="117" y="160"/>
                      <a:pt x="114" y="163"/>
                    </a:cubicBezTo>
                    <a:cubicBezTo>
                      <a:pt x="127" y="218"/>
                      <a:pt x="127" y="218"/>
                      <a:pt x="127" y="218"/>
                    </a:cubicBezTo>
                    <a:cubicBezTo>
                      <a:pt x="123" y="221"/>
                      <a:pt x="123" y="221"/>
                      <a:pt x="123" y="221"/>
                    </a:cubicBezTo>
                    <a:cubicBezTo>
                      <a:pt x="123" y="221"/>
                      <a:pt x="123" y="221"/>
                      <a:pt x="123" y="221"/>
                    </a:cubicBezTo>
                    <a:cubicBezTo>
                      <a:pt x="100" y="234"/>
                      <a:pt x="100" y="234"/>
                      <a:pt x="100" y="234"/>
                    </a:cubicBezTo>
                    <a:cubicBezTo>
                      <a:pt x="88" y="241"/>
                      <a:pt x="88" y="241"/>
                      <a:pt x="88" y="241"/>
                    </a:cubicBezTo>
                    <a:cubicBezTo>
                      <a:pt x="88" y="241"/>
                      <a:pt x="88" y="241"/>
                      <a:pt x="88" y="241"/>
                    </a:cubicBezTo>
                    <a:cubicBezTo>
                      <a:pt x="84" y="243"/>
                      <a:pt x="84" y="243"/>
                      <a:pt x="84" y="243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1" y="205"/>
                      <a:pt x="38" y="206"/>
                      <a:pt x="34" y="207"/>
                    </a:cubicBezTo>
                    <a:cubicBezTo>
                      <a:pt x="20" y="254"/>
                      <a:pt x="20" y="254"/>
                      <a:pt x="20" y="254"/>
                    </a:cubicBezTo>
                    <a:cubicBezTo>
                      <a:pt x="23" y="255"/>
                      <a:pt x="23" y="255"/>
                      <a:pt x="23" y="255"/>
                    </a:cubicBezTo>
                    <a:cubicBezTo>
                      <a:pt x="25" y="262"/>
                      <a:pt x="27" y="270"/>
                      <a:pt x="30" y="277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12" y="327"/>
                      <a:pt x="12" y="327"/>
                      <a:pt x="12" y="327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5" y="327"/>
                      <a:pt x="60" y="334"/>
                      <a:pt x="66" y="340"/>
                    </a:cubicBezTo>
                    <a:cubicBezTo>
                      <a:pt x="49" y="374"/>
                      <a:pt x="49" y="374"/>
                      <a:pt x="49" y="374"/>
                    </a:cubicBezTo>
                    <a:cubicBezTo>
                      <a:pt x="70" y="393"/>
                      <a:pt x="70" y="393"/>
                      <a:pt x="70" y="393"/>
                    </a:cubicBezTo>
                    <a:cubicBezTo>
                      <a:pt x="101" y="371"/>
                      <a:pt x="101" y="371"/>
                      <a:pt x="101" y="371"/>
                    </a:cubicBezTo>
                    <a:cubicBezTo>
                      <a:pt x="108" y="375"/>
                      <a:pt x="115" y="379"/>
                      <a:pt x="121" y="383"/>
                    </a:cubicBezTo>
                    <a:cubicBezTo>
                      <a:pt x="119" y="421"/>
                      <a:pt x="119" y="421"/>
                      <a:pt x="119" y="421"/>
                    </a:cubicBezTo>
                    <a:cubicBezTo>
                      <a:pt x="145" y="430"/>
                      <a:pt x="145" y="430"/>
                      <a:pt x="145" y="430"/>
                    </a:cubicBezTo>
                    <a:cubicBezTo>
                      <a:pt x="166" y="398"/>
                      <a:pt x="166" y="398"/>
                      <a:pt x="166" y="398"/>
                    </a:cubicBezTo>
                    <a:cubicBezTo>
                      <a:pt x="174" y="400"/>
                      <a:pt x="183" y="401"/>
                      <a:pt x="191" y="401"/>
                    </a:cubicBezTo>
                    <a:cubicBezTo>
                      <a:pt x="204" y="437"/>
                      <a:pt x="204" y="437"/>
                      <a:pt x="204" y="437"/>
                    </a:cubicBezTo>
                    <a:cubicBezTo>
                      <a:pt x="231" y="436"/>
                      <a:pt x="231" y="436"/>
                      <a:pt x="231" y="436"/>
                    </a:cubicBezTo>
                    <a:cubicBezTo>
                      <a:pt x="238" y="398"/>
                      <a:pt x="238" y="398"/>
                      <a:pt x="238" y="398"/>
                    </a:cubicBezTo>
                    <a:cubicBezTo>
                      <a:pt x="246" y="396"/>
                      <a:pt x="253" y="394"/>
                      <a:pt x="261" y="392"/>
                    </a:cubicBezTo>
                    <a:cubicBezTo>
                      <a:pt x="286" y="421"/>
                      <a:pt x="286" y="421"/>
                      <a:pt x="286" y="421"/>
                    </a:cubicBezTo>
                    <a:cubicBezTo>
                      <a:pt x="311" y="409"/>
                      <a:pt x="311" y="409"/>
                      <a:pt x="311" y="409"/>
                    </a:cubicBezTo>
                    <a:cubicBezTo>
                      <a:pt x="303" y="371"/>
                      <a:pt x="303" y="371"/>
                      <a:pt x="303" y="371"/>
                    </a:cubicBezTo>
                    <a:cubicBezTo>
                      <a:pt x="310" y="366"/>
                      <a:pt x="317" y="361"/>
                      <a:pt x="323" y="355"/>
                    </a:cubicBezTo>
                    <a:cubicBezTo>
                      <a:pt x="358" y="372"/>
                      <a:pt x="358" y="372"/>
                      <a:pt x="358" y="372"/>
                    </a:cubicBezTo>
                    <a:cubicBezTo>
                      <a:pt x="376" y="351"/>
                      <a:pt x="376" y="351"/>
                      <a:pt x="376" y="351"/>
                    </a:cubicBezTo>
                    <a:cubicBezTo>
                      <a:pt x="354" y="320"/>
                      <a:pt x="354" y="320"/>
                      <a:pt x="354" y="320"/>
                    </a:cubicBezTo>
                    <a:cubicBezTo>
                      <a:pt x="358" y="313"/>
                      <a:pt x="362" y="307"/>
                      <a:pt x="366" y="300"/>
                    </a:cubicBezTo>
                    <a:cubicBezTo>
                      <a:pt x="404" y="303"/>
                      <a:pt x="404" y="303"/>
                      <a:pt x="404" y="303"/>
                    </a:cubicBezTo>
                    <a:cubicBezTo>
                      <a:pt x="413" y="276"/>
                      <a:pt x="413" y="276"/>
                      <a:pt x="413" y="276"/>
                    </a:cubicBezTo>
                    <a:cubicBezTo>
                      <a:pt x="381" y="255"/>
                      <a:pt x="381" y="255"/>
                      <a:pt x="381" y="255"/>
                    </a:cubicBezTo>
                    <a:cubicBezTo>
                      <a:pt x="383" y="247"/>
                      <a:pt x="384" y="238"/>
                      <a:pt x="384" y="230"/>
                    </a:cubicBezTo>
                    <a:cubicBezTo>
                      <a:pt x="421" y="217"/>
                      <a:pt x="421" y="217"/>
                      <a:pt x="421" y="217"/>
                    </a:cubicBezTo>
                    <a:cubicBezTo>
                      <a:pt x="419" y="190"/>
                      <a:pt x="419" y="190"/>
                      <a:pt x="419" y="190"/>
                    </a:cubicBezTo>
                    <a:cubicBezTo>
                      <a:pt x="381" y="183"/>
                      <a:pt x="381" y="183"/>
                      <a:pt x="381" y="183"/>
                    </a:cubicBezTo>
                    <a:cubicBezTo>
                      <a:pt x="380" y="175"/>
                      <a:pt x="378" y="167"/>
                      <a:pt x="375" y="160"/>
                    </a:cubicBezTo>
                    <a:cubicBezTo>
                      <a:pt x="404" y="135"/>
                      <a:pt x="404" y="135"/>
                      <a:pt x="404" y="135"/>
                    </a:cubicBezTo>
                    <a:cubicBezTo>
                      <a:pt x="392" y="110"/>
                      <a:pt x="392" y="110"/>
                      <a:pt x="392" y="110"/>
                    </a:cubicBezTo>
                    <a:cubicBezTo>
                      <a:pt x="354" y="118"/>
                      <a:pt x="354" y="118"/>
                      <a:pt x="354" y="118"/>
                    </a:cubicBezTo>
                    <a:cubicBezTo>
                      <a:pt x="350" y="110"/>
                      <a:pt x="344" y="104"/>
                      <a:pt x="339" y="97"/>
                    </a:cubicBezTo>
                    <a:cubicBezTo>
                      <a:pt x="356" y="63"/>
                      <a:pt x="356" y="63"/>
                      <a:pt x="356" y="63"/>
                    </a:cubicBezTo>
                    <a:cubicBezTo>
                      <a:pt x="335" y="45"/>
                      <a:pt x="335" y="45"/>
                      <a:pt x="335" y="45"/>
                    </a:cubicBezTo>
                    <a:cubicBezTo>
                      <a:pt x="303" y="66"/>
                      <a:pt x="303" y="66"/>
                      <a:pt x="303" y="66"/>
                    </a:cubicBezTo>
                    <a:cubicBezTo>
                      <a:pt x="297" y="62"/>
                      <a:pt x="290" y="58"/>
                      <a:pt x="283" y="55"/>
                    </a:cubicBezTo>
                    <a:cubicBezTo>
                      <a:pt x="286" y="17"/>
                      <a:pt x="286" y="17"/>
                      <a:pt x="286" y="17"/>
                    </a:cubicBezTo>
                    <a:cubicBezTo>
                      <a:pt x="260" y="8"/>
                      <a:pt x="260" y="8"/>
                      <a:pt x="260" y="8"/>
                    </a:cubicBezTo>
                    <a:moveTo>
                      <a:pt x="201" y="0"/>
                    </a:moveTo>
                    <a:cubicBezTo>
                      <a:pt x="184" y="1"/>
                      <a:pt x="184" y="1"/>
                      <a:pt x="184" y="1"/>
                    </a:cubicBezTo>
                    <a:cubicBezTo>
                      <a:pt x="203" y="7"/>
                      <a:pt x="203" y="7"/>
                      <a:pt x="203" y="7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21"/>
              <p:cNvSpPr>
                <a:spLocks noEditPoints="1"/>
              </p:cNvSpPr>
              <p:nvPr/>
            </p:nvSpPr>
            <p:spPr bwMode="auto">
              <a:xfrm>
                <a:off x="2660196" y="4760346"/>
                <a:ext cx="281771" cy="280961"/>
              </a:xfrm>
              <a:custGeom>
                <a:avLst/>
                <a:gdLst>
                  <a:gd name="T0" fmla="*/ 51 w 147"/>
                  <a:gd name="T1" fmla="*/ 74 h 147"/>
                  <a:gd name="T2" fmla="*/ 96 w 147"/>
                  <a:gd name="T3" fmla="*/ 74 h 147"/>
                  <a:gd name="T4" fmla="*/ 73 w 147"/>
                  <a:gd name="T5" fmla="*/ 0 h 147"/>
                  <a:gd name="T6" fmla="*/ 61 w 147"/>
                  <a:gd name="T7" fmla="*/ 14 h 147"/>
                  <a:gd name="T8" fmla="*/ 45 w 147"/>
                  <a:gd name="T9" fmla="*/ 6 h 147"/>
                  <a:gd name="T10" fmla="*/ 40 w 147"/>
                  <a:gd name="T11" fmla="*/ 23 h 147"/>
                  <a:gd name="T12" fmla="*/ 21 w 147"/>
                  <a:gd name="T13" fmla="*/ 22 h 147"/>
                  <a:gd name="T14" fmla="*/ 22 w 147"/>
                  <a:gd name="T15" fmla="*/ 40 h 147"/>
                  <a:gd name="T16" fmla="*/ 6 w 147"/>
                  <a:gd name="T17" fmla="*/ 46 h 147"/>
                  <a:gd name="T18" fmla="*/ 13 w 147"/>
                  <a:gd name="T19" fmla="*/ 62 h 147"/>
                  <a:gd name="T20" fmla="*/ 0 w 147"/>
                  <a:gd name="T21" fmla="*/ 74 h 147"/>
                  <a:gd name="T22" fmla="*/ 13 w 147"/>
                  <a:gd name="T23" fmla="*/ 86 h 147"/>
                  <a:gd name="T24" fmla="*/ 6 w 147"/>
                  <a:gd name="T25" fmla="*/ 102 h 147"/>
                  <a:gd name="T26" fmla="*/ 22 w 147"/>
                  <a:gd name="T27" fmla="*/ 108 h 147"/>
                  <a:gd name="T28" fmla="*/ 22 w 147"/>
                  <a:gd name="T29" fmla="*/ 126 h 147"/>
                  <a:gd name="T30" fmla="*/ 40 w 147"/>
                  <a:gd name="T31" fmla="*/ 125 h 147"/>
                  <a:gd name="T32" fmla="*/ 45 w 147"/>
                  <a:gd name="T33" fmla="*/ 142 h 147"/>
                  <a:gd name="T34" fmla="*/ 61 w 147"/>
                  <a:gd name="T35" fmla="*/ 134 h 147"/>
                  <a:gd name="T36" fmla="*/ 74 w 147"/>
                  <a:gd name="T37" fmla="*/ 147 h 147"/>
                  <a:gd name="T38" fmla="*/ 86 w 147"/>
                  <a:gd name="T39" fmla="*/ 134 h 147"/>
                  <a:gd name="T40" fmla="*/ 102 w 147"/>
                  <a:gd name="T41" fmla="*/ 142 h 147"/>
                  <a:gd name="T42" fmla="*/ 102 w 147"/>
                  <a:gd name="T43" fmla="*/ 135 h 147"/>
                  <a:gd name="T44" fmla="*/ 106 w 147"/>
                  <a:gd name="T45" fmla="*/ 128 h 147"/>
                  <a:gd name="T46" fmla="*/ 107 w 147"/>
                  <a:gd name="T47" fmla="*/ 125 h 147"/>
                  <a:gd name="T48" fmla="*/ 126 w 147"/>
                  <a:gd name="T49" fmla="*/ 104 h 147"/>
                  <a:gd name="T50" fmla="*/ 128 w 147"/>
                  <a:gd name="T51" fmla="*/ 101 h 147"/>
                  <a:gd name="T52" fmla="*/ 139 w 147"/>
                  <a:gd name="T53" fmla="*/ 89 h 147"/>
                  <a:gd name="T54" fmla="*/ 135 w 147"/>
                  <a:gd name="T55" fmla="*/ 77 h 147"/>
                  <a:gd name="T56" fmla="*/ 146 w 147"/>
                  <a:gd name="T57" fmla="*/ 64 h 147"/>
                  <a:gd name="T58" fmla="*/ 131 w 147"/>
                  <a:gd name="T59" fmla="*/ 54 h 147"/>
                  <a:gd name="T60" fmla="*/ 137 w 147"/>
                  <a:gd name="T61" fmla="*/ 37 h 147"/>
                  <a:gd name="T62" fmla="*/ 119 w 147"/>
                  <a:gd name="T63" fmla="*/ 33 h 147"/>
                  <a:gd name="T64" fmla="*/ 118 w 147"/>
                  <a:gd name="T65" fmla="*/ 15 h 147"/>
                  <a:gd name="T66" fmla="*/ 101 w 147"/>
                  <a:gd name="T67" fmla="*/ 19 h 147"/>
                  <a:gd name="T68" fmla="*/ 93 w 147"/>
                  <a:gd name="T69" fmla="*/ 3 h 147"/>
                  <a:gd name="T70" fmla="*/ 77 w 147"/>
                  <a:gd name="T71" fmla="*/ 1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7" h="147">
                    <a:moveTo>
                      <a:pt x="73" y="96"/>
                    </a:moveTo>
                    <a:cubicBezTo>
                      <a:pt x="61" y="96"/>
                      <a:pt x="51" y="86"/>
                      <a:pt x="51" y="74"/>
                    </a:cubicBezTo>
                    <a:cubicBezTo>
                      <a:pt x="51" y="61"/>
                      <a:pt x="61" y="51"/>
                      <a:pt x="73" y="51"/>
                    </a:cubicBezTo>
                    <a:cubicBezTo>
                      <a:pt x="86" y="51"/>
                      <a:pt x="96" y="61"/>
                      <a:pt x="96" y="74"/>
                    </a:cubicBezTo>
                    <a:cubicBezTo>
                      <a:pt x="96" y="86"/>
                      <a:pt x="86" y="96"/>
                      <a:pt x="73" y="96"/>
                    </a:cubicBezTo>
                    <a:moveTo>
                      <a:pt x="73" y="0"/>
                    </a:moveTo>
                    <a:cubicBezTo>
                      <a:pt x="64" y="1"/>
                      <a:pt x="64" y="1"/>
                      <a:pt x="64" y="1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9" y="14"/>
                      <a:pt x="56" y="15"/>
                      <a:pt x="54" y="1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7" y="24"/>
                      <a:pt x="35" y="26"/>
                      <a:pt x="33" y="28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1" y="42"/>
                      <a:pt x="20" y="44"/>
                      <a:pt x="19" y="47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4"/>
                      <a:pt x="12" y="67"/>
                      <a:pt x="12" y="7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4" y="88"/>
                      <a:pt x="15" y="91"/>
                      <a:pt x="15" y="94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10" y="110"/>
                      <a:pt x="10" y="110"/>
                      <a:pt x="10" y="110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4" y="110"/>
                      <a:pt x="26" y="112"/>
                      <a:pt x="28" y="115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40" y="125"/>
                      <a:pt x="40" y="125"/>
                      <a:pt x="40" y="125"/>
                    </a:cubicBezTo>
                    <a:cubicBezTo>
                      <a:pt x="42" y="126"/>
                      <a:pt x="44" y="128"/>
                      <a:pt x="46" y="129"/>
                    </a:cubicBezTo>
                    <a:cubicBezTo>
                      <a:pt x="45" y="142"/>
                      <a:pt x="45" y="142"/>
                      <a:pt x="45" y="142"/>
                    </a:cubicBezTo>
                    <a:cubicBezTo>
                      <a:pt x="54" y="145"/>
                      <a:pt x="54" y="145"/>
                      <a:pt x="54" y="145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4" y="135"/>
                      <a:pt x="67" y="135"/>
                      <a:pt x="70" y="135"/>
                    </a:cubicBezTo>
                    <a:cubicBezTo>
                      <a:pt x="74" y="147"/>
                      <a:pt x="74" y="147"/>
                      <a:pt x="74" y="147"/>
                    </a:cubicBezTo>
                    <a:cubicBezTo>
                      <a:pt x="83" y="147"/>
                      <a:pt x="83" y="147"/>
                      <a:pt x="83" y="147"/>
                    </a:cubicBezTo>
                    <a:cubicBezTo>
                      <a:pt x="86" y="134"/>
                      <a:pt x="86" y="134"/>
                      <a:pt x="86" y="134"/>
                    </a:cubicBezTo>
                    <a:cubicBezTo>
                      <a:pt x="88" y="134"/>
                      <a:pt x="91" y="133"/>
                      <a:pt x="93" y="132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5" y="140"/>
                      <a:pt x="105" y="140"/>
                      <a:pt x="105" y="140"/>
                    </a:cubicBezTo>
                    <a:cubicBezTo>
                      <a:pt x="102" y="135"/>
                      <a:pt x="102" y="135"/>
                      <a:pt x="102" y="135"/>
                    </a:cubicBezTo>
                    <a:cubicBezTo>
                      <a:pt x="107" y="128"/>
                      <a:pt x="107" y="128"/>
                      <a:pt x="107" y="128"/>
                    </a:cubicBezTo>
                    <a:cubicBezTo>
                      <a:pt x="106" y="128"/>
                      <a:pt x="106" y="128"/>
                      <a:pt x="106" y="128"/>
                    </a:cubicBezTo>
                    <a:cubicBezTo>
                      <a:pt x="108" y="126"/>
                      <a:pt x="108" y="126"/>
                      <a:pt x="108" y="126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8" y="124"/>
                      <a:pt x="110" y="123"/>
                      <a:pt x="111" y="123"/>
                    </a:cubicBezTo>
                    <a:cubicBezTo>
                      <a:pt x="126" y="104"/>
                      <a:pt x="126" y="104"/>
                      <a:pt x="126" y="104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8" y="103"/>
                      <a:pt x="128" y="102"/>
                      <a:pt x="128" y="101"/>
                    </a:cubicBezTo>
                    <a:cubicBezTo>
                      <a:pt x="129" y="101"/>
                      <a:pt x="129" y="101"/>
                      <a:pt x="129" y="101"/>
                    </a:cubicBezTo>
                    <a:cubicBezTo>
                      <a:pt x="139" y="89"/>
                      <a:pt x="139" y="89"/>
                      <a:pt x="139" y="89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34" y="83"/>
                      <a:pt x="134" y="80"/>
                      <a:pt x="135" y="77"/>
                    </a:cubicBezTo>
                    <a:cubicBezTo>
                      <a:pt x="147" y="73"/>
                      <a:pt x="147" y="73"/>
                      <a:pt x="147" y="73"/>
                    </a:cubicBezTo>
                    <a:cubicBezTo>
                      <a:pt x="146" y="64"/>
                      <a:pt x="146" y="64"/>
                      <a:pt x="146" y="64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9"/>
                      <a:pt x="132" y="57"/>
                      <a:pt x="131" y="54"/>
                    </a:cubicBezTo>
                    <a:cubicBezTo>
                      <a:pt x="141" y="46"/>
                      <a:pt x="141" y="46"/>
                      <a:pt x="141" y="46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3" y="37"/>
                      <a:pt x="121" y="35"/>
                      <a:pt x="119" y="33"/>
                    </a:cubicBezTo>
                    <a:cubicBezTo>
                      <a:pt x="125" y="22"/>
                      <a:pt x="125" y="22"/>
                      <a:pt x="125" y="22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5" y="21"/>
                      <a:pt x="103" y="20"/>
                      <a:pt x="101" y="19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86" y="14"/>
                      <a:pt x="86" y="14"/>
                      <a:pt x="86" y="14"/>
                    </a:cubicBezTo>
                    <a:cubicBezTo>
                      <a:pt x="83" y="13"/>
                      <a:pt x="80" y="13"/>
                      <a:pt x="77" y="13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22"/>
              <p:cNvSpPr>
                <a:spLocks noEditPoints="1"/>
              </p:cNvSpPr>
              <p:nvPr/>
            </p:nvSpPr>
            <p:spPr bwMode="auto">
              <a:xfrm>
                <a:off x="2361422" y="4225953"/>
                <a:ext cx="559493" cy="557064"/>
              </a:xfrm>
              <a:custGeom>
                <a:avLst/>
                <a:gdLst>
                  <a:gd name="T0" fmla="*/ 223 w 292"/>
                  <a:gd name="T1" fmla="*/ 36 h 291"/>
                  <a:gd name="T2" fmla="*/ 208 w 292"/>
                  <a:gd name="T3" fmla="*/ 40 h 291"/>
                  <a:gd name="T4" fmla="*/ 230 w 292"/>
                  <a:gd name="T5" fmla="*/ 69 h 291"/>
                  <a:gd name="T6" fmla="*/ 225 w 292"/>
                  <a:gd name="T7" fmla="*/ 36 h 291"/>
                  <a:gd name="T8" fmla="*/ 126 w 292"/>
                  <a:gd name="T9" fmla="*/ 0 h 291"/>
                  <a:gd name="T10" fmla="*/ 107 w 292"/>
                  <a:gd name="T11" fmla="*/ 29 h 291"/>
                  <a:gd name="T12" fmla="*/ 73 w 292"/>
                  <a:gd name="T13" fmla="*/ 18 h 291"/>
                  <a:gd name="T14" fmla="*/ 65 w 292"/>
                  <a:gd name="T15" fmla="*/ 54 h 291"/>
                  <a:gd name="T16" fmla="*/ 30 w 292"/>
                  <a:gd name="T17" fmla="*/ 56 h 291"/>
                  <a:gd name="T18" fmla="*/ 37 w 292"/>
                  <a:gd name="T19" fmla="*/ 91 h 291"/>
                  <a:gd name="T20" fmla="*/ 5 w 292"/>
                  <a:gd name="T21" fmla="*/ 107 h 291"/>
                  <a:gd name="T22" fmla="*/ 24 w 292"/>
                  <a:gd name="T23" fmla="*/ 138 h 291"/>
                  <a:gd name="T24" fmla="*/ 1 w 292"/>
                  <a:gd name="T25" fmla="*/ 164 h 291"/>
                  <a:gd name="T26" fmla="*/ 30 w 292"/>
                  <a:gd name="T27" fmla="*/ 184 h 291"/>
                  <a:gd name="T28" fmla="*/ 19 w 292"/>
                  <a:gd name="T29" fmla="*/ 218 h 291"/>
                  <a:gd name="T30" fmla="*/ 55 w 292"/>
                  <a:gd name="T31" fmla="*/ 226 h 291"/>
                  <a:gd name="T32" fmla="*/ 57 w 292"/>
                  <a:gd name="T33" fmla="*/ 261 h 291"/>
                  <a:gd name="T34" fmla="*/ 92 w 292"/>
                  <a:gd name="T35" fmla="*/ 254 h 291"/>
                  <a:gd name="T36" fmla="*/ 107 w 292"/>
                  <a:gd name="T37" fmla="*/ 286 h 291"/>
                  <a:gd name="T38" fmla="*/ 139 w 292"/>
                  <a:gd name="T39" fmla="*/ 267 h 291"/>
                  <a:gd name="T40" fmla="*/ 165 w 292"/>
                  <a:gd name="T41" fmla="*/ 290 h 291"/>
                  <a:gd name="T42" fmla="*/ 185 w 292"/>
                  <a:gd name="T43" fmla="*/ 261 h 291"/>
                  <a:gd name="T44" fmla="*/ 218 w 292"/>
                  <a:gd name="T45" fmla="*/ 272 h 291"/>
                  <a:gd name="T46" fmla="*/ 227 w 292"/>
                  <a:gd name="T47" fmla="*/ 236 h 291"/>
                  <a:gd name="T48" fmla="*/ 262 w 292"/>
                  <a:gd name="T49" fmla="*/ 234 h 291"/>
                  <a:gd name="T50" fmla="*/ 255 w 292"/>
                  <a:gd name="T51" fmla="*/ 199 h 291"/>
                  <a:gd name="T52" fmla="*/ 286 w 292"/>
                  <a:gd name="T53" fmla="*/ 183 h 291"/>
                  <a:gd name="T54" fmla="*/ 267 w 292"/>
                  <a:gd name="T55" fmla="*/ 152 h 291"/>
                  <a:gd name="T56" fmla="*/ 291 w 292"/>
                  <a:gd name="T57" fmla="*/ 130 h 291"/>
                  <a:gd name="T58" fmla="*/ 269 w 292"/>
                  <a:gd name="T59" fmla="*/ 142 h 291"/>
                  <a:gd name="T60" fmla="*/ 258 w 292"/>
                  <a:gd name="T61" fmla="*/ 136 h 291"/>
                  <a:gd name="T62" fmla="*/ 146 w 292"/>
                  <a:gd name="T63" fmla="*/ 258 h 291"/>
                  <a:gd name="T64" fmla="*/ 145 w 292"/>
                  <a:gd name="T65" fmla="*/ 32 h 291"/>
                  <a:gd name="T66" fmla="*/ 128 w 292"/>
                  <a:gd name="T67" fmla="*/ 1 h 291"/>
                  <a:gd name="T68" fmla="*/ 128 w 292"/>
                  <a:gd name="T69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2" h="291">
                    <a:moveTo>
                      <a:pt x="225" y="36"/>
                    </a:moveTo>
                    <a:cubicBezTo>
                      <a:pt x="223" y="36"/>
                      <a:pt x="223" y="36"/>
                      <a:pt x="223" y="36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1" y="42"/>
                      <a:pt x="210" y="41"/>
                      <a:pt x="208" y="40"/>
                    </a:cubicBezTo>
                    <a:cubicBezTo>
                      <a:pt x="194" y="43"/>
                      <a:pt x="194" y="43"/>
                      <a:pt x="194" y="43"/>
                    </a:cubicBezTo>
                    <a:cubicBezTo>
                      <a:pt x="208" y="49"/>
                      <a:pt x="220" y="58"/>
                      <a:pt x="230" y="69"/>
                    </a:cubicBezTo>
                    <a:cubicBezTo>
                      <a:pt x="235" y="46"/>
                      <a:pt x="235" y="46"/>
                      <a:pt x="235" y="46"/>
                    </a:cubicBezTo>
                    <a:cubicBezTo>
                      <a:pt x="232" y="43"/>
                      <a:pt x="229" y="39"/>
                      <a:pt x="225" y="36"/>
                    </a:cubicBezTo>
                    <a:moveTo>
                      <a:pt x="128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7" y="26"/>
                      <a:pt x="112" y="28"/>
                      <a:pt x="107" y="29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74" y="46"/>
                      <a:pt x="69" y="50"/>
                      <a:pt x="65" y="54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1" y="82"/>
                      <a:pt x="39" y="86"/>
                      <a:pt x="37" y="91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5" y="126"/>
                      <a:pt x="25" y="132"/>
                      <a:pt x="24" y="13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1" y="164"/>
                      <a:pt x="1" y="164"/>
                      <a:pt x="1" y="164"/>
                    </a:cubicBezTo>
                    <a:cubicBezTo>
                      <a:pt x="26" y="169"/>
                      <a:pt x="26" y="169"/>
                      <a:pt x="26" y="169"/>
                    </a:cubicBezTo>
                    <a:cubicBezTo>
                      <a:pt x="27" y="174"/>
                      <a:pt x="29" y="179"/>
                      <a:pt x="30" y="184"/>
                    </a:cubicBezTo>
                    <a:cubicBezTo>
                      <a:pt x="11" y="201"/>
                      <a:pt x="11" y="201"/>
                      <a:pt x="11" y="201"/>
                    </a:cubicBezTo>
                    <a:cubicBezTo>
                      <a:pt x="19" y="218"/>
                      <a:pt x="19" y="218"/>
                      <a:pt x="19" y="218"/>
                    </a:cubicBezTo>
                    <a:cubicBezTo>
                      <a:pt x="44" y="212"/>
                      <a:pt x="44" y="212"/>
                      <a:pt x="44" y="212"/>
                    </a:cubicBezTo>
                    <a:cubicBezTo>
                      <a:pt x="47" y="217"/>
                      <a:pt x="51" y="222"/>
                      <a:pt x="55" y="226"/>
                    </a:cubicBezTo>
                    <a:cubicBezTo>
                      <a:pt x="43" y="249"/>
                      <a:pt x="43" y="249"/>
                      <a:pt x="43" y="249"/>
                    </a:cubicBezTo>
                    <a:cubicBezTo>
                      <a:pt x="57" y="261"/>
                      <a:pt x="57" y="261"/>
                      <a:pt x="57" y="261"/>
                    </a:cubicBezTo>
                    <a:cubicBezTo>
                      <a:pt x="78" y="247"/>
                      <a:pt x="78" y="247"/>
                      <a:pt x="78" y="247"/>
                    </a:cubicBezTo>
                    <a:cubicBezTo>
                      <a:pt x="83" y="250"/>
                      <a:pt x="87" y="252"/>
                      <a:pt x="92" y="254"/>
                    </a:cubicBezTo>
                    <a:cubicBezTo>
                      <a:pt x="90" y="280"/>
                      <a:pt x="90" y="280"/>
                      <a:pt x="90" y="280"/>
                    </a:cubicBezTo>
                    <a:cubicBezTo>
                      <a:pt x="107" y="286"/>
                      <a:pt x="107" y="286"/>
                      <a:pt x="107" y="286"/>
                    </a:cubicBezTo>
                    <a:cubicBezTo>
                      <a:pt x="122" y="265"/>
                      <a:pt x="122" y="265"/>
                      <a:pt x="122" y="265"/>
                    </a:cubicBezTo>
                    <a:cubicBezTo>
                      <a:pt x="127" y="266"/>
                      <a:pt x="133" y="266"/>
                      <a:pt x="139" y="267"/>
                    </a:cubicBezTo>
                    <a:cubicBezTo>
                      <a:pt x="147" y="291"/>
                      <a:pt x="147" y="291"/>
                      <a:pt x="147" y="291"/>
                    </a:cubicBezTo>
                    <a:cubicBezTo>
                      <a:pt x="165" y="290"/>
                      <a:pt x="165" y="290"/>
                      <a:pt x="165" y="290"/>
                    </a:cubicBezTo>
                    <a:cubicBezTo>
                      <a:pt x="170" y="265"/>
                      <a:pt x="170" y="265"/>
                      <a:pt x="170" y="265"/>
                    </a:cubicBezTo>
                    <a:cubicBezTo>
                      <a:pt x="175" y="264"/>
                      <a:pt x="180" y="262"/>
                      <a:pt x="185" y="261"/>
                    </a:cubicBezTo>
                    <a:cubicBezTo>
                      <a:pt x="202" y="280"/>
                      <a:pt x="202" y="280"/>
                      <a:pt x="202" y="280"/>
                    </a:cubicBezTo>
                    <a:cubicBezTo>
                      <a:pt x="218" y="272"/>
                      <a:pt x="218" y="272"/>
                      <a:pt x="218" y="272"/>
                    </a:cubicBezTo>
                    <a:cubicBezTo>
                      <a:pt x="213" y="247"/>
                      <a:pt x="213" y="247"/>
                      <a:pt x="213" y="247"/>
                    </a:cubicBezTo>
                    <a:cubicBezTo>
                      <a:pt x="218" y="244"/>
                      <a:pt x="222" y="240"/>
                      <a:pt x="227" y="236"/>
                    </a:cubicBez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62" y="234"/>
                      <a:pt x="262" y="234"/>
                      <a:pt x="262" y="234"/>
                    </a:cubicBezTo>
                    <a:cubicBezTo>
                      <a:pt x="247" y="213"/>
                      <a:pt x="247" y="213"/>
                      <a:pt x="247" y="213"/>
                    </a:cubicBezTo>
                    <a:cubicBezTo>
                      <a:pt x="250" y="208"/>
                      <a:pt x="253" y="204"/>
                      <a:pt x="255" y="199"/>
                    </a:cubicBezTo>
                    <a:cubicBezTo>
                      <a:pt x="280" y="201"/>
                      <a:pt x="280" y="201"/>
                      <a:pt x="280" y="201"/>
                    </a:cubicBezTo>
                    <a:cubicBezTo>
                      <a:pt x="286" y="183"/>
                      <a:pt x="286" y="183"/>
                      <a:pt x="286" y="183"/>
                    </a:cubicBezTo>
                    <a:cubicBezTo>
                      <a:pt x="265" y="169"/>
                      <a:pt x="265" y="169"/>
                      <a:pt x="265" y="169"/>
                    </a:cubicBezTo>
                    <a:cubicBezTo>
                      <a:pt x="266" y="164"/>
                      <a:pt x="267" y="158"/>
                      <a:pt x="267" y="152"/>
                    </a:cubicBezTo>
                    <a:cubicBezTo>
                      <a:pt x="292" y="144"/>
                      <a:pt x="292" y="144"/>
                      <a:pt x="292" y="144"/>
                    </a:cubicBezTo>
                    <a:cubicBezTo>
                      <a:pt x="291" y="130"/>
                      <a:pt x="291" y="130"/>
                      <a:pt x="291" y="130"/>
                    </a:cubicBezTo>
                    <a:cubicBezTo>
                      <a:pt x="274" y="145"/>
                      <a:pt x="274" y="145"/>
                      <a:pt x="274" y="145"/>
                    </a:cubicBezTo>
                    <a:cubicBezTo>
                      <a:pt x="269" y="142"/>
                      <a:pt x="269" y="142"/>
                      <a:pt x="269" y="142"/>
                    </a:cubicBezTo>
                    <a:cubicBezTo>
                      <a:pt x="268" y="142"/>
                      <a:pt x="268" y="142"/>
                      <a:pt x="268" y="142"/>
                    </a:cubicBezTo>
                    <a:cubicBezTo>
                      <a:pt x="258" y="136"/>
                      <a:pt x="258" y="136"/>
                      <a:pt x="258" y="136"/>
                    </a:cubicBezTo>
                    <a:cubicBezTo>
                      <a:pt x="258" y="139"/>
                      <a:pt x="259" y="142"/>
                      <a:pt x="259" y="145"/>
                    </a:cubicBezTo>
                    <a:cubicBezTo>
                      <a:pt x="259" y="207"/>
                      <a:pt x="208" y="258"/>
                      <a:pt x="146" y="258"/>
                    </a:cubicBezTo>
                    <a:cubicBezTo>
                      <a:pt x="84" y="258"/>
                      <a:pt x="33" y="207"/>
                      <a:pt x="33" y="145"/>
                    </a:cubicBezTo>
                    <a:cubicBezTo>
                      <a:pt x="33" y="83"/>
                      <a:pt x="83" y="32"/>
                      <a:pt x="145" y="3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28" y="1"/>
                      <a:pt x="128" y="1"/>
                      <a:pt x="128" y="1"/>
                    </a:cubicBezTo>
                    <a:cubicBezTo>
                      <a:pt x="128" y="1"/>
                      <a:pt x="128" y="1"/>
                      <a:pt x="128" y="1"/>
                    </a:cubicBezTo>
                    <a:cubicBezTo>
                      <a:pt x="128" y="0"/>
                      <a:pt x="128" y="0"/>
                      <a:pt x="1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3"/>
              <p:cNvSpPr>
                <a:spLocks/>
              </p:cNvSpPr>
              <p:nvPr/>
            </p:nvSpPr>
            <p:spPr bwMode="auto">
              <a:xfrm>
                <a:off x="2459394" y="4319877"/>
                <a:ext cx="363549" cy="365169"/>
              </a:xfrm>
              <a:custGeom>
                <a:avLst/>
                <a:gdLst>
                  <a:gd name="T0" fmla="*/ 95 w 190"/>
                  <a:gd name="T1" fmla="*/ 0 h 191"/>
                  <a:gd name="T2" fmla="*/ 0 w 190"/>
                  <a:gd name="T3" fmla="*/ 96 h 191"/>
                  <a:gd name="T4" fmla="*/ 95 w 190"/>
                  <a:gd name="T5" fmla="*/ 191 h 191"/>
                  <a:gd name="T6" fmla="*/ 190 w 190"/>
                  <a:gd name="T7" fmla="*/ 96 h 191"/>
                  <a:gd name="T8" fmla="*/ 188 w 190"/>
                  <a:gd name="T9" fmla="*/ 76 h 191"/>
                  <a:gd name="T10" fmla="*/ 173 w 190"/>
                  <a:gd name="T11" fmla="*/ 67 h 191"/>
                  <a:gd name="T12" fmla="*/ 173 w 190"/>
                  <a:gd name="T13" fmla="*/ 67 h 191"/>
                  <a:gd name="T14" fmla="*/ 168 w 190"/>
                  <a:gd name="T15" fmla="*/ 63 h 191"/>
                  <a:gd name="T16" fmla="*/ 173 w 190"/>
                  <a:gd name="T17" fmla="*/ 42 h 191"/>
                  <a:gd name="T18" fmla="*/ 109 w 190"/>
                  <a:gd name="T19" fmla="*/ 1 h 191"/>
                  <a:gd name="T20" fmla="*/ 106 w 190"/>
                  <a:gd name="T21" fmla="*/ 2 h 191"/>
                  <a:gd name="T22" fmla="*/ 105 w 190"/>
                  <a:gd name="T23" fmla="*/ 1 h 191"/>
                  <a:gd name="T24" fmla="*/ 95 w 190"/>
                  <a:gd name="T2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0" h="191">
                    <a:moveTo>
                      <a:pt x="95" y="0"/>
                    </a:moveTo>
                    <a:cubicBezTo>
                      <a:pt x="42" y="0"/>
                      <a:pt x="0" y="43"/>
                      <a:pt x="0" y="96"/>
                    </a:cubicBezTo>
                    <a:cubicBezTo>
                      <a:pt x="0" y="149"/>
                      <a:pt x="42" y="191"/>
                      <a:pt x="95" y="191"/>
                    </a:cubicBezTo>
                    <a:cubicBezTo>
                      <a:pt x="147" y="191"/>
                      <a:pt x="190" y="149"/>
                      <a:pt x="190" y="96"/>
                    </a:cubicBezTo>
                    <a:cubicBezTo>
                      <a:pt x="190" y="89"/>
                      <a:pt x="189" y="82"/>
                      <a:pt x="188" y="76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68" y="63"/>
                      <a:pt x="168" y="63"/>
                      <a:pt x="168" y="63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59" y="21"/>
                      <a:pt x="135" y="5"/>
                      <a:pt x="109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2" y="1"/>
                      <a:pt x="98" y="0"/>
                      <a:pt x="95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9"/>
              <p:cNvSpPr>
                <a:spLocks noEditPoints="1"/>
              </p:cNvSpPr>
              <p:nvPr/>
            </p:nvSpPr>
            <p:spPr bwMode="auto">
              <a:xfrm>
                <a:off x="2729019" y="5041307"/>
                <a:ext cx="210518" cy="394317"/>
              </a:xfrm>
              <a:custGeom>
                <a:avLst/>
                <a:gdLst>
                  <a:gd name="T0" fmla="*/ 66 w 110"/>
                  <a:gd name="T1" fmla="*/ 204 h 206"/>
                  <a:gd name="T2" fmla="*/ 72 w 110"/>
                  <a:gd name="T3" fmla="*/ 206 h 206"/>
                  <a:gd name="T4" fmla="*/ 63 w 110"/>
                  <a:gd name="T5" fmla="*/ 201 h 206"/>
                  <a:gd name="T6" fmla="*/ 5 w 110"/>
                  <a:gd name="T7" fmla="*/ 134 h 206"/>
                  <a:gd name="T8" fmla="*/ 7 w 110"/>
                  <a:gd name="T9" fmla="*/ 128 h 206"/>
                  <a:gd name="T10" fmla="*/ 9 w 110"/>
                  <a:gd name="T11" fmla="*/ 98 h 206"/>
                  <a:gd name="T12" fmla="*/ 6 w 110"/>
                  <a:gd name="T13" fmla="*/ 97 h 206"/>
                  <a:gd name="T14" fmla="*/ 0 w 110"/>
                  <a:gd name="T15" fmla="*/ 102 h 206"/>
                  <a:gd name="T16" fmla="*/ 0 w 110"/>
                  <a:gd name="T17" fmla="*/ 107 h 206"/>
                  <a:gd name="T18" fmla="*/ 6 w 110"/>
                  <a:gd name="T19" fmla="*/ 112 h 206"/>
                  <a:gd name="T20" fmla="*/ 10 w 110"/>
                  <a:gd name="T21" fmla="*/ 111 h 206"/>
                  <a:gd name="T22" fmla="*/ 12 w 110"/>
                  <a:gd name="T23" fmla="*/ 97 h 206"/>
                  <a:gd name="T24" fmla="*/ 64 w 110"/>
                  <a:gd name="T25" fmla="*/ 65 h 206"/>
                  <a:gd name="T26" fmla="*/ 69 w 110"/>
                  <a:gd name="T27" fmla="*/ 52 h 206"/>
                  <a:gd name="T28" fmla="*/ 74 w 110"/>
                  <a:gd name="T29" fmla="*/ 65 h 206"/>
                  <a:gd name="T30" fmla="*/ 68 w 110"/>
                  <a:gd name="T31" fmla="*/ 0 h 206"/>
                  <a:gd name="T32" fmla="*/ 62 w 110"/>
                  <a:gd name="T33" fmla="*/ 3 h 206"/>
                  <a:gd name="T34" fmla="*/ 61 w 110"/>
                  <a:gd name="T35" fmla="*/ 12 h 206"/>
                  <a:gd name="T36" fmla="*/ 54 w 110"/>
                  <a:gd name="T37" fmla="*/ 25 h 206"/>
                  <a:gd name="T38" fmla="*/ 46 w 110"/>
                  <a:gd name="T39" fmla="*/ 19 h 206"/>
                  <a:gd name="T40" fmla="*/ 39 w 110"/>
                  <a:gd name="T41" fmla="*/ 18 h 206"/>
                  <a:gd name="T42" fmla="*/ 36 w 110"/>
                  <a:gd name="T43" fmla="*/ 29 h 206"/>
                  <a:gd name="T44" fmla="*/ 39 w 110"/>
                  <a:gd name="T45" fmla="*/ 42 h 206"/>
                  <a:gd name="T46" fmla="*/ 27 w 110"/>
                  <a:gd name="T47" fmla="*/ 42 h 206"/>
                  <a:gd name="T48" fmla="*/ 22 w 110"/>
                  <a:gd name="T49" fmla="*/ 40 h 206"/>
                  <a:gd name="T50" fmla="*/ 16 w 110"/>
                  <a:gd name="T51" fmla="*/ 46 h 206"/>
                  <a:gd name="T52" fmla="*/ 20 w 110"/>
                  <a:gd name="T53" fmla="*/ 54 h 206"/>
                  <a:gd name="T54" fmla="*/ 17 w 110"/>
                  <a:gd name="T55" fmla="*/ 69 h 206"/>
                  <a:gd name="T56" fmla="*/ 12 w 110"/>
                  <a:gd name="T57" fmla="*/ 68 h 206"/>
                  <a:gd name="T58" fmla="*/ 5 w 110"/>
                  <a:gd name="T59" fmla="*/ 71 h 206"/>
                  <a:gd name="T60" fmla="*/ 8 w 110"/>
                  <a:gd name="T61" fmla="*/ 82 h 206"/>
                  <a:gd name="T62" fmla="*/ 17 w 110"/>
                  <a:gd name="T63" fmla="*/ 88 h 206"/>
                  <a:gd name="T64" fmla="*/ 92 w 110"/>
                  <a:gd name="T65" fmla="*/ 62 h 206"/>
                  <a:gd name="T66" fmla="*/ 104 w 110"/>
                  <a:gd name="T67" fmla="*/ 78 h 206"/>
                  <a:gd name="T68" fmla="*/ 98 w 110"/>
                  <a:gd name="T69" fmla="*/ 59 h 206"/>
                  <a:gd name="T70" fmla="*/ 81 w 110"/>
                  <a:gd name="T71" fmla="*/ 12 h 206"/>
                  <a:gd name="T72" fmla="*/ 73 w 110"/>
                  <a:gd name="T73" fmla="*/ 6 h 206"/>
                  <a:gd name="T74" fmla="*/ 68 w 110"/>
                  <a:gd name="T75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206">
                    <a:moveTo>
                      <a:pt x="63" y="201"/>
                    </a:moveTo>
                    <a:cubicBezTo>
                      <a:pt x="63" y="202"/>
                      <a:pt x="64" y="203"/>
                      <a:pt x="66" y="204"/>
                    </a:cubicBezTo>
                    <a:cubicBezTo>
                      <a:pt x="67" y="205"/>
                      <a:pt x="68" y="205"/>
                      <a:pt x="70" y="206"/>
                    </a:cubicBezTo>
                    <a:cubicBezTo>
                      <a:pt x="70" y="206"/>
                      <a:pt x="71" y="206"/>
                      <a:pt x="72" y="206"/>
                    </a:cubicBezTo>
                    <a:cubicBezTo>
                      <a:pt x="72" y="206"/>
                      <a:pt x="73" y="206"/>
                      <a:pt x="73" y="206"/>
                    </a:cubicBezTo>
                    <a:cubicBezTo>
                      <a:pt x="63" y="201"/>
                      <a:pt x="63" y="201"/>
                      <a:pt x="63" y="201"/>
                    </a:cubicBezTo>
                    <a:moveTo>
                      <a:pt x="7" y="128"/>
                    </a:moveTo>
                    <a:cubicBezTo>
                      <a:pt x="5" y="130"/>
                      <a:pt x="4" y="132"/>
                      <a:pt x="5" y="134"/>
                    </a:cubicBezTo>
                    <a:cubicBezTo>
                      <a:pt x="5" y="135"/>
                      <a:pt x="5" y="135"/>
                      <a:pt x="5" y="136"/>
                    </a:cubicBezTo>
                    <a:cubicBezTo>
                      <a:pt x="7" y="128"/>
                      <a:pt x="7" y="128"/>
                      <a:pt x="7" y="128"/>
                    </a:cubicBezTo>
                    <a:moveTo>
                      <a:pt x="12" y="97"/>
                    </a:moveTo>
                    <a:cubicBezTo>
                      <a:pt x="11" y="98"/>
                      <a:pt x="10" y="98"/>
                      <a:pt x="9" y="98"/>
                    </a:cubicBezTo>
                    <a:cubicBezTo>
                      <a:pt x="9" y="98"/>
                      <a:pt x="8" y="98"/>
                      <a:pt x="8" y="98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6" y="97"/>
                      <a:pt x="5" y="97"/>
                      <a:pt x="5" y="97"/>
                    </a:cubicBezTo>
                    <a:cubicBezTo>
                      <a:pt x="2" y="97"/>
                      <a:pt x="0" y="100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4"/>
                      <a:pt x="0" y="105"/>
                      <a:pt x="0" y="107"/>
                    </a:cubicBezTo>
                    <a:cubicBezTo>
                      <a:pt x="0" y="110"/>
                      <a:pt x="3" y="112"/>
                      <a:pt x="5" y="112"/>
                    </a:cubicBezTo>
                    <a:cubicBezTo>
                      <a:pt x="6" y="112"/>
                      <a:pt x="6" y="112"/>
                      <a:pt x="6" y="112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9" y="111"/>
                      <a:pt x="9" y="111"/>
                      <a:pt x="10" y="111"/>
                    </a:cubicBezTo>
                    <a:cubicBezTo>
                      <a:pt x="10" y="110"/>
                      <a:pt x="10" y="110"/>
                      <a:pt x="10" y="110"/>
                    </a:cubicBezTo>
                    <a:cubicBezTo>
                      <a:pt x="12" y="97"/>
                      <a:pt x="12" y="97"/>
                      <a:pt x="12" y="97"/>
                    </a:cubicBezTo>
                    <a:moveTo>
                      <a:pt x="69" y="67"/>
                    </a:moveTo>
                    <a:cubicBezTo>
                      <a:pt x="67" y="67"/>
                      <a:pt x="65" y="66"/>
                      <a:pt x="64" y="65"/>
                    </a:cubicBezTo>
                    <a:cubicBezTo>
                      <a:pt x="61" y="62"/>
                      <a:pt x="61" y="57"/>
                      <a:pt x="64" y="55"/>
                    </a:cubicBezTo>
                    <a:cubicBezTo>
                      <a:pt x="65" y="53"/>
                      <a:pt x="67" y="52"/>
                      <a:pt x="69" y="52"/>
                    </a:cubicBezTo>
                    <a:cubicBezTo>
                      <a:pt x="71" y="52"/>
                      <a:pt x="73" y="53"/>
                      <a:pt x="74" y="55"/>
                    </a:cubicBezTo>
                    <a:cubicBezTo>
                      <a:pt x="77" y="57"/>
                      <a:pt x="77" y="62"/>
                      <a:pt x="74" y="65"/>
                    </a:cubicBezTo>
                    <a:cubicBezTo>
                      <a:pt x="73" y="66"/>
                      <a:pt x="71" y="67"/>
                      <a:pt x="69" y="67"/>
                    </a:cubicBezTo>
                    <a:moveTo>
                      <a:pt x="68" y="0"/>
                    </a:moveTo>
                    <a:cubicBezTo>
                      <a:pt x="67" y="0"/>
                      <a:pt x="66" y="1"/>
                      <a:pt x="66" y="1"/>
                    </a:cubicBezTo>
                    <a:cubicBezTo>
                      <a:pt x="64" y="2"/>
                      <a:pt x="63" y="2"/>
                      <a:pt x="62" y="3"/>
                    </a:cubicBezTo>
                    <a:cubicBezTo>
                      <a:pt x="59" y="4"/>
                      <a:pt x="58" y="8"/>
                      <a:pt x="60" y="10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4" y="16"/>
                      <a:pt x="62" y="21"/>
                      <a:pt x="59" y="23"/>
                    </a:cubicBezTo>
                    <a:cubicBezTo>
                      <a:pt x="57" y="24"/>
                      <a:pt x="56" y="25"/>
                      <a:pt x="54" y="25"/>
                    </a:cubicBezTo>
                    <a:cubicBezTo>
                      <a:pt x="52" y="25"/>
                      <a:pt x="49" y="23"/>
                      <a:pt x="48" y="21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5" y="18"/>
                      <a:pt x="44" y="17"/>
                      <a:pt x="42" y="17"/>
                    </a:cubicBezTo>
                    <a:cubicBezTo>
                      <a:pt x="41" y="17"/>
                      <a:pt x="40" y="17"/>
                      <a:pt x="39" y="18"/>
                    </a:cubicBezTo>
                    <a:cubicBezTo>
                      <a:pt x="38" y="19"/>
                      <a:pt x="37" y="20"/>
                      <a:pt x="35" y="21"/>
                    </a:cubicBezTo>
                    <a:cubicBezTo>
                      <a:pt x="33" y="23"/>
                      <a:pt x="33" y="27"/>
                      <a:pt x="36" y="29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1" y="33"/>
                      <a:pt x="41" y="38"/>
                      <a:pt x="39" y="42"/>
                    </a:cubicBezTo>
                    <a:cubicBezTo>
                      <a:pt x="37" y="43"/>
                      <a:pt x="35" y="44"/>
                      <a:pt x="32" y="44"/>
                    </a:cubicBezTo>
                    <a:cubicBezTo>
                      <a:pt x="31" y="44"/>
                      <a:pt x="29" y="44"/>
                      <a:pt x="27" y="42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0"/>
                      <a:pt x="23" y="40"/>
                      <a:pt x="22" y="40"/>
                    </a:cubicBezTo>
                    <a:cubicBezTo>
                      <a:pt x="21" y="40"/>
                      <a:pt x="19" y="41"/>
                      <a:pt x="18" y="42"/>
                    </a:cubicBezTo>
                    <a:cubicBezTo>
                      <a:pt x="17" y="43"/>
                      <a:pt x="16" y="45"/>
                      <a:pt x="16" y="46"/>
                    </a:cubicBezTo>
                    <a:cubicBezTo>
                      <a:pt x="14" y="49"/>
                      <a:pt x="15" y="52"/>
                      <a:pt x="18" y="5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4" y="56"/>
                      <a:pt x="26" y="61"/>
                      <a:pt x="24" y="65"/>
                    </a:cubicBezTo>
                    <a:cubicBezTo>
                      <a:pt x="23" y="68"/>
                      <a:pt x="20" y="69"/>
                      <a:pt x="17" y="69"/>
                    </a:cubicBezTo>
                    <a:cubicBezTo>
                      <a:pt x="16" y="69"/>
                      <a:pt x="15" y="69"/>
                      <a:pt x="14" y="69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1" y="68"/>
                      <a:pt x="10" y="67"/>
                      <a:pt x="10" y="67"/>
                    </a:cubicBezTo>
                    <a:cubicBezTo>
                      <a:pt x="7" y="67"/>
                      <a:pt x="5" y="69"/>
                      <a:pt x="5" y="71"/>
                    </a:cubicBezTo>
                    <a:cubicBezTo>
                      <a:pt x="4" y="72"/>
                      <a:pt x="4" y="74"/>
                      <a:pt x="3" y="75"/>
                    </a:cubicBezTo>
                    <a:cubicBezTo>
                      <a:pt x="3" y="78"/>
                      <a:pt x="5" y="81"/>
                      <a:pt x="8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4" y="82"/>
                      <a:pt x="16" y="85"/>
                      <a:pt x="17" y="88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7" y="73"/>
                      <a:pt x="83" y="66"/>
                      <a:pt x="92" y="62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7"/>
                      <a:pt x="105" y="76"/>
                      <a:pt x="105" y="75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102" y="57"/>
                      <a:pt x="106" y="57"/>
                      <a:pt x="110" y="56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78" y="12"/>
                      <a:pt x="74" y="10"/>
                      <a:pt x="73" y="6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2" y="2"/>
                      <a:pt x="70" y="0"/>
                      <a:pt x="6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44"/>
              <p:cNvSpPr>
                <a:spLocks noEditPoints="1"/>
              </p:cNvSpPr>
              <p:nvPr/>
            </p:nvSpPr>
            <p:spPr bwMode="auto">
              <a:xfrm>
                <a:off x="1903949" y="4761966"/>
                <a:ext cx="787015" cy="791063"/>
              </a:xfrm>
              <a:custGeom>
                <a:avLst/>
                <a:gdLst>
                  <a:gd name="T0" fmla="*/ 159 w 411"/>
                  <a:gd name="T1" fmla="*/ 296 h 413"/>
                  <a:gd name="T2" fmla="*/ 252 w 411"/>
                  <a:gd name="T3" fmla="*/ 296 h 413"/>
                  <a:gd name="T4" fmla="*/ 206 w 411"/>
                  <a:gd name="T5" fmla="*/ 220 h 413"/>
                  <a:gd name="T6" fmla="*/ 206 w 411"/>
                  <a:gd name="T7" fmla="*/ 193 h 413"/>
                  <a:gd name="T8" fmla="*/ 206 w 411"/>
                  <a:gd name="T9" fmla="*/ 220 h 413"/>
                  <a:gd name="T10" fmla="*/ 70 w 411"/>
                  <a:gd name="T11" fmla="*/ 206 h 413"/>
                  <a:gd name="T12" fmla="*/ 162 w 411"/>
                  <a:gd name="T13" fmla="*/ 206 h 413"/>
                  <a:gd name="T14" fmla="*/ 295 w 411"/>
                  <a:gd name="T15" fmla="*/ 253 h 413"/>
                  <a:gd name="T16" fmla="*/ 295 w 411"/>
                  <a:gd name="T17" fmla="*/ 160 h 413"/>
                  <a:gd name="T18" fmla="*/ 295 w 411"/>
                  <a:gd name="T19" fmla="*/ 253 h 413"/>
                  <a:gd name="T20" fmla="*/ 159 w 411"/>
                  <a:gd name="T21" fmla="*/ 116 h 413"/>
                  <a:gd name="T22" fmla="*/ 252 w 411"/>
                  <a:gd name="T23" fmla="*/ 116 h 413"/>
                  <a:gd name="T24" fmla="*/ 204 w 411"/>
                  <a:gd name="T25" fmla="*/ 0 h 413"/>
                  <a:gd name="T26" fmla="*/ 172 w 411"/>
                  <a:gd name="T27" fmla="*/ 37 h 413"/>
                  <a:gd name="T28" fmla="*/ 127 w 411"/>
                  <a:gd name="T29" fmla="*/ 16 h 413"/>
                  <a:gd name="T30" fmla="*/ 111 w 411"/>
                  <a:gd name="T31" fmla="*/ 63 h 413"/>
                  <a:gd name="T32" fmla="*/ 59 w 411"/>
                  <a:gd name="T33" fmla="*/ 62 h 413"/>
                  <a:gd name="T34" fmla="*/ 62 w 411"/>
                  <a:gd name="T35" fmla="*/ 111 h 413"/>
                  <a:gd name="T36" fmla="*/ 16 w 411"/>
                  <a:gd name="T37" fmla="*/ 127 h 413"/>
                  <a:gd name="T38" fmla="*/ 37 w 411"/>
                  <a:gd name="T39" fmla="*/ 172 h 413"/>
                  <a:gd name="T40" fmla="*/ 0 w 411"/>
                  <a:gd name="T41" fmla="*/ 208 h 413"/>
                  <a:gd name="T42" fmla="*/ 37 w 411"/>
                  <a:gd name="T43" fmla="*/ 240 h 413"/>
                  <a:gd name="T44" fmla="*/ 15 w 411"/>
                  <a:gd name="T45" fmla="*/ 285 h 413"/>
                  <a:gd name="T46" fmla="*/ 62 w 411"/>
                  <a:gd name="T47" fmla="*/ 302 h 413"/>
                  <a:gd name="T48" fmla="*/ 61 w 411"/>
                  <a:gd name="T49" fmla="*/ 353 h 413"/>
                  <a:gd name="T50" fmla="*/ 110 w 411"/>
                  <a:gd name="T51" fmla="*/ 350 h 413"/>
                  <a:gd name="T52" fmla="*/ 127 w 411"/>
                  <a:gd name="T53" fmla="*/ 397 h 413"/>
                  <a:gd name="T54" fmla="*/ 171 w 411"/>
                  <a:gd name="T55" fmla="*/ 375 h 413"/>
                  <a:gd name="T56" fmla="*/ 207 w 411"/>
                  <a:gd name="T57" fmla="*/ 413 h 413"/>
                  <a:gd name="T58" fmla="*/ 239 w 411"/>
                  <a:gd name="T59" fmla="*/ 375 h 413"/>
                  <a:gd name="T60" fmla="*/ 284 w 411"/>
                  <a:gd name="T61" fmla="*/ 397 h 413"/>
                  <a:gd name="T62" fmla="*/ 300 w 411"/>
                  <a:gd name="T63" fmla="*/ 350 h 413"/>
                  <a:gd name="T64" fmla="*/ 352 w 411"/>
                  <a:gd name="T65" fmla="*/ 351 h 413"/>
                  <a:gd name="T66" fmla="*/ 349 w 411"/>
                  <a:gd name="T67" fmla="*/ 302 h 413"/>
                  <a:gd name="T68" fmla="*/ 396 w 411"/>
                  <a:gd name="T69" fmla="*/ 285 h 413"/>
                  <a:gd name="T70" fmla="*/ 374 w 411"/>
                  <a:gd name="T71" fmla="*/ 241 h 413"/>
                  <a:gd name="T72" fmla="*/ 411 w 411"/>
                  <a:gd name="T73" fmla="*/ 205 h 413"/>
                  <a:gd name="T74" fmla="*/ 374 w 411"/>
                  <a:gd name="T75" fmla="*/ 172 h 413"/>
                  <a:gd name="T76" fmla="*/ 396 w 411"/>
                  <a:gd name="T77" fmla="*/ 127 h 413"/>
                  <a:gd name="T78" fmla="*/ 349 w 411"/>
                  <a:gd name="T79" fmla="*/ 111 h 413"/>
                  <a:gd name="T80" fmla="*/ 350 w 411"/>
                  <a:gd name="T81" fmla="*/ 60 h 413"/>
                  <a:gd name="T82" fmla="*/ 301 w 411"/>
                  <a:gd name="T83" fmla="*/ 63 h 413"/>
                  <a:gd name="T84" fmla="*/ 284 w 411"/>
                  <a:gd name="T85" fmla="*/ 16 h 413"/>
                  <a:gd name="T86" fmla="*/ 240 w 411"/>
                  <a:gd name="T87" fmla="*/ 38 h 413"/>
                  <a:gd name="T88" fmla="*/ 204 w 411"/>
                  <a:gd name="T89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1" h="413">
                    <a:moveTo>
                      <a:pt x="206" y="343"/>
                    </a:moveTo>
                    <a:cubicBezTo>
                      <a:pt x="180" y="343"/>
                      <a:pt x="159" y="322"/>
                      <a:pt x="159" y="296"/>
                    </a:cubicBezTo>
                    <a:cubicBezTo>
                      <a:pt x="159" y="271"/>
                      <a:pt x="180" y="250"/>
                      <a:pt x="206" y="250"/>
                    </a:cubicBezTo>
                    <a:cubicBezTo>
                      <a:pt x="231" y="250"/>
                      <a:pt x="252" y="271"/>
                      <a:pt x="252" y="296"/>
                    </a:cubicBezTo>
                    <a:cubicBezTo>
                      <a:pt x="252" y="322"/>
                      <a:pt x="231" y="343"/>
                      <a:pt x="206" y="343"/>
                    </a:cubicBezTo>
                    <a:moveTo>
                      <a:pt x="206" y="220"/>
                    </a:moveTo>
                    <a:cubicBezTo>
                      <a:pt x="198" y="220"/>
                      <a:pt x="192" y="214"/>
                      <a:pt x="192" y="206"/>
                    </a:cubicBezTo>
                    <a:cubicBezTo>
                      <a:pt x="192" y="199"/>
                      <a:pt x="198" y="193"/>
                      <a:pt x="206" y="193"/>
                    </a:cubicBezTo>
                    <a:cubicBezTo>
                      <a:pt x="213" y="193"/>
                      <a:pt x="219" y="199"/>
                      <a:pt x="219" y="206"/>
                    </a:cubicBezTo>
                    <a:cubicBezTo>
                      <a:pt x="219" y="214"/>
                      <a:pt x="213" y="220"/>
                      <a:pt x="206" y="220"/>
                    </a:cubicBezTo>
                    <a:moveTo>
                      <a:pt x="116" y="253"/>
                    </a:moveTo>
                    <a:cubicBezTo>
                      <a:pt x="90" y="253"/>
                      <a:pt x="70" y="232"/>
                      <a:pt x="70" y="206"/>
                    </a:cubicBezTo>
                    <a:cubicBezTo>
                      <a:pt x="70" y="181"/>
                      <a:pt x="90" y="160"/>
                      <a:pt x="116" y="160"/>
                    </a:cubicBezTo>
                    <a:cubicBezTo>
                      <a:pt x="141" y="160"/>
                      <a:pt x="162" y="181"/>
                      <a:pt x="162" y="206"/>
                    </a:cubicBezTo>
                    <a:cubicBezTo>
                      <a:pt x="162" y="232"/>
                      <a:pt x="141" y="253"/>
                      <a:pt x="116" y="253"/>
                    </a:cubicBezTo>
                    <a:moveTo>
                      <a:pt x="295" y="253"/>
                    </a:moveTo>
                    <a:cubicBezTo>
                      <a:pt x="270" y="253"/>
                      <a:pt x="249" y="232"/>
                      <a:pt x="249" y="206"/>
                    </a:cubicBezTo>
                    <a:cubicBezTo>
                      <a:pt x="249" y="181"/>
                      <a:pt x="270" y="160"/>
                      <a:pt x="295" y="160"/>
                    </a:cubicBezTo>
                    <a:cubicBezTo>
                      <a:pt x="321" y="160"/>
                      <a:pt x="342" y="181"/>
                      <a:pt x="342" y="206"/>
                    </a:cubicBezTo>
                    <a:cubicBezTo>
                      <a:pt x="342" y="232"/>
                      <a:pt x="321" y="253"/>
                      <a:pt x="295" y="253"/>
                    </a:cubicBezTo>
                    <a:moveTo>
                      <a:pt x="206" y="163"/>
                    </a:moveTo>
                    <a:cubicBezTo>
                      <a:pt x="180" y="163"/>
                      <a:pt x="159" y="142"/>
                      <a:pt x="159" y="116"/>
                    </a:cubicBezTo>
                    <a:cubicBezTo>
                      <a:pt x="159" y="91"/>
                      <a:pt x="180" y="70"/>
                      <a:pt x="206" y="70"/>
                    </a:cubicBezTo>
                    <a:cubicBezTo>
                      <a:pt x="231" y="70"/>
                      <a:pt x="252" y="91"/>
                      <a:pt x="252" y="116"/>
                    </a:cubicBezTo>
                    <a:cubicBezTo>
                      <a:pt x="252" y="142"/>
                      <a:pt x="231" y="163"/>
                      <a:pt x="206" y="163"/>
                    </a:cubicBezTo>
                    <a:moveTo>
                      <a:pt x="204" y="0"/>
                    </a:moveTo>
                    <a:cubicBezTo>
                      <a:pt x="178" y="2"/>
                      <a:pt x="178" y="2"/>
                      <a:pt x="178" y="2"/>
                    </a:cubicBezTo>
                    <a:cubicBezTo>
                      <a:pt x="172" y="37"/>
                      <a:pt x="172" y="37"/>
                      <a:pt x="172" y="37"/>
                    </a:cubicBezTo>
                    <a:cubicBezTo>
                      <a:pt x="165" y="39"/>
                      <a:pt x="157" y="41"/>
                      <a:pt x="150" y="43"/>
                    </a:cubicBezTo>
                    <a:cubicBezTo>
                      <a:pt x="127" y="16"/>
                      <a:pt x="127" y="16"/>
                      <a:pt x="127" y="16"/>
                    </a:cubicBezTo>
                    <a:cubicBezTo>
                      <a:pt x="103" y="27"/>
                      <a:pt x="103" y="27"/>
                      <a:pt x="103" y="27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04" y="67"/>
                      <a:pt x="97" y="72"/>
                      <a:pt x="91" y="78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58" y="117"/>
                      <a:pt x="55" y="124"/>
                      <a:pt x="51" y="130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36" y="180"/>
                      <a:pt x="34" y="188"/>
                      <a:pt x="34" y="196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2" y="234"/>
                      <a:pt x="2" y="234"/>
                      <a:pt x="2" y="234"/>
                    </a:cubicBezTo>
                    <a:cubicBezTo>
                      <a:pt x="37" y="240"/>
                      <a:pt x="37" y="240"/>
                      <a:pt x="37" y="240"/>
                    </a:cubicBezTo>
                    <a:cubicBezTo>
                      <a:pt x="38" y="248"/>
                      <a:pt x="40" y="255"/>
                      <a:pt x="43" y="262"/>
                    </a:cubicBezTo>
                    <a:cubicBezTo>
                      <a:pt x="15" y="285"/>
                      <a:pt x="15" y="285"/>
                      <a:pt x="15" y="285"/>
                    </a:cubicBezTo>
                    <a:cubicBezTo>
                      <a:pt x="27" y="309"/>
                      <a:pt x="27" y="309"/>
                      <a:pt x="27" y="309"/>
                    </a:cubicBezTo>
                    <a:cubicBezTo>
                      <a:pt x="62" y="302"/>
                      <a:pt x="62" y="302"/>
                      <a:pt x="62" y="302"/>
                    </a:cubicBezTo>
                    <a:cubicBezTo>
                      <a:pt x="67" y="308"/>
                      <a:pt x="72" y="315"/>
                      <a:pt x="77" y="321"/>
                    </a:cubicBezTo>
                    <a:cubicBezTo>
                      <a:pt x="61" y="353"/>
                      <a:pt x="61" y="353"/>
                      <a:pt x="61" y="353"/>
                    </a:cubicBezTo>
                    <a:cubicBezTo>
                      <a:pt x="81" y="370"/>
                      <a:pt x="81" y="370"/>
                      <a:pt x="81" y="370"/>
                    </a:cubicBezTo>
                    <a:cubicBezTo>
                      <a:pt x="110" y="350"/>
                      <a:pt x="110" y="350"/>
                      <a:pt x="110" y="350"/>
                    </a:cubicBezTo>
                    <a:cubicBezTo>
                      <a:pt x="117" y="354"/>
                      <a:pt x="123" y="358"/>
                      <a:pt x="129" y="361"/>
                    </a:cubicBezTo>
                    <a:cubicBezTo>
                      <a:pt x="127" y="397"/>
                      <a:pt x="127" y="397"/>
                      <a:pt x="127" y="397"/>
                    </a:cubicBezTo>
                    <a:cubicBezTo>
                      <a:pt x="151" y="405"/>
                      <a:pt x="151" y="405"/>
                      <a:pt x="151" y="405"/>
                    </a:cubicBezTo>
                    <a:cubicBezTo>
                      <a:pt x="171" y="375"/>
                      <a:pt x="171" y="375"/>
                      <a:pt x="171" y="375"/>
                    </a:cubicBezTo>
                    <a:cubicBezTo>
                      <a:pt x="179" y="377"/>
                      <a:pt x="187" y="378"/>
                      <a:pt x="195" y="378"/>
                    </a:cubicBezTo>
                    <a:cubicBezTo>
                      <a:pt x="207" y="413"/>
                      <a:pt x="207" y="413"/>
                      <a:pt x="207" y="413"/>
                    </a:cubicBezTo>
                    <a:cubicBezTo>
                      <a:pt x="233" y="411"/>
                      <a:pt x="233" y="411"/>
                      <a:pt x="233" y="411"/>
                    </a:cubicBezTo>
                    <a:cubicBezTo>
                      <a:pt x="239" y="375"/>
                      <a:pt x="239" y="375"/>
                      <a:pt x="239" y="375"/>
                    </a:cubicBezTo>
                    <a:cubicBezTo>
                      <a:pt x="247" y="374"/>
                      <a:pt x="254" y="372"/>
                      <a:pt x="261" y="370"/>
                    </a:cubicBezTo>
                    <a:cubicBezTo>
                      <a:pt x="284" y="397"/>
                      <a:pt x="284" y="397"/>
                      <a:pt x="284" y="397"/>
                    </a:cubicBezTo>
                    <a:cubicBezTo>
                      <a:pt x="308" y="386"/>
                      <a:pt x="308" y="386"/>
                      <a:pt x="308" y="386"/>
                    </a:cubicBezTo>
                    <a:cubicBezTo>
                      <a:pt x="300" y="350"/>
                      <a:pt x="300" y="350"/>
                      <a:pt x="300" y="350"/>
                    </a:cubicBezTo>
                    <a:cubicBezTo>
                      <a:pt x="307" y="346"/>
                      <a:pt x="314" y="341"/>
                      <a:pt x="320" y="335"/>
                    </a:cubicBezTo>
                    <a:cubicBezTo>
                      <a:pt x="352" y="351"/>
                      <a:pt x="352" y="351"/>
                      <a:pt x="352" y="351"/>
                    </a:cubicBezTo>
                    <a:cubicBezTo>
                      <a:pt x="369" y="332"/>
                      <a:pt x="369" y="332"/>
                      <a:pt x="369" y="332"/>
                    </a:cubicBezTo>
                    <a:cubicBezTo>
                      <a:pt x="349" y="302"/>
                      <a:pt x="349" y="302"/>
                      <a:pt x="349" y="302"/>
                    </a:cubicBezTo>
                    <a:cubicBezTo>
                      <a:pt x="353" y="296"/>
                      <a:pt x="356" y="289"/>
                      <a:pt x="360" y="283"/>
                    </a:cubicBezTo>
                    <a:cubicBezTo>
                      <a:pt x="396" y="285"/>
                      <a:pt x="396" y="285"/>
                      <a:pt x="396" y="285"/>
                    </a:cubicBezTo>
                    <a:cubicBezTo>
                      <a:pt x="404" y="261"/>
                      <a:pt x="404" y="261"/>
                      <a:pt x="404" y="261"/>
                    </a:cubicBezTo>
                    <a:cubicBezTo>
                      <a:pt x="374" y="241"/>
                      <a:pt x="374" y="241"/>
                      <a:pt x="374" y="241"/>
                    </a:cubicBezTo>
                    <a:cubicBezTo>
                      <a:pt x="376" y="233"/>
                      <a:pt x="377" y="225"/>
                      <a:pt x="377" y="217"/>
                    </a:cubicBezTo>
                    <a:cubicBezTo>
                      <a:pt x="411" y="205"/>
                      <a:pt x="411" y="205"/>
                      <a:pt x="411" y="205"/>
                    </a:cubicBezTo>
                    <a:cubicBezTo>
                      <a:pt x="409" y="179"/>
                      <a:pt x="409" y="179"/>
                      <a:pt x="409" y="179"/>
                    </a:cubicBezTo>
                    <a:cubicBezTo>
                      <a:pt x="374" y="172"/>
                      <a:pt x="374" y="172"/>
                      <a:pt x="374" y="172"/>
                    </a:cubicBezTo>
                    <a:cubicBezTo>
                      <a:pt x="373" y="165"/>
                      <a:pt x="371" y="158"/>
                      <a:pt x="368" y="151"/>
                    </a:cubicBezTo>
                    <a:cubicBezTo>
                      <a:pt x="396" y="127"/>
                      <a:pt x="396" y="127"/>
                      <a:pt x="396" y="127"/>
                    </a:cubicBezTo>
                    <a:cubicBezTo>
                      <a:pt x="384" y="104"/>
                      <a:pt x="384" y="104"/>
                      <a:pt x="384" y="104"/>
                    </a:cubicBezTo>
                    <a:cubicBezTo>
                      <a:pt x="349" y="111"/>
                      <a:pt x="349" y="111"/>
                      <a:pt x="349" y="111"/>
                    </a:cubicBezTo>
                    <a:cubicBezTo>
                      <a:pt x="344" y="104"/>
                      <a:pt x="339" y="98"/>
                      <a:pt x="334" y="92"/>
                    </a:cubicBezTo>
                    <a:cubicBezTo>
                      <a:pt x="350" y="60"/>
                      <a:pt x="350" y="60"/>
                      <a:pt x="350" y="60"/>
                    </a:cubicBezTo>
                    <a:cubicBezTo>
                      <a:pt x="330" y="43"/>
                      <a:pt x="330" y="43"/>
                      <a:pt x="330" y="43"/>
                    </a:cubicBezTo>
                    <a:cubicBezTo>
                      <a:pt x="301" y="63"/>
                      <a:pt x="301" y="63"/>
                      <a:pt x="301" y="63"/>
                    </a:cubicBezTo>
                    <a:cubicBezTo>
                      <a:pt x="295" y="59"/>
                      <a:pt x="288" y="55"/>
                      <a:pt x="282" y="52"/>
                    </a:cubicBezTo>
                    <a:cubicBezTo>
                      <a:pt x="284" y="16"/>
                      <a:pt x="284" y="16"/>
                      <a:pt x="284" y="16"/>
                    </a:cubicBezTo>
                    <a:cubicBezTo>
                      <a:pt x="260" y="7"/>
                      <a:pt x="260" y="7"/>
                      <a:pt x="260" y="7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32" y="36"/>
                      <a:pt x="224" y="35"/>
                      <a:pt x="216" y="34"/>
                    </a:cubicBezTo>
                    <a:cubicBezTo>
                      <a:pt x="204" y="0"/>
                      <a:pt x="204" y="0"/>
                      <a:pt x="20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9"/>
              <p:cNvSpPr>
                <a:spLocks noEditPoints="1"/>
              </p:cNvSpPr>
              <p:nvPr/>
            </p:nvSpPr>
            <p:spPr bwMode="auto">
              <a:xfrm>
                <a:off x="3231025" y="4608935"/>
                <a:ext cx="213757" cy="212138"/>
              </a:xfrm>
              <a:custGeom>
                <a:avLst/>
                <a:gdLst>
                  <a:gd name="T0" fmla="*/ 56 w 112"/>
                  <a:gd name="T1" fmla="*/ 80 h 111"/>
                  <a:gd name="T2" fmla="*/ 31 w 112"/>
                  <a:gd name="T3" fmla="*/ 56 h 111"/>
                  <a:gd name="T4" fmla="*/ 56 w 112"/>
                  <a:gd name="T5" fmla="*/ 31 h 111"/>
                  <a:gd name="T6" fmla="*/ 80 w 112"/>
                  <a:gd name="T7" fmla="*/ 56 h 111"/>
                  <a:gd name="T8" fmla="*/ 56 w 112"/>
                  <a:gd name="T9" fmla="*/ 80 h 111"/>
                  <a:gd name="T10" fmla="*/ 56 w 112"/>
                  <a:gd name="T11" fmla="*/ 0 h 111"/>
                  <a:gd name="T12" fmla="*/ 0 w 112"/>
                  <a:gd name="T13" fmla="*/ 56 h 111"/>
                  <a:gd name="T14" fmla="*/ 1 w 112"/>
                  <a:gd name="T15" fmla="*/ 64 h 111"/>
                  <a:gd name="T16" fmla="*/ 16 w 112"/>
                  <a:gd name="T17" fmla="*/ 59 h 111"/>
                  <a:gd name="T18" fmla="*/ 17 w 112"/>
                  <a:gd name="T19" fmla="*/ 59 h 111"/>
                  <a:gd name="T20" fmla="*/ 24 w 112"/>
                  <a:gd name="T21" fmla="*/ 57 h 111"/>
                  <a:gd name="T22" fmla="*/ 65 w 112"/>
                  <a:gd name="T23" fmla="*/ 111 h 111"/>
                  <a:gd name="T24" fmla="*/ 112 w 112"/>
                  <a:gd name="T25" fmla="*/ 56 h 111"/>
                  <a:gd name="T26" fmla="*/ 56 w 112"/>
                  <a:gd name="T2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1">
                    <a:moveTo>
                      <a:pt x="56" y="80"/>
                    </a:moveTo>
                    <a:cubicBezTo>
                      <a:pt x="42" y="80"/>
                      <a:pt x="31" y="69"/>
                      <a:pt x="31" y="56"/>
                    </a:cubicBezTo>
                    <a:cubicBezTo>
                      <a:pt x="31" y="42"/>
                      <a:pt x="42" y="31"/>
                      <a:pt x="56" y="31"/>
                    </a:cubicBezTo>
                    <a:cubicBezTo>
                      <a:pt x="69" y="31"/>
                      <a:pt x="80" y="42"/>
                      <a:pt x="80" y="56"/>
                    </a:cubicBezTo>
                    <a:cubicBezTo>
                      <a:pt x="80" y="69"/>
                      <a:pt x="69" y="80"/>
                      <a:pt x="56" y="80"/>
                    </a:cubicBezTo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59"/>
                      <a:pt x="0" y="62"/>
                      <a:pt x="1" y="64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91" y="106"/>
                      <a:pt x="112" y="83"/>
                      <a:pt x="112" y="56"/>
                    </a:cubicBezTo>
                    <a:cubicBezTo>
                      <a:pt x="112" y="25"/>
                      <a:pt x="86" y="0"/>
                      <a:pt x="56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0"/>
              <p:cNvSpPr>
                <a:spLocks noEditPoints="1"/>
              </p:cNvSpPr>
              <p:nvPr/>
            </p:nvSpPr>
            <p:spPr bwMode="auto">
              <a:xfrm>
                <a:off x="2939538" y="4335261"/>
                <a:ext cx="787015" cy="624268"/>
              </a:xfrm>
              <a:custGeom>
                <a:avLst/>
                <a:gdLst>
                  <a:gd name="T0" fmla="*/ 51 w 411"/>
                  <a:gd name="T1" fmla="*/ 122 h 326"/>
                  <a:gd name="T2" fmla="*/ 7 w 411"/>
                  <a:gd name="T3" fmla="*/ 144 h 326"/>
                  <a:gd name="T4" fmla="*/ 34 w 411"/>
                  <a:gd name="T5" fmla="*/ 188 h 326"/>
                  <a:gd name="T6" fmla="*/ 2 w 411"/>
                  <a:gd name="T7" fmla="*/ 226 h 326"/>
                  <a:gd name="T8" fmla="*/ 43 w 411"/>
                  <a:gd name="T9" fmla="*/ 254 h 326"/>
                  <a:gd name="T10" fmla="*/ 26 w 411"/>
                  <a:gd name="T11" fmla="*/ 301 h 326"/>
                  <a:gd name="T12" fmla="*/ 62 w 411"/>
                  <a:gd name="T13" fmla="*/ 294 h 326"/>
                  <a:gd name="T14" fmla="*/ 73 w 411"/>
                  <a:gd name="T15" fmla="*/ 320 h 326"/>
                  <a:gd name="T16" fmla="*/ 103 w 411"/>
                  <a:gd name="T17" fmla="*/ 314 h 326"/>
                  <a:gd name="T18" fmla="*/ 73 w 411"/>
                  <a:gd name="T19" fmla="*/ 198 h 326"/>
                  <a:gd name="T20" fmla="*/ 71 w 411"/>
                  <a:gd name="T21" fmla="*/ 115 h 326"/>
                  <a:gd name="T22" fmla="*/ 63 w 411"/>
                  <a:gd name="T23" fmla="*/ 115 h 326"/>
                  <a:gd name="T24" fmla="*/ 56 w 411"/>
                  <a:gd name="T25" fmla="*/ 114 h 326"/>
                  <a:gd name="T26" fmla="*/ 42 w 411"/>
                  <a:gd name="T27" fmla="*/ 73 h 326"/>
                  <a:gd name="T28" fmla="*/ 44 w 411"/>
                  <a:gd name="T29" fmla="*/ 71 h 326"/>
                  <a:gd name="T30" fmla="*/ 142 w 411"/>
                  <a:gd name="T31" fmla="*/ 44 h 326"/>
                  <a:gd name="T32" fmla="*/ 183 w 411"/>
                  <a:gd name="T33" fmla="*/ 68 h 326"/>
                  <a:gd name="T34" fmla="*/ 260 w 411"/>
                  <a:gd name="T35" fmla="*/ 0 h 326"/>
                  <a:gd name="T36" fmla="*/ 262 w 411"/>
                  <a:gd name="T37" fmla="*/ 59 h 326"/>
                  <a:gd name="T38" fmla="*/ 256 w 411"/>
                  <a:gd name="T39" fmla="*/ 63 h 326"/>
                  <a:gd name="T40" fmla="*/ 338 w 411"/>
                  <a:gd name="T41" fmla="*/ 198 h 326"/>
                  <a:gd name="T42" fmla="*/ 360 w 411"/>
                  <a:gd name="T43" fmla="*/ 202 h 326"/>
                  <a:gd name="T44" fmla="*/ 368 w 411"/>
                  <a:gd name="T45" fmla="*/ 204 h 326"/>
                  <a:gd name="T46" fmla="*/ 396 w 411"/>
                  <a:gd name="T47" fmla="*/ 277 h 326"/>
                  <a:gd name="T48" fmla="*/ 374 w 411"/>
                  <a:gd name="T49" fmla="*/ 233 h 326"/>
                  <a:gd name="T50" fmla="*/ 411 w 411"/>
                  <a:gd name="T51" fmla="*/ 197 h 326"/>
                  <a:gd name="T52" fmla="*/ 374 w 411"/>
                  <a:gd name="T53" fmla="*/ 164 h 326"/>
                  <a:gd name="T54" fmla="*/ 396 w 411"/>
                  <a:gd name="T55" fmla="*/ 119 h 326"/>
                  <a:gd name="T56" fmla="*/ 349 w 411"/>
                  <a:gd name="T57" fmla="*/ 103 h 326"/>
                  <a:gd name="T58" fmla="*/ 350 w 411"/>
                  <a:gd name="T59" fmla="*/ 52 h 326"/>
                  <a:gd name="T60" fmla="*/ 301 w 411"/>
                  <a:gd name="T61" fmla="*/ 55 h 326"/>
                  <a:gd name="T62" fmla="*/ 284 w 411"/>
                  <a:gd name="T63" fmla="*/ 8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1" h="326">
                    <a:moveTo>
                      <a:pt x="56" y="114"/>
                    </a:moveTo>
                    <a:cubicBezTo>
                      <a:pt x="54" y="116"/>
                      <a:pt x="53" y="119"/>
                      <a:pt x="51" y="122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7" y="144"/>
                      <a:pt x="7" y="144"/>
                      <a:pt x="7" y="144"/>
                    </a:cubicBezTo>
                    <a:cubicBezTo>
                      <a:pt x="37" y="164"/>
                      <a:pt x="37" y="164"/>
                      <a:pt x="37" y="164"/>
                    </a:cubicBezTo>
                    <a:cubicBezTo>
                      <a:pt x="36" y="172"/>
                      <a:pt x="34" y="180"/>
                      <a:pt x="34" y="188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" y="226"/>
                      <a:pt x="2" y="226"/>
                      <a:pt x="2" y="226"/>
                    </a:cubicBezTo>
                    <a:cubicBezTo>
                      <a:pt x="37" y="233"/>
                      <a:pt x="37" y="233"/>
                      <a:pt x="37" y="233"/>
                    </a:cubicBezTo>
                    <a:cubicBezTo>
                      <a:pt x="38" y="240"/>
                      <a:pt x="40" y="247"/>
                      <a:pt x="43" y="254"/>
                    </a:cubicBezTo>
                    <a:cubicBezTo>
                      <a:pt x="15" y="277"/>
                      <a:pt x="15" y="277"/>
                      <a:pt x="15" y="277"/>
                    </a:cubicBezTo>
                    <a:cubicBezTo>
                      <a:pt x="26" y="301"/>
                      <a:pt x="26" y="301"/>
                      <a:pt x="26" y="301"/>
                    </a:cubicBezTo>
                    <a:cubicBezTo>
                      <a:pt x="27" y="301"/>
                      <a:pt x="27" y="301"/>
                      <a:pt x="27" y="301"/>
                    </a:cubicBezTo>
                    <a:cubicBezTo>
                      <a:pt x="62" y="294"/>
                      <a:pt x="62" y="294"/>
                      <a:pt x="62" y="294"/>
                    </a:cubicBezTo>
                    <a:cubicBezTo>
                      <a:pt x="67" y="300"/>
                      <a:pt x="72" y="307"/>
                      <a:pt x="77" y="313"/>
                    </a:cubicBezTo>
                    <a:cubicBezTo>
                      <a:pt x="73" y="320"/>
                      <a:pt x="73" y="320"/>
                      <a:pt x="73" y="320"/>
                    </a:cubicBezTo>
                    <a:cubicBezTo>
                      <a:pt x="87" y="326"/>
                      <a:pt x="87" y="326"/>
                      <a:pt x="87" y="326"/>
                    </a:cubicBezTo>
                    <a:cubicBezTo>
                      <a:pt x="92" y="322"/>
                      <a:pt x="97" y="318"/>
                      <a:pt x="103" y="314"/>
                    </a:cubicBezTo>
                    <a:cubicBezTo>
                      <a:pt x="101" y="280"/>
                      <a:pt x="101" y="280"/>
                      <a:pt x="101" y="280"/>
                    </a:cubicBezTo>
                    <a:cubicBezTo>
                      <a:pt x="84" y="257"/>
                      <a:pt x="73" y="229"/>
                      <a:pt x="73" y="198"/>
                    </a:cubicBezTo>
                    <a:cubicBezTo>
                      <a:pt x="73" y="167"/>
                      <a:pt x="84" y="138"/>
                      <a:pt x="102" y="116"/>
                    </a:cubicBezTo>
                    <a:cubicBezTo>
                      <a:pt x="71" y="115"/>
                      <a:pt x="71" y="115"/>
                      <a:pt x="71" y="115"/>
                    </a:cubicBezTo>
                    <a:cubicBezTo>
                      <a:pt x="63" y="115"/>
                      <a:pt x="63" y="115"/>
                      <a:pt x="63" y="115"/>
                    </a:cubicBezTo>
                    <a:cubicBezTo>
                      <a:pt x="63" y="115"/>
                      <a:pt x="63" y="115"/>
                      <a:pt x="63" y="115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6" y="114"/>
                      <a:pt x="56" y="114"/>
                      <a:pt x="56" y="114"/>
                    </a:cubicBezTo>
                    <a:moveTo>
                      <a:pt x="44" y="71"/>
                    </a:moveTo>
                    <a:cubicBezTo>
                      <a:pt x="42" y="73"/>
                      <a:pt x="42" y="73"/>
                      <a:pt x="42" y="73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4" y="71"/>
                      <a:pt x="44" y="71"/>
                      <a:pt x="44" y="71"/>
                    </a:cubicBezTo>
                    <a:moveTo>
                      <a:pt x="154" y="40"/>
                    </a:moveTo>
                    <a:cubicBezTo>
                      <a:pt x="150" y="42"/>
                      <a:pt x="146" y="43"/>
                      <a:pt x="142" y="44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44" y="80"/>
                      <a:pt x="162" y="71"/>
                      <a:pt x="183" y="68"/>
                    </a:cubicBezTo>
                    <a:cubicBezTo>
                      <a:pt x="154" y="40"/>
                      <a:pt x="154" y="40"/>
                      <a:pt x="154" y="40"/>
                    </a:cubicBezTo>
                    <a:moveTo>
                      <a:pt x="260" y="0"/>
                    </a:moveTo>
                    <a:cubicBezTo>
                      <a:pt x="251" y="12"/>
                      <a:pt x="251" y="12"/>
                      <a:pt x="251" y="12"/>
                    </a:cubicBezTo>
                    <a:cubicBezTo>
                      <a:pt x="262" y="59"/>
                      <a:pt x="262" y="59"/>
                      <a:pt x="262" y="59"/>
                    </a:cubicBezTo>
                    <a:cubicBezTo>
                      <a:pt x="256" y="62"/>
                      <a:pt x="256" y="62"/>
                      <a:pt x="256" y="62"/>
                    </a:cubicBezTo>
                    <a:cubicBezTo>
                      <a:pt x="256" y="63"/>
                      <a:pt x="256" y="63"/>
                      <a:pt x="256" y="63"/>
                    </a:cubicBezTo>
                    <a:cubicBezTo>
                      <a:pt x="241" y="71"/>
                      <a:pt x="241" y="71"/>
                      <a:pt x="241" y="71"/>
                    </a:cubicBezTo>
                    <a:cubicBezTo>
                      <a:pt x="297" y="86"/>
                      <a:pt x="338" y="138"/>
                      <a:pt x="338" y="198"/>
                    </a:cubicBezTo>
                    <a:cubicBezTo>
                      <a:pt x="350" y="201"/>
                      <a:pt x="350" y="201"/>
                      <a:pt x="350" y="201"/>
                    </a:cubicBezTo>
                    <a:cubicBezTo>
                      <a:pt x="360" y="202"/>
                      <a:pt x="360" y="202"/>
                      <a:pt x="360" y="202"/>
                    </a:cubicBezTo>
                    <a:cubicBezTo>
                      <a:pt x="360" y="202"/>
                      <a:pt x="360" y="202"/>
                      <a:pt x="360" y="202"/>
                    </a:cubicBezTo>
                    <a:cubicBezTo>
                      <a:pt x="368" y="204"/>
                      <a:pt x="368" y="204"/>
                      <a:pt x="368" y="204"/>
                    </a:cubicBezTo>
                    <a:cubicBezTo>
                      <a:pt x="377" y="276"/>
                      <a:pt x="377" y="276"/>
                      <a:pt x="377" y="276"/>
                    </a:cubicBezTo>
                    <a:cubicBezTo>
                      <a:pt x="396" y="277"/>
                      <a:pt x="396" y="277"/>
                      <a:pt x="396" y="277"/>
                    </a:cubicBezTo>
                    <a:cubicBezTo>
                      <a:pt x="404" y="253"/>
                      <a:pt x="404" y="253"/>
                      <a:pt x="404" y="253"/>
                    </a:cubicBezTo>
                    <a:cubicBezTo>
                      <a:pt x="374" y="233"/>
                      <a:pt x="374" y="233"/>
                      <a:pt x="374" y="233"/>
                    </a:cubicBezTo>
                    <a:cubicBezTo>
                      <a:pt x="376" y="225"/>
                      <a:pt x="377" y="217"/>
                      <a:pt x="377" y="209"/>
                    </a:cubicBezTo>
                    <a:cubicBezTo>
                      <a:pt x="411" y="197"/>
                      <a:pt x="411" y="197"/>
                      <a:pt x="411" y="197"/>
                    </a:cubicBezTo>
                    <a:cubicBezTo>
                      <a:pt x="409" y="171"/>
                      <a:pt x="409" y="171"/>
                      <a:pt x="409" y="171"/>
                    </a:cubicBezTo>
                    <a:cubicBezTo>
                      <a:pt x="374" y="164"/>
                      <a:pt x="374" y="164"/>
                      <a:pt x="374" y="164"/>
                    </a:cubicBezTo>
                    <a:cubicBezTo>
                      <a:pt x="373" y="157"/>
                      <a:pt x="371" y="150"/>
                      <a:pt x="368" y="143"/>
                    </a:cubicBezTo>
                    <a:cubicBezTo>
                      <a:pt x="396" y="119"/>
                      <a:pt x="396" y="119"/>
                      <a:pt x="396" y="119"/>
                    </a:cubicBezTo>
                    <a:cubicBezTo>
                      <a:pt x="384" y="96"/>
                      <a:pt x="384" y="96"/>
                      <a:pt x="384" y="96"/>
                    </a:cubicBezTo>
                    <a:cubicBezTo>
                      <a:pt x="349" y="103"/>
                      <a:pt x="349" y="103"/>
                      <a:pt x="349" y="103"/>
                    </a:cubicBezTo>
                    <a:cubicBezTo>
                      <a:pt x="344" y="97"/>
                      <a:pt x="339" y="90"/>
                      <a:pt x="334" y="84"/>
                    </a:cubicBezTo>
                    <a:cubicBezTo>
                      <a:pt x="350" y="52"/>
                      <a:pt x="350" y="52"/>
                      <a:pt x="350" y="52"/>
                    </a:cubicBezTo>
                    <a:cubicBezTo>
                      <a:pt x="330" y="35"/>
                      <a:pt x="330" y="35"/>
                      <a:pt x="330" y="35"/>
                    </a:cubicBezTo>
                    <a:cubicBezTo>
                      <a:pt x="301" y="55"/>
                      <a:pt x="301" y="55"/>
                      <a:pt x="301" y="55"/>
                    </a:cubicBezTo>
                    <a:cubicBezTo>
                      <a:pt x="295" y="51"/>
                      <a:pt x="288" y="47"/>
                      <a:pt x="282" y="44"/>
                    </a:cubicBezTo>
                    <a:cubicBezTo>
                      <a:pt x="284" y="8"/>
                      <a:pt x="284" y="8"/>
                      <a:pt x="284" y="8"/>
                    </a:cubicBezTo>
                    <a:cubicBezTo>
                      <a:pt x="260" y="0"/>
                      <a:pt x="260" y="0"/>
                      <a:pt x="260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Oval 13"/>
              <p:cNvSpPr>
                <a:spLocks noChangeArrowheads="1"/>
              </p:cNvSpPr>
              <p:nvPr/>
            </p:nvSpPr>
            <p:spPr bwMode="auto">
              <a:xfrm>
                <a:off x="525864" y="5582987"/>
                <a:ext cx="127930" cy="12874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4"/>
              <p:cNvSpPr>
                <a:spLocks noEditPoints="1"/>
              </p:cNvSpPr>
              <p:nvPr/>
            </p:nvSpPr>
            <p:spPr bwMode="auto">
              <a:xfrm>
                <a:off x="5901369" y="4599218"/>
                <a:ext cx="89875" cy="89875"/>
              </a:xfrm>
              <a:custGeom>
                <a:avLst/>
                <a:gdLst>
                  <a:gd name="T0" fmla="*/ 23 w 47"/>
                  <a:gd name="T1" fmla="*/ 34 h 47"/>
                  <a:gd name="T2" fmla="*/ 13 w 47"/>
                  <a:gd name="T3" fmla="*/ 24 h 47"/>
                  <a:gd name="T4" fmla="*/ 23 w 47"/>
                  <a:gd name="T5" fmla="*/ 13 h 47"/>
                  <a:gd name="T6" fmla="*/ 34 w 47"/>
                  <a:gd name="T7" fmla="*/ 24 h 47"/>
                  <a:gd name="T8" fmla="*/ 23 w 47"/>
                  <a:gd name="T9" fmla="*/ 34 h 47"/>
                  <a:gd name="T10" fmla="*/ 23 w 47"/>
                  <a:gd name="T11" fmla="*/ 0 h 47"/>
                  <a:gd name="T12" fmla="*/ 0 w 47"/>
                  <a:gd name="T13" fmla="*/ 24 h 47"/>
                  <a:gd name="T14" fmla="*/ 23 w 47"/>
                  <a:gd name="T15" fmla="*/ 47 h 47"/>
                  <a:gd name="T16" fmla="*/ 47 w 47"/>
                  <a:gd name="T17" fmla="*/ 24 h 47"/>
                  <a:gd name="T18" fmla="*/ 23 w 47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7">
                    <a:moveTo>
                      <a:pt x="23" y="34"/>
                    </a:moveTo>
                    <a:cubicBezTo>
                      <a:pt x="18" y="34"/>
                      <a:pt x="13" y="29"/>
                      <a:pt x="13" y="24"/>
                    </a:cubicBezTo>
                    <a:cubicBezTo>
                      <a:pt x="13" y="18"/>
                      <a:pt x="18" y="13"/>
                      <a:pt x="23" y="13"/>
                    </a:cubicBezTo>
                    <a:cubicBezTo>
                      <a:pt x="29" y="13"/>
                      <a:pt x="34" y="18"/>
                      <a:pt x="34" y="24"/>
                    </a:cubicBezTo>
                    <a:cubicBezTo>
                      <a:pt x="34" y="29"/>
                      <a:pt x="29" y="34"/>
                      <a:pt x="23" y="34"/>
                    </a:cubicBezTo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7"/>
                      <a:pt x="23" y="47"/>
                    </a:cubicBezTo>
                    <a:cubicBezTo>
                      <a:pt x="36" y="47"/>
                      <a:pt x="47" y="37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5"/>
              <p:cNvSpPr>
                <a:spLocks noEditPoints="1"/>
              </p:cNvSpPr>
              <p:nvPr/>
            </p:nvSpPr>
            <p:spPr bwMode="auto">
              <a:xfrm>
                <a:off x="5779106" y="4478575"/>
                <a:ext cx="328732" cy="331162"/>
              </a:xfrm>
              <a:custGeom>
                <a:avLst/>
                <a:gdLst>
                  <a:gd name="T0" fmla="*/ 146 w 172"/>
                  <a:gd name="T1" fmla="*/ 47 h 173"/>
                  <a:gd name="T2" fmla="*/ 145 w 172"/>
                  <a:gd name="T3" fmla="*/ 146 h 173"/>
                  <a:gd name="T4" fmla="*/ 155 w 172"/>
                  <a:gd name="T5" fmla="*/ 139 h 173"/>
                  <a:gd name="T6" fmla="*/ 151 w 172"/>
                  <a:gd name="T7" fmla="*/ 119 h 173"/>
                  <a:gd name="T8" fmla="*/ 169 w 172"/>
                  <a:gd name="T9" fmla="*/ 109 h 173"/>
                  <a:gd name="T10" fmla="*/ 158 w 172"/>
                  <a:gd name="T11" fmla="*/ 91 h 173"/>
                  <a:gd name="T12" fmla="*/ 172 w 172"/>
                  <a:gd name="T13" fmla="*/ 75 h 173"/>
                  <a:gd name="T14" fmla="*/ 155 w 172"/>
                  <a:gd name="T15" fmla="*/ 64 h 173"/>
                  <a:gd name="T16" fmla="*/ 161 w 172"/>
                  <a:gd name="T17" fmla="*/ 44 h 173"/>
                  <a:gd name="T18" fmla="*/ 145 w 172"/>
                  <a:gd name="T19" fmla="*/ 29 h 173"/>
                  <a:gd name="T20" fmla="*/ 145 w 172"/>
                  <a:gd name="T21" fmla="*/ 24 h 173"/>
                  <a:gd name="T22" fmla="*/ 31 w 172"/>
                  <a:gd name="T23" fmla="*/ 87 h 173"/>
                  <a:gd name="T24" fmla="*/ 142 w 172"/>
                  <a:gd name="T25" fmla="*/ 87 h 173"/>
                  <a:gd name="T26" fmla="*/ 86 w 172"/>
                  <a:gd name="T27" fmla="*/ 0 h 173"/>
                  <a:gd name="T28" fmla="*/ 72 w 172"/>
                  <a:gd name="T29" fmla="*/ 16 h 173"/>
                  <a:gd name="T30" fmla="*/ 53 w 172"/>
                  <a:gd name="T31" fmla="*/ 7 h 173"/>
                  <a:gd name="T32" fmla="*/ 47 w 172"/>
                  <a:gd name="T33" fmla="*/ 27 h 173"/>
                  <a:gd name="T34" fmla="*/ 25 w 172"/>
                  <a:gd name="T35" fmla="*/ 26 h 173"/>
                  <a:gd name="T36" fmla="*/ 27 w 172"/>
                  <a:gd name="T37" fmla="*/ 47 h 173"/>
                  <a:gd name="T38" fmla="*/ 7 w 172"/>
                  <a:gd name="T39" fmla="*/ 54 h 173"/>
                  <a:gd name="T40" fmla="*/ 16 w 172"/>
                  <a:gd name="T41" fmla="*/ 72 h 173"/>
                  <a:gd name="T42" fmla="*/ 0 w 172"/>
                  <a:gd name="T43" fmla="*/ 87 h 173"/>
                  <a:gd name="T44" fmla="*/ 16 w 172"/>
                  <a:gd name="T45" fmla="*/ 101 h 173"/>
                  <a:gd name="T46" fmla="*/ 7 w 172"/>
                  <a:gd name="T47" fmla="*/ 120 h 173"/>
                  <a:gd name="T48" fmla="*/ 26 w 172"/>
                  <a:gd name="T49" fmla="*/ 126 h 173"/>
                  <a:gd name="T50" fmla="*/ 26 w 172"/>
                  <a:gd name="T51" fmla="*/ 148 h 173"/>
                  <a:gd name="T52" fmla="*/ 47 w 172"/>
                  <a:gd name="T53" fmla="*/ 147 h 173"/>
                  <a:gd name="T54" fmla="*/ 53 w 172"/>
                  <a:gd name="T55" fmla="*/ 166 h 173"/>
                  <a:gd name="T56" fmla="*/ 72 w 172"/>
                  <a:gd name="T57" fmla="*/ 157 h 173"/>
                  <a:gd name="T58" fmla="*/ 87 w 172"/>
                  <a:gd name="T59" fmla="*/ 173 h 173"/>
                  <a:gd name="T60" fmla="*/ 101 w 172"/>
                  <a:gd name="T61" fmla="*/ 157 h 173"/>
                  <a:gd name="T62" fmla="*/ 119 w 172"/>
                  <a:gd name="T63" fmla="*/ 167 h 173"/>
                  <a:gd name="T64" fmla="*/ 126 w 172"/>
                  <a:gd name="T65" fmla="*/ 147 h 173"/>
                  <a:gd name="T66" fmla="*/ 145 w 172"/>
                  <a:gd name="T67" fmla="*/ 146 h 173"/>
                  <a:gd name="T68" fmla="*/ 140 w 172"/>
                  <a:gd name="T69" fmla="*/ 39 h 173"/>
                  <a:gd name="T70" fmla="*/ 145 w 172"/>
                  <a:gd name="T71" fmla="*/ 24 h 173"/>
                  <a:gd name="T72" fmla="*/ 126 w 172"/>
                  <a:gd name="T73" fmla="*/ 27 h 173"/>
                  <a:gd name="T74" fmla="*/ 119 w 172"/>
                  <a:gd name="T75" fmla="*/ 7 h 173"/>
                  <a:gd name="T76" fmla="*/ 101 w 172"/>
                  <a:gd name="T77" fmla="*/ 16 h 173"/>
                  <a:gd name="T78" fmla="*/ 86 w 172"/>
                  <a:gd name="T7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2" h="173">
                    <a:moveTo>
                      <a:pt x="161" y="44"/>
                    </a:moveTo>
                    <a:cubicBezTo>
                      <a:pt x="146" y="47"/>
                      <a:pt x="146" y="47"/>
                      <a:pt x="146" y="47"/>
                    </a:cubicBezTo>
                    <a:cubicBezTo>
                      <a:pt x="146" y="46"/>
                      <a:pt x="145" y="46"/>
                      <a:pt x="145" y="45"/>
                    </a:cubicBezTo>
                    <a:cubicBezTo>
                      <a:pt x="145" y="146"/>
                      <a:pt x="145" y="146"/>
                      <a:pt x="145" y="146"/>
                    </a:cubicBezTo>
                    <a:cubicBezTo>
                      <a:pt x="148" y="147"/>
                      <a:pt x="148" y="147"/>
                      <a:pt x="148" y="147"/>
                    </a:cubicBezTo>
                    <a:cubicBezTo>
                      <a:pt x="155" y="139"/>
                      <a:pt x="155" y="139"/>
                      <a:pt x="155" y="139"/>
                    </a:cubicBezTo>
                    <a:cubicBezTo>
                      <a:pt x="146" y="127"/>
                      <a:pt x="146" y="127"/>
                      <a:pt x="146" y="127"/>
                    </a:cubicBezTo>
                    <a:cubicBezTo>
                      <a:pt x="148" y="124"/>
                      <a:pt x="150" y="121"/>
                      <a:pt x="151" y="119"/>
                    </a:cubicBezTo>
                    <a:cubicBezTo>
                      <a:pt x="166" y="120"/>
                      <a:pt x="166" y="120"/>
                      <a:pt x="166" y="120"/>
                    </a:cubicBezTo>
                    <a:cubicBezTo>
                      <a:pt x="169" y="109"/>
                      <a:pt x="169" y="109"/>
                      <a:pt x="169" y="109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8" y="98"/>
                      <a:pt x="158" y="94"/>
                      <a:pt x="158" y="91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6" y="69"/>
                      <a:pt x="156" y="67"/>
                      <a:pt x="155" y="6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1" y="44"/>
                      <a:pt x="161" y="44"/>
                      <a:pt x="161" y="44"/>
                    </a:cubicBezTo>
                    <a:moveTo>
                      <a:pt x="145" y="24"/>
                    </a:moveTo>
                    <a:cubicBezTo>
                      <a:pt x="145" y="29"/>
                      <a:pt x="145" y="29"/>
                      <a:pt x="145" y="29"/>
                    </a:cubicBezTo>
                    <a:cubicBezTo>
                      <a:pt x="147" y="25"/>
                      <a:pt x="147" y="25"/>
                      <a:pt x="147" y="25"/>
                    </a:cubicBezTo>
                    <a:cubicBezTo>
                      <a:pt x="145" y="24"/>
                      <a:pt x="145" y="24"/>
                      <a:pt x="145" y="24"/>
                    </a:cubicBezTo>
                    <a:moveTo>
                      <a:pt x="86" y="142"/>
                    </a:moveTo>
                    <a:cubicBezTo>
                      <a:pt x="56" y="142"/>
                      <a:pt x="31" y="117"/>
                      <a:pt x="31" y="87"/>
                    </a:cubicBezTo>
                    <a:cubicBezTo>
                      <a:pt x="31" y="56"/>
                      <a:pt x="56" y="31"/>
                      <a:pt x="86" y="31"/>
                    </a:cubicBezTo>
                    <a:cubicBezTo>
                      <a:pt x="117" y="31"/>
                      <a:pt x="142" y="56"/>
                      <a:pt x="142" y="87"/>
                    </a:cubicBezTo>
                    <a:cubicBezTo>
                      <a:pt x="142" y="117"/>
                      <a:pt x="117" y="142"/>
                      <a:pt x="86" y="142"/>
                    </a:cubicBezTo>
                    <a:moveTo>
                      <a:pt x="86" y="0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69" y="17"/>
                      <a:pt x="66" y="17"/>
                      <a:pt x="63" y="1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4" y="29"/>
                      <a:pt x="41" y="31"/>
                      <a:pt x="39" y="3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5" y="49"/>
                      <a:pt x="23" y="52"/>
                      <a:pt x="22" y="5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5" y="76"/>
                      <a:pt x="15" y="79"/>
                      <a:pt x="15" y="82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7" y="104"/>
                      <a:pt x="17" y="107"/>
                      <a:pt x="18" y="110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12" y="130"/>
                      <a:pt x="12" y="130"/>
                      <a:pt x="12" y="13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28" y="129"/>
                      <a:pt x="30" y="132"/>
                      <a:pt x="33" y="135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9" y="148"/>
                      <a:pt x="52" y="150"/>
                      <a:pt x="55" y="151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72" y="157"/>
                      <a:pt x="72" y="157"/>
                      <a:pt x="72" y="157"/>
                    </a:cubicBezTo>
                    <a:cubicBezTo>
                      <a:pt x="75" y="158"/>
                      <a:pt x="79" y="158"/>
                      <a:pt x="82" y="159"/>
                    </a:cubicBezTo>
                    <a:cubicBezTo>
                      <a:pt x="87" y="173"/>
                      <a:pt x="87" y="173"/>
                      <a:pt x="87" y="173"/>
                    </a:cubicBezTo>
                    <a:cubicBezTo>
                      <a:pt x="98" y="172"/>
                      <a:pt x="98" y="172"/>
                      <a:pt x="98" y="172"/>
                    </a:cubicBezTo>
                    <a:cubicBezTo>
                      <a:pt x="101" y="157"/>
                      <a:pt x="101" y="157"/>
                      <a:pt x="101" y="157"/>
                    </a:cubicBezTo>
                    <a:cubicBezTo>
                      <a:pt x="104" y="157"/>
                      <a:pt x="107" y="156"/>
                      <a:pt x="110" y="155"/>
                    </a:cubicBezTo>
                    <a:cubicBezTo>
                      <a:pt x="119" y="167"/>
                      <a:pt x="119" y="167"/>
                      <a:pt x="119" y="167"/>
                    </a:cubicBezTo>
                    <a:cubicBezTo>
                      <a:pt x="129" y="162"/>
                      <a:pt x="129" y="162"/>
                      <a:pt x="129" y="162"/>
                    </a:cubicBezTo>
                    <a:cubicBezTo>
                      <a:pt x="126" y="147"/>
                      <a:pt x="126" y="147"/>
                      <a:pt x="126" y="147"/>
                    </a:cubicBezTo>
                    <a:cubicBezTo>
                      <a:pt x="129" y="145"/>
                      <a:pt x="132" y="143"/>
                      <a:pt x="134" y="141"/>
                    </a:cubicBezTo>
                    <a:cubicBezTo>
                      <a:pt x="145" y="146"/>
                      <a:pt x="145" y="146"/>
                      <a:pt x="145" y="146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3" y="43"/>
                      <a:pt x="142" y="41"/>
                      <a:pt x="140" y="39"/>
                    </a:cubicBezTo>
                    <a:cubicBezTo>
                      <a:pt x="145" y="29"/>
                      <a:pt x="145" y="29"/>
                      <a:pt x="145" y="29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39" y="18"/>
                      <a:pt x="139" y="18"/>
                      <a:pt x="139" y="18"/>
                    </a:cubicBezTo>
                    <a:cubicBezTo>
                      <a:pt x="126" y="27"/>
                      <a:pt x="126" y="27"/>
                      <a:pt x="126" y="27"/>
                    </a:cubicBezTo>
                    <a:cubicBezTo>
                      <a:pt x="124" y="25"/>
                      <a:pt x="121" y="23"/>
                      <a:pt x="118" y="22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09" y="3"/>
                      <a:pt x="109" y="3"/>
                      <a:pt x="109" y="3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97" y="15"/>
                      <a:pt x="94" y="15"/>
                      <a:pt x="91" y="15"/>
                    </a:cubicBezTo>
                    <a:cubicBezTo>
                      <a:pt x="86" y="0"/>
                      <a:pt x="86" y="0"/>
                      <a:pt x="86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18"/>
              <p:cNvSpPr>
                <a:spLocks noEditPoints="1"/>
              </p:cNvSpPr>
              <p:nvPr/>
            </p:nvSpPr>
            <p:spPr bwMode="auto">
              <a:xfrm>
                <a:off x="4553242" y="4366029"/>
                <a:ext cx="915755" cy="798350"/>
              </a:xfrm>
              <a:custGeom>
                <a:avLst/>
                <a:gdLst>
                  <a:gd name="T0" fmla="*/ 137 w 478"/>
                  <a:gd name="T1" fmla="*/ 391 h 417"/>
                  <a:gd name="T2" fmla="*/ 92 w 478"/>
                  <a:gd name="T3" fmla="*/ 391 h 417"/>
                  <a:gd name="T4" fmla="*/ 92 w 478"/>
                  <a:gd name="T5" fmla="*/ 395 h 417"/>
                  <a:gd name="T6" fmla="*/ 126 w 478"/>
                  <a:gd name="T7" fmla="*/ 407 h 417"/>
                  <a:gd name="T8" fmla="*/ 137 w 478"/>
                  <a:gd name="T9" fmla="*/ 391 h 417"/>
                  <a:gd name="T10" fmla="*/ 20 w 478"/>
                  <a:gd name="T11" fmla="*/ 295 h 417"/>
                  <a:gd name="T12" fmla="*/ 0 w 478"/>
                  <a:gd name="T13" fmla="*/ 334 h 417"/>
                  <a:gd name="T14" fmla="*/ 28 w 478"/>
                  <a:gd name="T15" fmla="*/ 358 h 417"/>
                  <a:gd name="T16" fmla="*/ 35 w 478"/>
                  <a:gd name="T17" fmla="*/ 353 h 417"/>
                  <a:gd name="T18" fmla="*/ 20 w 478"/>
                  <a:gd name="T19" fmla="*/ 295 h 417"/>
                  <a:gd name="T20" fmla="*/ 11 w 478"/>
                  <a:gd name="T21" fmla="*/ 275 h 417"/>
                  <a:gd name="T22" fmla="*/ 16 w 478"/>
                  <a:gd name="T23" fmla="*/ 281 h 417"/>
                  <a:gd name="T24" fmla="*/ 14 w 478"/>
                  <a:gd name="T25" fmla="*/ 276 h 417"/>
                  <a:gd name="T26" fmla="*/ 11 w 478"/>
                  <a:gd name="T27" fmla="*/ 275 h 417"/>
                  <a:gd name="T28" fmla="*/ 380 w 478"/>
                  <a:gd name="T29" fmla="*/ 175 h 417"/>
                  <a:gd name="T30" fmla="*/ 354 w 478"/>
                  <a:gd name="T31" fmla="*/ 234 h 417"/>
                  <a:gd name="T32" fmla="*/ 368 w 478"/>
                  <a:gd name="T33" fmla="*/ 296 h 417"/>
                  <a:gd name="T34" fmla="*/ 359 w 478"/>
                  <a:gd name="T35" fmla="*/ 301 h 417"/>
                  <a:gd name="T36" fmla="*/ 359 w 478"/>
                  <a:gd name="T37" fmla="*/ 302 h 417"/>
                  <a:gd name="T38" fmla="*/ 333 w 478"/>
                  <a:gd name="T39" fmla="*/ 317 h 417"/>
                  <a:gd name="T40" fmla="*/ 289 w 478"/>
                  <a:gd name="T41" fmla="*/ 342 h 417"/>
                  <a:gd name="T42" fmla="*/ 288 w 478"/>
                  <a:gd name="T43" fmla="*/ 341 h 417"/>
                  <a:gd name="T44" fmla="*/ 280 w 478"/>
                  <a:gd name="T45" fmla="*/ 346 h 417"/>
                  <a:gd name="T46" fmla="*/ 243 w 478"/>
                  <a:gd name="T47" fmla="*/ 310 h 417"/>
                  <a:gd name="T48" fmla="*/ 202 w 478"/>
                  <a:gd name="T49" fmla="*/ 314 h 417"/>
                  <a:gd name="T50" fmla="*/ 169 w 478"/>
                  <a:gd name="T51" fmla="*/ 311 h 417"/>
                  <a:gd name="T52" fmla="*/ 152 w 478"/>
                  <a:gd name="T53" fmla="*/ 368 h 417"/>
                  <a:gd name="T54" fmla="*/ 154 w 478"/>
                  <a:gd name="T55" fmla="*/ 365 h 417"/>
                  <a:gd name="T56" fmla="*/ 187 w 478"/>
                  <a:gd name="T57" fmla="*/ 369 h 417"/>
                  <a:gd name="T58" fmla="*/ 203 w 478"/>
                  <a:gd name="T59" fmla="*/ 417 h 417"/>
                  <a:gd name="T60" fmla="*/ 240 w 478"/>
                  <a:gd name="T61" fmla="*/ 414 h 417"/>
                  <a:gd name="T62" fmla="*/ 249 w 478"/>
                  <a:gd name="T63" fmla="*/ 365 h 417"/>
                  <a:gd name="T64" fmla="*/ 278 w 478"/>
                  <a:gd name="T65" fmla="*/ 357 h 417"/>
                  <a:gd name="T66" fmla="*/ 311 w 478"/>
                  <a:gd name="T67" fmla="*/ 396 h 417"/>
                  <a:gd name="T68" fmla="*/ 344 w 478"/>
                  <a:gd name="T69" fmla="*/ 380 h 417"/>
                  <a:gd name="T70" fmla="*/ 334 w 478"/>
                  <a:gd name="T71" fmla="*/ 330 h 417"/>
                  <a:gd name="T72" fmla="*/ 361 w 478"/>
                  <a:gd name="T73" fmla="*/ 309 h 417"/>
                  <a:gd name="T74" fmla="*/ 405 w 478"/>
                  <a:gd name="T75" fmla="*/ 332 h 417"/>
                  <a:gd name="T76" fmla="*/ 429 w 478"/>
                  <a:gd name="T77" fmla="*/ 304 h 417"/>
                  <a:gd name="T78" fmla="*/ 401 w 478"/>
                  <a:gd name="T79" fmla="*/ 262 h 417"/>
                  <a:gd name="T80" fmla="*/ 416 w 478"/>
                  <a:gd name="T81" fmla="*/ 236 h 417"/>
                  <a:gd name="T82" fmla="*/ 466 w 478"/>
                  <a:gd name="T83" fmla="*/ 240 h 417"/>
                  <a:gd name="T84" fmla="*/ 478 w 478"/>
                  <a:gd name="T85" fmla="*/ 205 h 417"/>
                  <a:gd name="T86" fmla="*/ 465 w 478"/>
                  <a:gd name="T87" fmla="*/ 196 h 417"/>
                  <a:gd name="T88" fmla="*/ 380 w 478"/>
                  <a:gd name="T89" fmla="*/ 175 h 417"/>
                  <a:gd name="T90" fmla="*/ 457 w 478"/>
                  <a:gd name="T91" fmla="*/ 0 h 417"/>
                  <a:gd name="T92" fmla="*/ 442 w 478"/>
                  <a:gd name="T93" fmla="*/ 4 h 417"/>
                  <a:gd name="T94" fmla="*/ 438 w 478"/>
                  <a:gd name="T95" fmla="*/ 24 h 417"/>
                  <a:gd name="T96" fmla="*/ 448 w 478"/>
                  <a:gd name="T97" fmla="*/ 35 h 417"/>
                  <a:gd name="T98" fmla="*/ 467 w 478"/>
                  <a:gd name="T99" fmla="*/ 20 h 417"/>
                  <a:gd name="T100" fmla="*/ 457 w 478"/>
                  <a:gd name="T101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8" h="417">
                    <a:moveTo>
                      <a:pt x="137" y="391"/>
                    </a:moveTo>
                    <a:cubicBezTo>
                      <a:pt x="92" y="391"/>
                      <a:pt x="92" y="391"/>
                      <a:pt x="92" y="391"/>
                    </a:cubicBezTo>
                    <a:cubicBezTo>
                      <a:pt x="92" y="395"/>
                      <a:pt x="92" y="395"/>
                      <a:pt x="92" y="395"/>
                    </a:cubicBezTo>
                    <a:cubicBezTo>
                      <a:pt x="126" y="407"/>
                      <a:pt x="126" y="407"/>
                      <a:pt x="126" y="407"/>
                    </a:cubicBezTo>
                    <a:cubicBezTo>
                      <a:pt x="137" y="391"/>
                      <a:pt x="137" y="391"/>
                      <a:pt x="137" y="391"/>
                    </a:cubicBezTo>
                    <a:moveTo>
                      <a:pt x="20" y="295"/>
                    </a:moveTo>
                    <a:cubicBezTo>
                      <a:pt x="0" y="334"/>
                      <a:pt x="0" y="334"/>
                      <a:pt x="0" y="334"/>
                    </a:cubicBezTo>
                    <a:cubicBezTo>
                      <a:pt x="28" y="358"/>
                      <a:pt x="28" y="358"/>
                      <a:pt x="28" y="358"/>
                    </a:cubicBezTo>
                    <a:cubicBezTo>
                      <a:pt x="35" y="353"/>
                      <a:pt x="35" y="353"/>
                      <a:pt x="35" y="353"/>
                    </a:cubicBezTo>
                    <a:cubicBezTo>
                      <a:pt x="20" y="295"/>
                      <a:pt x="20" y="295"/>
                      <a:pt x="20" y="295"/>
                    </a:cubicBezTo>
                    <a:moveTo>
                      <a:pt x="11" y="275"/>
                    </a:moveTo>
                    <a:cubicBezTo>
                      <a:pt x="12" y="277"/>
                      <a:pt x="14" y="279"/>
                      <a:pt x="16" y="281"/>
                    </a:cubicBezTo>
                    <a:cubicBezTo>
                      <a:pt x="14" y="276"/>
                      <a:pt x="14" y="276"/>
                      <a:pt x="14" y="276"/>
                    </a:cubicBezTo>
                    <a:cubicBezTo>
                      <a:pt x="13" y="276"/>
                      <a:pt x="12" y="275"/>
                      <a:pt x="11" y="275"/>
                    </a:cubicBezTo>
                    <a:moveTo>
                      <a:pt x="380" y="175"/>
                    </a:moveTo>
                    <a:cubicBezTo>
                      <a:pt x="375" y="196"/>
                      <a:pt x="366" y="216"/>
                      <a:pt x="354" y="234"/>
                    </a:cubicBezTo>
                    <a:cubicBezTo>
                      <a:pt x="368" y="296"/>
                      <a:pt x="368" y="296"/>
                      <a:pt x="368" y="296"/>
                    </a:cubicBezTo>
                    <a:cubicBezTo>
                      <a:pt x="359" y="301"/>
                      <a:pt x="359" y="301"/>
                      <a:pt x="359" y="301"/>
                    </a:cubicBezTo>
                    <a:cubicBezTo>
                      <a:pt x="359" y="302"/>
                      <a:pt x="359" y="302"/>
                      <a:pt x="359" y="302"/>
                    </a:cubicBezTo>
                    <a:cubicBezTo>
                      <a:pt x="333" y="317"/>
                      <a:pt x="333" y="317"/>
                      <a:pt x="333" y="317"/>
                    </a:cubicBezTo>
                    <a:cubicBezTo>
                      <a:pt x="289" y="342"/>
                      <a:pt x="289" y="342"/>
                      <a:pt x="289" y="342"/>
                    </a:cubicBezTo>
                    <a:cubicBezTo>
                      <a:pt x="288" y="341"/>
                      <a:pt x="288" y="341"/>
                      <a:pt x="288" y="341"/>
                    </a:cubicBezTo>
                    <a:cubicBezTo>
                      <a:pt x="280" y="346"/>
                      <a:pt x="280" y="346"/>
                      <a:pt x="280" y="346"/>
                    </a:cubicBezTo>
                    <a:cubicBezTo>
                      <a:pt x="243" y="310"/>
                      <a:pt x="243" y="310"/>
                      <a:pt x="243" y="310"/>
                    </a:cubicBezTo>
                    <a:cubicBezTo>
                      <a:pt x="229" y="313"/>
                      <a:pt x="216" y="314"/>
                      <a:pt x="202" y="314"/>
                    </a:cubicBezTo>
                    <a:cubicBezTo>
                      <a:pt x="190" y="314"/>
                      <a:pt x="179" y="313"/>
                      <a:pt x="169" y="311"/>
                    </a:cubicBezTo>
                    <a:cubicBezTo>
                      <a:pt x="152" y="368"/>
                      <a:pt x="152" y="368"/>
                      <a:pt x="152" y="368"/>
                    </a:cubicBezTo>
                    <a:cubicBezTo>
                      <a:pt x="154" y="365"/>
                      <a:pt x="154" y="365"/>
                      <a:pt x="154" y="365"/>
                    </a:cubicBezTo>
                    <a:cubicBezTo>
                      <a:pt x="165" y="367"/>
                      <a:pt x="176" y="369"/>
                      <a:pt x="187" y="369"/>
                    </a:cubicBezTo>
                    <a:cubicBezTo>
                      <a:pt x="203" y="417"/>
                      <a:pt x="203" y="417"/>
                      <a:pt x="203" y="417"/>
                    </a:cubicBezTo>
                    <a:cubicBezTo>
                      <a:pt x="240" y="414"/>
                      <a:pt x="240" y="414"/>
                      <a:pt x="240" y="414"/>
                    </a:cubicBezTo>
                    <a:cubicBezTo>
                      <a:pt x="249" y="365"/>
                      <a:pt x="249" y="365"/>
                      <a:pt x="249" y="365"/>
                    </a:cubicBezTo>
                    <a:cubicBezTo>
                      <a:pt x="259" y="363"/>
                      <a:pt x="269" y="360"/>
                      <a:pt x="278" y="357"/>
                    </a:cubicBezTo>
                    <a:cubicBezTo>
                      <a:pt x="311" y="396"/>
                      <a:pt x="311" y="396"/>
                      <a:pt x="311" y="396"/>
                    </a:cubicBezTo>
                    <a:cubicBezTo>
                      <a:pt x="344" y="380"/>
                      <a:pt x="344" y="380"/>
                      <a:pt x="344" y="380"/>
                    </a:cubicBezTo>
                    <a:cubicBezTo>
                      <a:pt x="334" y="330"/>
                      <a:pt x="334" y="330"/>
                      <a:pt x="334" y="330"/>
                    </a:cubicBezTo>
                    <a:cubicBezTo>
                      <a:pt x="343" y="323"/>
                      <a:pt x="352" y="317"/>
                      <a:pt x="361" y="309"/>
                    </a:cubicBezTo>
                    <a:cubicBezTo>
                      <a:pt x="405" y="332"/>
                      <a:pt x="405" y="332"/>
                      <a:pt x="405" y="332"/>
                    </a:cubicBezTo>
                    <a:cubicBezTo>
                      <a:pt x="429" y="304"/>
                      <a:pt x="429" y="304"/>
                      <a:pt x="429" y="304"/>
                    </a:cubicBezTo>
                    <a:cubicBezTo>
                      <a:pt x="401" y="262"/>
                      <a:pt x="401" y="262"/>
                      <a:pt x="401" y="262"/>
                    </a:cubicBezTo>
                    <a:cubicBezTo>
                      <a:pt x="407" y="254"/>
                      <a:pt x="412" y="245"/>
                      <a:pt x="416" y="236"/>
                    </a:cubicBezTo>
                    <a:cubicBezTo>
                      <a:pt x="466" y="240"/>
                      <a:pt x="466" y="240"/>
                      <a:pt x="466" y="240"/>
                    </a:cubicBezTo>
                    <a:cubicBezTo>
                      <a:pt x="478" y="205"/>
                      <a:pt x="478" y="205"/>
                      <a:pt x="478" y="205"/>
                    </a:cubicBezTo>
                    <a:cubicBezTo>
                      <a:pt x="465" y="196"/>
                      <a:pt x="465" y="196"/>
                      <a:pt x="465" y="196"/>
                    </a:cubicBezTo>
                    <a:cubicBezTo>
                      <a:pt x="380" y="175"/>
                      <a:pt x="380" y="175"/>
                      <a:pt x="380" y="175"/>
                    </a:cubicBezTo>
                    <a:moveTo>
                      <a:pt x="457" y="0"/>
                    </a:moveTo>
                    <a:cubicBezTo>
                      <a:pt x="442" y="4"/>
                      <a:pt x="442" y="4"/>
                      <a:pt x="442" y="4"/>
                    </a:cubicBezTo>
                    <a:cubicBezTo>
                      <a:pt x="441" y="11"/>
                      <a:pt x="440" y="17"/>
                      <a:pt x="438" y="24"/>
                    </a:cubicBezTo>
                    <a:cubicBezTo>
                      <a:pt x="448" y="35"/>
                      <a:pt x="448" y="35"/>
                      <a:pt x="448" y="35"/>
                    </a:cubicBezTo>
                    <a:cubicBezTo>
                      <a:pt x="467" y="20"/>
                      <a:pt x="467" y="20"/>
                      <a:pt x="467" y="20"/>
                    </a:cubicBezTo>
                    <a:cubicBezTo>
                      <a:pt x="457" y="0"/>
                      <a:pt x="457" y="0"/>
                      <a:pt x="457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0"/>
              <p:cNvSpPr>
                <a:spLocks noEditPoints="1"/>
              </p:cNvSpPr>
              <p:nvPr/>
            </p:nvSpPr>
            <p:spPr bwMode="auto">
              <a:xfrm>
                <a:off x="3609958" y="3799249"/>
                <a:ext cx="468808" cy="821021"/>
              </a:xfrm>
              <a:custGeom>
                <a:avLst/>
                <a:gdLst>
                  <a:gd name="T0" fmla="*/ 134 w 245"/>
                  <a:gd name="T1" fmla="*/ 15 h 429"/>
                  <a:gd name="T2" fmla="*/ 109 w 245"/>
                  <a:gd name="T3" fmla="*/ 27 h 429"/>
                  <a:gd name="T4" fmla="*/ 117 w 245"/>
                  <a:gd name="T5" fmla="*/ 65 h 429"/>
                  <a:gd name="T6" fmla="*/ 97 w 245"/>
                  <a:gd name="T7" fmla="*/ 81 h 429"/>
                  <a:gd name="T8" fmla="*/ 62 w 245"/>
                  <a:gd name="T9" fmla="*/ 64 h 429"/>
                  <a:gd name="T10" fmla="*/ 44 w 245"/>
                  <a:gd name="T11" fmla="*/ 85 h 429"/>
                  <a:gd name="T12" fmla="*/ 66 w 245"/>
                  <a:gd name="T13" fmla="*/ 117 h 429"/>
                  <a:gd name="T14" fmla="*/ 54 w 245"/>
                  <a:gd name="T15" fmla="*/ 137 h 429"/>
                  <a:gd name="T16" fmla="*/ 23 w 245"/>
                  <a:gd name="T17" fmla="*/ 135 h 429"/>
                  <a:gd name="T18" fmla="*/ 15 w 245"/>
                  <a:gd name="T19" fmla="*/ 137 h 429"/>
                  <a:gd name="T20" fmla="*/ 7 w 245"/>
                  <a:gd name="T21" fmla="*/ 160 h 429"/>
                  <a:gd name="T22" fmla="*/ 39 w 245"/>
                  <a:gd name="T23" fmla="*/ 181 h 429"/>
                  <a:gd name="T24" fmla="*/ 36 w 245"/>
                  <a:gd name="T25" fmla="*/ 207 h 429"/>
                  <a:gd name="T26" fmla="*/ 4 w 245"/>
                  <a:gd name="T27" fmla="*/ 218 h 429"/>
                  <a:gd name="T28" fmla="*/ 6 w 245"/>
                  <a:gd name="T29" fmla="*/ 220 h 429"/>
                  <a:gd name="T30" fmla="*/ 3 w 245"/>
                  <a:gd name="T31" fmla="*/ 226 h 429"/>
                  <a:gd name="T32" fmla="*/ 4 w 245"/>
                  <a:gd name="T33" fmla="*/ 226 h 429"/>
                  <a:gd name="T34" fmla="*/ 0 w 245"/>
                  <a:gd name="T35" fmla="*/ 232 h 429"/>
                  <a:gd name="T36" fmla="*/ 1 w 245"/>
                  <a:gd name="T37" fmla="*/ 247 h 429"/>
                  <a:gd name="T38" fmla="*/ 39 w 245"/>
                  <a:gd name="T39" fmla="*/ 254 h 429"/>
                  <a:gd name="T40" fmla="*/ 45 w 245"/>
                  <a:gd name="T41" fmla="*/ 277 h 429"/>
                  <a:gd name="T42" fmla="*/ 16 w 245"/>
                  <a:gd name="T43" fmla="*/ 302 h 429"/>
                  <a:gd name="T44" fmla="*/ 28 w 245"/>
                  <a:gd name="T45" fmla="*/ 327 h 429"/>
                  <a:gd name="T46" fmla="*/ 66 w 245"/>
                  <a:gd name="T47" fmla="*/ 319 h 429"/>
                  <a:gd name="T48" fmla="*/ 81 w 245"/>
                  <a:gd name="T49" fmla="*/ 339 h 429"/>
                  <a:gd name="T50" fmla="*/ 64 w 245"/>
                  <a:gd name="T51" fmla="*/ 373 h 429"/>
                  <a:gd name="T52" fmla="*/ 85 w 245"/>
                  <a:gd name="T53" fmla="*/ 392 h 429"/>
                  <a:gd name="T54" fmla="*/ 117 w 245"/>
                  <a:gd name="T55" fmla="*/ 370 h 429"/>
                  <a:gd name="T56" fmla="*/ 137 w 245"/>
                  <a:gd name="T57" fmla="*/ 382 h 429"/>
                  <a:gd name="T58" fmla="*/ 134 w 245"/>
                  <a:gd name="T59" fmla="*/ 420 h 429"/>
                  <a:gd name="T60" fmla="*/ 160 w 245"/>
                  <a:gd name="T61" fmla="*/ 429 h 429"/>
                  <a:gd name="T62" fmla="*/ 174 w 245"/>
                  <a:gd name="T63" fmla="*/ 409 h 429"/>
                  <a:gd name="T64" fmla="*/ 170 w 245"/>
                  <a:gd name="T65" fmla="*/ 403 h 429"/>
                  <a:gd name="T66" fmla="*/ 244 w 245"/>
                  <a:gd name="T67" fmla="*/ 325 h 429"/>
                  <a:gd name="T68" fmla="*/ 238 w 245"/>
                  <a:gd name="T69" fmla="*/ 304 h 429"/>
                  <a:gd name="T70" fmla="*/ 130 w 245"/>
                  <a:gd name="T71" fmla="*/ 270 h 429"/>
                  <a:gd name="T72" fmla="*/ 130 w 245"/>
                  <a:gd name="T73" fmla="*/ 260 h 429"/>
                  <a:gd name="T74" fmla="*/ 130 w 245"/>
                  <a:gd name="T75" fmla="*/ 260 h 429"/>
                  <a:gd name="T76" fmla="*/ 130 w 245"/>
                  <a:gd name="T77" fmla="*/ 259 h 429"/>
                  <a:gd name="T78" fmla="*/ 130 w 245"/>
                  <a:gd name="T79" fmla="*/ 180 h 429"/>
                  <a:gd name="T80" fmla="*/ 132 w 245"/>
                  <a:gd name="T81" fmla="*/ 179 h 429"/>
                  <a:gd name="T82" fmla="*/ 132 w 245"/>
                  <a:gd name="T83" fmla="*/ 170 h 429"/>
                  <a:gd name="T84" fmla="*/ 237 w 245"/>
                  <a:gd name="T85" fmla="*/ 140 h 429"/>
                  <a:gd name="T86" fmla="*/ 238 w 245"/>
                  <a:gd name="T87" fmla="*/ 135 h 429"/>
                  <a:gd name="T88" fmla="*/ 245 w 245"/>
                  <a:gd name="T89" fmla="*/ 117 h 429"/>
                  <a:gd name="T90" fmla="*/ 175 w 245"/>
                  <a:gd name="T91" fmla="*/ 40 h 429"/>
                  <a:gd name="T92" fmla="*/ 159 w 245"/>
                  <a:gd name="T93" fmla="*/ 45 h 429"/>
                  <a:gd name="T94" fmla="*/ 134 w 245"/>
                  <a:gd name="T95" fmla="*/ 15 h 429"/>
                  <a:gd name="T96" fmla="*/ 196 w 245"/>
                  <a:gd name="T97" fmla="*/ 0 h 429"/>
                  <a:gd name="T98" fmla="*/ 189 w 245"/>
                  <a:gd name="T99" fmla="*/ 1 h 429"/>
                  <a:gd name="T100" fmla="*/ 186 w 245"/>
                  <a:gd name="T101" fmla="*/ 18 h 429"/>
                  <a:gd name="T102" fmla="*/ 196 w 245"/>
                  <a:gd name="T103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5" h="429">
                    <a:moveTo>
                      <a:pt x="134" y="15"/>
                    </a:moveTo>
                    <a:cubicBezTo>
                      <a:pt x="109" y="27"/>
                      <a:pt x="109" y="27"/>
                      <a:pt x="109" y="27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0" y="70"/>
                      <a:pt x="103" y="75"/>
                      <a:pt x="97" y="81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44" y="85"/>
                      <a:pt x="44" y="85"/>
                      <a:pt x="44" y="85"/>
                    </a:cubicBezTo>
                    <a:cubicBezTo>
                      <a:pt x="66" y="117"/>
                      <a:pt x="66" y="117"/>
                      <a:pt x="66" y="117"/>
                    </a:cubicBezTo>
                    <a:cubicBezTo>
                      <a:pt x="61" y="123"/>
                      <a:pt x="58" y="130"/>
                      <a:pt x="54" y="137"/>
                    </a:cubicBezTo>
                    <a:cubicBezTo>
                      <a:pt x="23" y="135"/>
                      <a:pt x="23" y="135"/>
                      <a:pt x="23" y="135"/>
                    </a:cubicBezTo>
                    <a:cubicBezTo>
                      <a:pt x="15" y="137"/>
                      <a:pt x="15" y="137"/>
                      <a:pt x="15" y="137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39" y="181"/>
                      <a:pt x="39" y="181"/>
                      <a:pt x="39" y="181"/>
                    </a:cubicBezTo>
                    <a:cubicBezTo>
                      <a:pt x="37" y="190"/>
                      <a:pt x="36" y="198"/>
                      <a:pt x="36" y="207"/>
                    </a:cubicBezTo>
                    <a:cubicBezTo>
                      <a:pt x="4" y="218"/>
                      <a:pt x="4" y="218"/>
                      <a:pt x="4" y="218"/>
                    </a:cubicBezTo>
                    <a:cubicBezTo>
                      <a:pt x="6" y="220"/>
                      <a:pt x="6" y="220"/>
                      <a:pt x="6" y="220"/>
                    </a:cubicBezTo>
                    <a:cubicBezTo>
                      <a:pt x="3" y="226"/>
                      <a:pt x="3" y="226"/>
                      <a:pt x="3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1" y="247"/>
                      <a:pt x="1" y="247"/>
                      <a:pt x="1" y="247"/>
                    </a:cubicBezTo>
                    <a:cubicBezTo>
                      <a:pt x="39" y="254"/>
                      <a:pt x="39" y="254"/>
                      <a:pt x="39" y="254"/>
                    </a:cubicBezTo>
                    <a:cubicBezTo>
                      <a:pt x="40" y="261"/>
                      <a:pt x="42" y="269"/>
                      <a:pt x="45" y="277"/>
                    </a:cubicBezTo>
                    <a:cubicBezTo>
                      <a:pt x="16" y="302"/>
                      <a:pt x="16" y="302"/>
                      <a:pt x="16" y="302"/>
                    </a:cubicBezTo>
                    <a:cubicBezTo>
                      <a:pt x="28" y="327"/>
                      <a:pt x="28" y="327"/>
                      <a:pt x="28" y="327"/>
                    </a:cubicBezTo>
                    <a:cubicBezTo>
                      <a:pt x="66" y="319"/>
                      <a:pt x="66" y="319"/>
                      <a:pt x="66" y="319"/>
                    </a:cubicBezTo>
                    <a:cubicBezTo>
                      <a:pt x="70" y="326"/>
                      <a:pt x="76" y="333"/>
                      <a:pt x="81" y="339"/>
                    </a:cubicBezTo>
                    <a:cubicBezTo>
                      <a:pt x="64" y="373"/>
                      <a:pt x="64" y="373"/>
                      <a:pt x="64" y="373"/>
                    </a:cubicBezTo>
                    <a:cubicBezTo>
                      <a:pt x="85" y="392"/>
                      <a:pt x="85" y="392"/>
                      <a:pt x="85" y="392"/>
                    </a:cubicBezTo>
                    <a:cubicBezTo>
                      <a:pt x="117" y="370"/>
                      <a:pt x="117" y="370"/>
                      <a:pt x="117" y="370"/>
                    </a:cubicBezTo>
                    <a:cubicBezTo>
                      <a:pt x="123" y="374"/>
                      <a:pt x="130" y="378"/>
                      <a:pt x="137" y="382"/>
                    </a:cubicBezTo>
                    <a:cubicBezTo>
                      <a:pt x="134" y="420"/>
                      <a:pt x="134" y="420"/>
                      <a:pt x="134" y="420"/>
                    </a:cubicBezTo>
                    <a:cubicBezTo>
                      <a:pt x="160" y="429"/>
                      <a:pt x="160" y="429"/>
                      <a:pt x="160" y="429"/>
                    </a:cubicBezTo>
                    <a:cubicBezTo>
                      <a:pt x="174" y="409"/>
                      <a:pt x="174" y="409"/>
                      <a:pt x="174" y="409"/>
                    </a:cubicBezTo>
                    <a:cubicBezTo>
                      <a:pt x="170" y="403"/>
                      <a:pt x="170" y="403"/>
                      <a:pt x="170" y="403"/>
                    </a:cubicBezTo>
                    <a:cubicBezTo>
                      <a:pt x="244" y="325"/>
                      <a:pt x="244" y="325"/>
                      <a:pt x="244" y="325"/>
                    </a:cubicBezTo>
                    <a:cubicBezTo>
                      <a:pt x="242" y="318"/>
                      <a:pt x="239" y="311"/>
                      <a:pt x="238" y="304"/>
                    </a:cubicBezTo>
                    <a:cubicBezTo>
                      <a:pt x="130" y="270"/>
                      <a:pt x="130" y="270"/>
                      <a:pt x="130" y="270"/>
                    </a:cubicBezTo>
                    <a:cubicBezTo>
                      <a:pt x="130" y="260"/>
                      <a:pt x="130" y="260"/>
                      <a:pt x="130" y="260"/>
                    </a:cubicBezTo>
                    <a:cubicBezTo>
                      <a:pt x="130" y="260"/>
                      <a:pt x="130" y="260"/>
                      <a:pt x="130" y="260"/>
                    </a:cubicBezTo>
                    <a:cubicBezTo>
                      <a:pt x="130" y="259"/>
                      <a:pt x="130" y="259"/>
                      <a:pt x="130" y="259"/>
                    </a:cubicBezTo>
                    <a:cubicBezTo>
                      <a:pt x="130" y="180"/>
                      <a:pt x="130" y="180"/>
                      <a:pt x="130" y="180"/>
                    </a:cubicBezTo>
                    <a:cubicBezTo>
                      <a:pt x="132" y="179"/>
                      <a:pt x="132" y="179"/>
                      <a:pt x="132" y="179"/>
                    </a:cubicBezTo>
                    <a:cubicBezTo>
                      <a:pt x="132" y="170"/>
                      <a:pt x="132" y="170"/>
                      <a:pt x="132" y="170"/>
                    </a:cubicBezTo>
                    <a:cubicBezTo>
                      <a:pt x="237" y="140"/>
                      <a:pt x="237" y="140"/>
                      <a:pt x="237" y="140"/>
                    </a:cubicBezTo>
                    <a:cubicBezTo>
                      <a:pt x="237" y="138"/>
                      <a:pt x="238" y="137"/>
                      <a:pt x="238" y="135"/>
                    </a:cubicBezTo>
                    <a:cubicBezTo>
                      <a:pt x="240" y="129"/>
                      <a:pt x="243" y="123"/>
                      <a:pt x="245" y="117"/>
                    </a:cubicBezTo>
                    <a:cubicBezTo>
                      <a:pt x="175" y="40"/>
                      <a:pt x="175" y="40"/>
                      <a:pt x="175" y="40"/>
                    </a:cubicBezTo>
                    <a:cubicBezTo>
                      <a:pt x="169" y="41"/>
                      <a:pt x="164" y="43"/>
                      <a:pt x="159" y="45"/>
                    </a:cubicBezTo>
                    <a:cubicBezTo>
                      <a:pt x="134" y="15"/>
                      <a:pt x="134" y="15"/>
                      <a:pt x="134" y="15"/>
                    </a:cubicBezTo>
                    <a:moveTo>
                      <a:pt x="196" y="0"/>
                    </a:moveTo>
                    <a:cubicBezTo>
                      <a:pt x="189" y="1"/>
                      <a:pt x="189" y="1"/>
                      <a:pt x="189" y="1"/>
                    </a:cubicBezTo>
                    <a:cubicBezTo>
                      <a:pt x="186" y="18"/>
                      <a:pt x="186" y="18"/>
                      <a:pt x="186" y="18"/>
                    </a:cubicBezTo>
                    <a:cubicBezTo>
                      <a:pt x="196" y="0"/>
                      <a:pt x="196" y="0"/>
                      <a:pt x="196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4"/>
              <p:cNvSpPr>
                <a:spLocks/>
              </p:cNvSpPr>
              <p:nvPr/>
            </p:nvSpPr>
            <p:spPr bwMode="auto">
              <a:xfrm>
                <a:off x="5520007" y="4453475"/>
                <a:ext cx="231570" cy="238048"/>
              </a:xfrm>
              <a:custGeom>
                <a:avLst/>
                <a:gdLst>
                  <a:gd name="T0" fmla="*/ 51 w 121"/>
                  <a:gd name="T1" fmla="*/ 1 h 124"/>
                  <a:gd name="T2" fmla="*/ 43 w 121"/>
                  <a:gd name="T3" fmla="*/ 13 h 124"/>
                  <a:gd name="T4" fmla="*/ 29 w 121"/>
                  <a:gd name="T5" fmla="*/ 8 h 124"/>
                  <a:gd name="T6" fmla="*/ 25 w 121"/>
                  <a:gd name="T7" fmla="*/ 24 h 124"/>
                  <a:gd name="T8" fmla="*/ 11 w 121"/>
                  <a:gd name="T9" fmla="*/ 25 h 124"/>
                  <a:gd name="T10" fmla="*/ 13 w 121"/>
                  <a:gd name="T11" fmla="*/ 39 h 124"/>
                  <a:gd name="T12" fmla="*/ 0 w 121"/>
                  <a:gd name="T13" fmla="*/ 46 h 124"/>
                  <a:gd name="T14" fmla="*/ 8 w 121"/>
                  <a:gd name="T15" fmla="*/ 59 h 124"/>
                  <a:gd name="T16" fmla="*/ 12 w 121"/>
                  <a:gd name="T17" fmla="*/ 64 h 124"/>
                  <a:gd name="T18" fmla="*/ 60 w 121"/>
                  <a:gd name="T19" fmla="*/ 14 h 124"/>
                  <a:gd name="T20" fmla="*/ 60 w 121"/>
                  <a:gd name="T21" fmla="*/ 110 h 124"/>
                  <a:gd name="T22" fmla="*/ 7 w 121"/>
                  <a:gd name="T23" fmla="*/ 72 h 124"/>
                  <a:gd name="T24" fmla="*/ 11 w 121"/>
                  <a:gd name="T25" fmla="*/ 79 h 124"/>
                  <a:gd name="T26" fmla="*/ 6 w 121"/>
                  <a:gd name="T27" fmla="*/ 93 h 124"/>
                  <a:gd name="T28" fmla="*/ 21 w 121"/>
                  <a:gd name="T29" fmla="*/ 96 h 124"/>
                  <a:gd name="T30" fmla="*/ 22 w 121"/>
                  <a:gd name="T31" fmla="*/ 111 h 124"/>
                  <a:gd name="T32" fmla="*/ 37 w 121"/>
                  <a:gd name="T33" fmla="*/ 109 h 124"/>
                  <a:gd name="T34" fmla="*/ 43 w 121"/>
                  <a:gd name="T35" fmla="*/ 122 h 124"/>
                  <a:gd name="T36" fmla="*/ 57 w 121"/>
                  <a:gd name="T37" fmla="*/ 114 h 124"/>
                  <a:gd name="T38" fmla="*/ 68 w 121"/>
                  <a:gd name="T39" fmla="*/ 123 h 124"/>
                  <a:gd name="T40" fmla="*/ 76 w 121"/>
                  <a:gd name="T41" fmla="*/ 111 h 124"/>
                  <a:gd name="T42" fmla="*/ 90 w 121"/>
                  <a:gd name="T43" fmla="*/ 116 h 124"/>
                  <a:gd name="T44" fmla="*/ 94 w 121"/>
                  <a:gd name="T45" fmla="*/ 101 h 124"/>
                  <a:gd name="T46" fmla="*/ 109 w 121"/>
                  <a:gd name="T47" fmla="*/ 100 h 124"/>
                  <a:gd name="T48" fmla="*/ 106 w 121"/>
                  <a:gd name="T49" fmla="*/ 85 h 124"/>
                  <a:gd name="T50" fmla="*/ 119 w 121"/>
                  <a:gd name="T51" fmla="*/ 78 h 124"/>
                  <a:gd name="T52" fmla="*/ 111 w 121"/>
                  <a:gd name="T53" fmla="*/ 65 h 124"/>
                  <a:gd name="T54" fmla="*/ 121 w 121"/>
                  <a:gd name="T55" fmla="*/ 54 h 124"/>
                  <a:gd name="T56" fmla="*/ 108 w 121"/>
                  <a:gd name="T57" fmla="*/ 46 h 124"/>
                  <a:gd name="T58" fmla="*/ 113 w 121"/>
                  <a:gd name="T59" fmla="*/ 31 h 124"/>
                  <a:gd name="T60" fmla="*/ 98 w 121"/>
                  <a:gd name="T61" fmla="*/ 28 h 124"/>
                  <a:gd name="T62" fmla="*/ 97 w 121"/>
                  <a:gd name="T63" fmla="*/ 13 h 124"/>
                  <a:gd name="T64" fmla="*/ 82 w 121"/>
                  <a:gd name="T65" fmla="*/ 16 h 124"/>
                  <a:gd name="T66" fmla="*/ 76 w 121"/>
                  <a:gd name="T67" fmla="*/ 3 h 124"/>
                  <a:gd name="T68" fmla="*/ 63 w 121"/>
                  <a:gd name="T69" fmla="*/ 1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1" h="124">
                    <a:moveTo>
                      <a:pt x="59" y="0"/>
                    </a:moveTo>
                    <a:cubicBezTo>
                      <a:pt x="51" y="1"/>
                      <a:pt x="51" y="1"/>
                      <a:pt x="51" y="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7" y="12"/>
                      <a:pt x="45" y="13"/>
                      <a:pt x="43" y="13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9" y="20"/>
                      <a:pt x="27" y="22"/>
                      <a:pt x="25" y="24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5" y="35"/>
                      <a:pt x="14" y="37"/>
                      <a:pt x="1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4"/>
                      <a:pt x="8" y="57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2" y="63"/>
                      <a:pt x="12" y="62"/>
                    </a:cubicBezTo>
                    <a:cubicBezTo>
                      <a:pt x="12" y="36"/>
                      <a:pt x="33" y="14"/>
                      <a:pt x="60" y="14"/>
                    </a:cubicBezTo>
                    <a:cubicBezTo>
                      <a:pt x="86" y="14"/>
                      <a:pt x="107" y="36"/>
                      <a:pt x="107" y="62"/>
                    </a:cubicBezTo>
                    <a:cubicBezTo>
                      <a:pt x="107" y="89"/>
                      <a:pt x="86" y="110"/>
                      <a:pt x="60" y="110"/>
                    </a:cubicBezTo>
                    <a:cubicBezTo>
                      <a:pt x="34" y="110"/>
                      <a:pt x="13" y="89"/>
                      <a:pt x="12" y="64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5"/>
                      <a:pt x="10" y="77"/>
                      <a:pt x="11" y="79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8" y="93"/>
                      <a:pt x="19" y="95"/>
                      <a:pt x="21" y="9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22" y="111"/>
                      <a:pt x="22" y="111"/>
                      <a:pt x="22" y="111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3" y="106"/>
                      <a:pt x="35" y="108"/>
                      <a:pt x="37" y="10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43" y="122"/>
                      <a:pt x="43" y="122"/>
                      <a:pt x="43" y="122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52" y="113"/>
                      <a:pt x="54" y="114"/>
                      <a:pt x="57" y="114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70" y="113"/>
                      <a:pt x="70" y="113"/>
                      <a:pt x="70" y="113"/>
                    </a:cubicBezTo>
                    <a:cubicBezTo>
                      <a:pt x="72" y="112"/>
                      <a:pt x="74" y="112"/>
                      <a:pt x="76" y="111"/>
                    </a:cubicBezTo>
                    <a:cubicBezTo>
                      <a:pt x="83" y="119"/>
                      <a:pt x="83" y="119"/>
                      <a:pt x="83" y="119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4"/>
                      <a:pt x="92" y="102"/>
                      <a:pt x="94" y="101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03" y="91"/>
                      <a:pt x="103" y="91"/>
                      <a:pt x="103" y="91"/>
                    </a:cubicBezTo>
                    <a:cubicBezTo>
                      <a:pt x="104" y="89"/>
                      <a:pt x="105" y="87"/>
                      <a:pt x="106" y="85"/>
                    </a:cubicBezTo>
                    <a:cubicBezTo>
                      <a:pt x="117" y="86"/>
                      <a:pt x="117" y="86"/>
                      <a:pt x="117" y="86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10" y="72"/>
                      <a:pt x="110" y="72"/>
                      <a:pt x="110" y="72"/>
                    </a:cubicBezTo>
                    <a:cubicBezTo>
                      <a:pt x="111" y="70"/>
                      <a:pt x="111" y="68"/>
                      <a:pt x="111" y="65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0" y="52"/>
                      <a:pt x="110" y="52"/>
                      <a:pt x="110" y="52"/>
                    </a:cubicBezTo>
                    <a:cubicBezTo>
                      <a:pt x="110" y="50"/>
                      <a:pt x="109" y="48"/>
                      <a:pt x="108" y="46"/>
                    </a:cubicBezTo>
                    <a:cubicBezTo>
                      <a:pt x="117" y="39"/>
                      <a:pt x="117" y="39"/>
                      <a:pt x="117" y="39"/>
                    </a:cubicBezTo>
                    <a:cubicBezTo>
                      <a:pt x="113" y="31"/>
                      <a:pt x="113" y="31"/>
                      <a:pt x="113" y="31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1" y="32"/>
                      <a:pt x="100" y="30"/>
                      <a:pt x="98" y="2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6" y="18"/>
                      <a:pt x="84" y="17"/>
                      <a:pt x="82" y="16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8" y="11"/>
                      <a:pt x="65" y="11"/>
                      <a:pt x="63" y="11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5"/>
              <p:cNvSpPr>
                <a:spLocks noEditPoints="1"/>
              </p:cNvSpPr>
              <p:nvPr/>
            </p:nvSpPr>
            <p:spPr bwMode="auto">
              <a:xfrm>
                <a:off x="5546727" y="4485862"/>
                <a:ext cx="174892" cy="174892"/>
              </a:xfrm>
              <a:custGeom>
                <a:avLst/>
                <a:gdLst>
                  <a:gd name="T0" fmla="*/ 46 w 91"/>
                  <a:gd name="T1" fmla="*/ 86 h 91"/>
                  <a:gd name="T2" fmla="*/ 5 w 91"/>
                  <a:gd name="T3" fmla="*/ 45 h 91"/>
                  <a:gd name="T4" fmla="*/ 46 w 91"/>
                  <a:gd name="T5" fmla="*/ 5 h 91"/>
                  <a:gd name="T6" fmla="*/ 86 w 91"/>
                  <a:gd name="T7" fmla="*/ 45 h 91"/>
                  <a:gd name="T8" fmla="*/ 46 w 91"/>
                  <a:gd name="T9" fmla="*/ 86 h 91"/>
                  <a:gd name="T10" fmla="*/ 46 w 91"/>
                  <a:gd name="T11" fmla="*/ 0 h 91"/>
                  <a:gd name="T12" fmla="*/ 0 w 91"/>
                  <a:gd name="T13" fmla="*/ 45 h 91"/>
                  <a:gd name="T14" fmla="*/ 46 w 91"/>
                  <a:gd name="T15" fmla="*/ 91 h 91"/>
                  <a:gd name="T16" fmla="*/ 91 w 91"/>
                  <a:gd name="T17" fmla="*/ 45 h 91"/>
                  <a:gd name="T18" fmla="*/ 46 w 91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91">
                    <a:moveTo>
                      <a:pt x="46" y="86"/>
                    </a:moveTo>
                    <a:cubicBezTo>
                      <a:pt x="23" y="86"/>
                      <a:pt x="5" y="67"/>
                      <a:pt x="5" y="45"/>
                    </a:cubicBezTo>
                    <a:cubicBezTo>
                      <a:pt x="5" y="23"/>
                      <a:pt x="23" y="5"/>
                      <a:pt x="46" y="5"/>
                    </a:cubicBezTo>
                    <a:cubicBezTo>
                      <a:pt x="68" y="5"/>
                      <a:pt x="86" y="23"/>
                      <a:pt x="86" y="45"/>
                    </a:cubicBezTo>
                    <a:cubicBezTo>
                      <a:pt x="86" y="67"/>
                      <a:pt x="68" y="86"/>
                      <a:pt x="46" y="86"/>
                    </a:cubicBezTo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1"/>
                      <a:pt x="46" y="91"/>
                    </a:cubicBezTo>
                    <a:cubicBezTo>
                      <a:pt x="71" y="91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6"/>
              <p:cNvSpPr>
                <a:spLocks noEditPoints="1"/>
              </p:cNvSpPr>
              <p:nvPr/>
            </p:nvSpPr>
            <p:spPr bwMode="auto">
              <a:xfrm>
                <a:off x="895081" y="4817834"/>
                <a:ext cx="773250" cy="646939"/>
              </a:xfrm>
              <a:custGeom>
                <a:avLst/>
                <a:gdLst>
                  <a:gd name="T0" fmla="*/ 1 w 404"/>
                  <a:gd name="T1" fmla="*/ 221 h 338"/>
                  <a:gd name="T2" fmla="*/ 100 w 404"/>
                  <a:gd name="T3" fmla="*/ 290 h 338"/>
                  <a:gd name="T4" fmla="*/ 403 w 404"/>
                  <a:gd name="T5" fmla="*/ 221 h 338"/>
                  <a:gd name="T6" fmla="*/ 303 w 404"/>
                  <a:gd name="T7" fmla="*/ 290 h 338"/>
                  <a:gd name="T8" fmla="*/ 403 w 404"/>
                  <a:gd name="T9" fmla="*/ 221 h 338"/>
                  <a:gd name="T10" fmla="*/ 172 w 404"/>
                  <a:gd name="T11" fmla="*/ 269 h 338"/>
                  <a:gd name="T12" fmla="*/ 142 w 404"/>
                  <a:gd name="T13" fmla="*/ 267 h 338"/>
                  <a:gd name="T14" fmla="*/ 140 w 404"/>
                  <a:gd name="T15" fmla="*/ 211 h 338"/>
                  <a:gd name="T16" fmla="*/ 142 w 404"/>
                  <a:gd name="T17" fmla="*/ 207 h 338"/>
                  <a:gd name="T18" fmla="*/ 199 w 404"/>
                  <a:gd name="T19" fmla="*/ 155 h 338"/>
                  <a:gd name="T20" fmla="*/ 203 w 404"/>
                  <a:gd name="T21" fmla="*/ 157 h 338"/>
                  <a:gd name="T22" fmla="*/ 257 w 404"/>
                  <a:gd name="T23" fmla="*/ 209 h 338"/>
                  <a:gd name="T24" fmla="*/ 257 w 404"/>
                  <a:gd name="T25" fmla="*/ 264 h 338"/>
                  <a:gd name="T26" fmla="*/ 251 w 404"/>
                  <a:gd name="T27" fmla="*/ 269 h 338"/>
                  <a:gd name="T28" fmla="*/ 225 w 404"/>
                  <a:gd name="T29" fmla="*/ 269 h 338"/>
                  <a:gd name="T30" fmla="*/ 219 w 404"/>
                  <a:gd name="T31" fmla="*/ 264 h 338"/>
                  <a:gd name="T32" fmla="*/ 218 w 404"/>
                  <a:gd name="T33" fmla="*/ 221 h 338"/>
                  <a:gd name="T34" fmla="*/ 184 w 404"/>
                  <a:gd name="T35" fmla="*/ 219 h 338"/>
                  <a:gd name="T36" fmla="*/ 180 w 404"/>
                  <a:gd name="T37" fmla="*/ 221 h 338"/>
                  <a:gd name="T38" fmla="*/ 178 w 404"/>
                  <a:gd name="T39" fmla="*/ 264 h 338"/>
                  <a:gd name="T40" fmla="*/ 172 w 404"/>
                  <a:gd name="T41" fmla="*/ 269 h 338"/>
                  <a:gd name="T42" fmla="*/ 144 w 404"/>
                  <a:gd name="T43" fmla="*/ 140 h 338"/>
                  <a:gd name="T44" fmla="*/ 146 w 404"/>
                  <a:gd name="T45" fmla="*/ 137 h 338"/>
                  <a:gd name="T46" fmla="*/ 162 w 404"/>
                  <a:gd name="T47" fmla="*/ 137 h 338"/>
                  <a:gd name="T48" fmla="*/ 164 w 404"/>
                  <a:gd name="T49" fmla="*/ 140 h 338"/>
                  <a:gd name="T50" fmla="*/ 144 w 404"/>
                  <a:gd name="T51" fmla="*/ 171 h 338"/>
                  <a:gd name="T52" fmla="*/ 131 w 404"/>
                  <a:gd name="T53" fmla="*/ 208 h 338"/>
                  <a:gd name="T54" fmla="*/ 125 w 404"/>
                  <a:gd name="T55" fmla="*/ 195 h 338"/>
                  <a:gd name="T56" fmla="*/ 199 w 404"/>
                  <a:gd name="T57" fmla="*/ 127 h 338"/>
                  <a:gd name="T58" fmla="*/ 205 w 404"/>
                  <a:gd name="T59" fmla="*/ 130 h 338"/>
                  <a:gd name="T60" fmla="*/ 273 w 404"/>
                  <a:gd name="T61" fmla="*/ 206 h 338"/>
                  <a:gd name="T62" fmla="*/ 267 w 404"/>
                  <a:gd name="T63" fmla="*/ 209 h 338"/>
                  <a:gd name="T64" fmla="*/ 201 w 404"/>
                  <a:gd name="T65" fmla="*/ 149 h 338"/>
                  <a:gd name="T66" fmla="*/ 199 w 404"/>
                  <a:gd name="T67" fmla="*/ 148 h 338"/>
                  <a:gd name="T68" fmla="*/ 197 w 404"/>
                  <a:gd name="T69" fmla="*/ 149 h 338"/>
                  <a:gd name="T70" fmla="*/ 131 w 404"/>
                  <a:gd name="T71" fmla="*/ 208 h 338"/>
                  <a:gd name="T72" fmla="*/ 88 w 404"/>
                  <a:gd name="T73" fmla="*/ 203 h 338"/>
                  <a:gd name="T74" fmla="*/ 316 w 404"/>
                  <a:gd name="T75" fmla="*/ 203 h 338"/>
                  <a:gd name="T76" fmla="*/ 47 w 404"/>
                  <a:gd name="T77" fmla="*/ 72 h 338"/>
                  <a:gd name="T78" fmla="*/ 69 w 404"/>
                  <a:gd name="T79" fmla="*/ 194 h 338"/>
                  <a:gd name="T80" fmla="*/ 47 w 404"/>
                  <a:gd name="T81" fmla="*/ 72 h 338"/>
                  <a:gd name="T82" fmla="*/ 308 w 404"/>
                  <a:gd name="T83" fmla="*/ 121 h 338"/>
                  <a:gd name="T84" fmla="*/ 404 w 404"/>
                  <a:gd name="T85" fmla="*/ 194 h 338"/>
                  <a:gd name="T86" fmla="*/ 188 w 404"/>
                  <a:gd name="T87" fmla="*/ 0 h 338"/>
                  <a:gd name="T88" fmla="*/ 115 w 404"/>
                  <a:gd name="T89" fmla="*/ 101 h 338"/>
                  <a:gd name="T90" fmla="*/ 188 w 404"/>
                  <a:gd name="T91" fmla="*/ 0 h 338"/>
                  <a:gd name="T92" fmla="*/ 216 w 404"/>
                  <a:gd name="T93" fmla="*/ 69 h 338"/>
                  <a:gd name="T94" fmla="*/ 337 w 404"/>
                  <a:gd name="T95" fmla="*/ 5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4" h="338">
                    <a:moveTo>
                      <a:pt x="70" y="221"/>
                    </a:moveTo>
                    <a:cubicBezTo>
                      <a:pt x="1" y="221"/>
                      <a:pt x="1" y="221"/>
                      <a:pt x="1" y="221"/>
                    </a:cubicBezTo>
                    <a:cubicBezTo>
                      <a:pt x="5" y="266"/>
                      <a:pt x="23" y="307"/>
                      <a:pt x="52" y="338"/>
                    </a:cubicBezTo>
                    <a:cubicBezTo>
                      <a:pt x="100" y="290"/>
                      <a:pt x="100" y="290"/>
                      <a:pt x="100" y="290"/>
                    </a:cubicBezTo>
                    <a:cubicBezTo>
                      <a:pt x="84" y="271"/>
                      <a:pt x="73" y="247"/>
                      <a:pt x="70" y="221"/>
                    </a:cubicBezTo>
                    <a:moveTo>
                      <a:pt x="403" y="221"/>
                    </a:moveTo>
                    <a:cubicBezTo>
                      <a:pt x="334" y="221"/>
                      <a:pt x="334" y="221"/>
                      <a:pt x="334" y="221"/>
                    </a:cubicBezTo>
                    <a:cubicBezTo>
                      <a:pt x="330" y="247"/>
                      <a:pt x="319" y="271"/>
                      <a:pt x="303" y="290"/>
                    </a:cubicBezTo>
                    <a:cubicBezTo>
                      <a:pt x="352" y="338"/>
                      <a:pt x="352" y="338"/>
                      <a:pt x="352" y="338"/>
                    </a:cubicBezTo>
                    <a:cubicBezTo>
                      <a:pt x="380" y="307"/>
                      <a:pt x="399" y="266"/>
                      <a:pt x="403" y="221"/>
                    </a:cubicBezTo>
                    <a:moveTo>
                      <a:pt x="172" y="269"/>
                    </a:moveTo>
                    <a:cubicBezTo>
                      <a:pt x="172" y="269"/>
                      <a:pt x="172" y="269"/>
                      <a:pt x="172" y="269"/>
                    </a:cubicBezTo>
                    <a:cubicBezTo>
                      <a:pt x="146" y="269"/>
                      <a:pt x="146" y="269"/>
                      <a:pt x="146" y="269"/>
                    </a:cubicBezTo>
                    <a:cubicBezTo>
                      <a:pt x="144" y="269"/>
                      <a:pt x="143" y="268"/>
                      <a:pt x="142" y="267"/>
                    </a:cubicBezTo>
                    <a:cubicBezTo>
                      <a:pt x="141" y="266"/>
                      <a:pt x="140" y="265"/>
                      <a:pt x="140" y="263"/>
                    </a:cubicBezTo>
                    <a:cubicBezTo>
                      <a:pt x="140" y="211"/>
                      <a:pt x="140" y="211"/>
                      <a:pt x="140" y="211"/>
                    </a:cubicBezTo>
                    <a:cubicBezTo>
                      <a:pt x="140" y="210"/>
                      <a:pt x="140" y="210"/>
                      <a:pt x="141" y="209"/>
                    </a:cubicBezTo>
                    <a:cubicBezTo>
                      <a:pt x="141" y="208"/>
                      <a:pt x="141" y="208"/>
                      <a:pt x="142" y="207"/>
                    </a:cubicBezTo>
                    <a:cubicBezTo>
                      <a:pt x="195" y="157"/>
                      <a:pt x="195" y="157"/>
                      <a:pt x="195" y="157"/>
                    </a:cubicBezTo>
                    <a:cubicBezTo>
                      <a:pt x="196" y="156"/>
                      <a:pt x="197" y="155"/>
                      <a:pt x="199" y="155"/>
                    </a:cubicBezTo>
                    <a:cubicBezTo>
                      <a:pt x="199" y="155"/>
                      <a:pt x="199" y="155"/>
                      <a:pt x="199" y="155"/>
                    </a:cubicBezTo>
                    <a:cubicBezTo>
                      <a:pt x="201" y="155"/>
                      <a:pt x="202" y="156"/>
                      <a:pt x="203" y="157"/>
                    </a:cubicBezTo>
                    <a:cubicBezTo>
                      <a:pt x="256" y="208"/>
                      <a:pt x="256" y="208"/>
                      <a:pt x="256" y="208"/>
                    </a:cubicBezTo>
                    <a:cubicBezTo>
                      <a:pt x="256" y="208"/>
                      <a:pt x="257" y="209"/>
                      <a:pt x="257" y="209"/>
                    </a:cubicBezTo>
                    <a:cubicBezTo>
                      <a:pt x="257" y="210"/>
                      <a:pt x="257" y="211"/>
                      <a:pt x="257" y="211"/>
                    </a:cubicBezTo>
                    <a:cubicBezTo>
                      <a:pt x="257" y="264"/>
                      <a:pt x="257" y="264"/>
                      <a:pt x="257" y="264"/>
                    </a:cubicBezTo>
                    <a:cubicBezTo>
                      <a:pt x="257" y="265"/>
                      <a:pt x="256" y="267"/>
                      <a:pt x="255" y="268"/>
                    </a:cubicBezTo>
                    <a:cubicBezTo>
                      <a:pt x="254" y="269"/>
                      <a:pt x="253" y="269"/>
                      <a:pt x="251" y="269"/>
                    </a:cubicBezTo>
                    <a:cubicBezTo>
                      <a:pt x="251" y="269"/>
                      <a:pt x="251" y="269"/>
                      <a:pt x="251" y="269"/>
                    </a:cubicBezTo>
                    <a:cubicBezTo>
                      <a:pt x="225" y="269"/>
                      <a:pt x="225" y="269"/>
                      <a:pt x="225" y="269"/>
                    </a:cubicBezTo>
                    <a:cubicBezTo>
                      <a:pt x="223" y="269"/>
                      <a:pt x="222" y="269"/>
                      <a:pt x="221" y="268"/>
                    </a:cubicBezTo>
                    <a:cubicBezTo>
                      <a:pt x="220" y="267"/>
                      <a:pt x="219" y="265"/>
                      <a:pt x="219" y="264"/>
                    </a:cubicBezTo>
                    <a:cubicBezTo>
                      <a:pt x="219" y="225"/>
                      <a:pt x="219" y="225"/>
                      <a:pt x="219" y="225"/>
                    </a:cubicBezTo>
                    <a:cubicBezTo>
                      <a:pt x="219" y="223"/>
                      <a:pt x="219" y="222"/>
                      <a:pt x="218" y="221"/>
                    </a:cubicBezTo>
                    <a:cubicBezTo>
                      <a:pt x="216" y="220"/>
                      <a:pt x="215" y="219"/>
                      <a:pt x="214" y="219"/>
                    </a:cubicBezTo>
                    <a:cubicBezTo>
                      <a:pt x="184" y="219"/>
                      <a:pt x="184" y="219"/>
                      <a:pt x="184" y="219"/>
                    </a:cubicBezTo>
                    <a:cubicBezTo>
                      <a:pt x="184" y="219"/>
                      <a:pt x="184" y="219"/>
                      <a:pt x="184" y="219"/>
                    </a:cubicBezTo>
                    <a:cubicBezTo>
                      <a:pt x="182" y="219"/>
                      <a:pt x="181" y="220"/>
                      <a:pt x="180" y="221"/>
                    </a:cubicBezTo>
                    <a:cubicBezTo>
                      <a:pt x="179" y="222"/>
                      <a:pt x="178" y="223"/>
                      <a:pt x="178" y="224"/>
                    </a:cubicBezTo>
                    <a:cubicBezTo>
                      <a:pt x="178" y="264"/>
                      <a:pt x="178" y="264"/>
                      <a:pt x="178" y="264"/>
                    </a:cubicBezTo>
                    <a:cubicBezTo>
                      <a:pt x="178" y="265"/>
                      <a:pt x="177" y="266"/>
                      <a:pt x="176" y="267"/>
                    </a:cubicBezTo>
                    <a:cubicBezTo>
                      <a:pt x="175" y="268"/>
                      <a:pt x="174" y="269"/>
                      <a:pt x="172" y="269"/>
                    </a:cubicBezTo>
                    <a:moveTo>
                      <a:pt x="144" y="171"/>
                    </a:move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39"/>
                      <a:pt x="144" y="138"/>
                      <a:pt x="145" y="138"/>
                    </a:cubicBezTo>
                    <a:cubicBezTo>
                      <a:pt x="145" y="137"/>
                      <a:pt x="146" y="137"/>
                      <a:pt x="146" y="137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62" y="137"/>
                      <a:pt x="162" y="137"/>
                      <a:pt x="162" y="137"/>
                    </a:cubicBezTo>
                    <a:cubicBezTo>
                      <a:pt x="163" y="137"/>
                      <a:pt x="163" y="137"/>
                      <a:pt x="164" y="138"/>
                    </a:cubicBezTo>
                    <a:cubicBezTo>
                      <a:pt x="164" y="139"/>
                      <a:pt x="164" y="139"/>
                      <a:pt x="164" y="140"/>
                    </a:cubicBezTo>
                    <a:cubicBezTo>
                      <a:pt x="164" y="152"/>
                      <a:pt x="164" y="152"/>
                      <a:pt x="164" y="152"/>
                    </a:cubicBezTo>
                    <a:cubicBezTo>
                      <a:pt x="144" y="171"/>
                      <a:pt x="144" y="171"/>
                      <a:pt x="144" y="171"/>
                    </a:cubicBezTo>
                    <a:moveTo>
                      <a:pt x="131" y="208"/>
                    </a:moveTo>
                    <a:cubicBezTo>
                      <a:pt x="131" y="208"/>
                      <a:pt x="131" y="208"/>
                      <a:pt x="131" y="208"/>
                    </a:cubicBezTo>
                    <a:cubicBezTo>
                      <a:pt x="129" y="208"/>
                      <a:pt x="127" y="207"/>
                      <a:pt x="125" y="206"/>
                    </a:cubicBezTo>
                    <a:cubicBezTo>
                      <a:pt x="122" y="203"/>
                      <a:pt x="122" y="198"/>
                      <a:pt x="125" y="195"/>
                    </a:cubicBezTo>
                    <a:cubicBezTo>
                      <a:pt x="194" y="130"/>
                      <a:pt x="194" y="130"/>
                      <a:pt x="194" y="130"/>
                    </a:cubicBezTo>
                    <a:cubicBezTo>
                      <a:pt x="195" y="128"/>
                      <a:pt x="197" y="127"/>
                      <a:pt x="199" y="127"/>
                    </a:cubicBezTo>
                    <a:cubicBezTo>
                      <a:pt x="199" y="127"/>
                      <a:pt x="199" y="127"/>
                      <a:pt x="199" y="127"/>
                    </a:cubicBezTo>
                    <a:cubicBezTo>
                      <a:pt x="201" y="127"/>
                      <a:pt x="203" y="128"/>
                      <a:pt x="205" y="130"/>
                    </a:cubicBezTo>
                    <a:cubicBezTo>
                      <a:pt x="273" y="195"/>
                      <a:pt x="273" y="195"/>
                      <a:pt x="273" y="195"/>
                    </a:cubicBezTo>
                    <a:cubicBezTo>
                      <a:pt x="276" y="198"/>
                      <a:pt x="276" y="203"/>
                      <a:pt x="273" y="206"/>
                    </a:cubicBezTo>
                    <a:cubicBezTo>
                      <a:pt x="271" y="208"/>
                      <a:pt x="269" y="209"/>
                      <a:pt x="267" y="209"/>
                    </a:cubicBezTo>
                    <a:cubicBezTo>
                      <a:pt x="267" y="209"/>
                      <a:pt x="267" y="209"/>
                      <a:pt x="267" y="209"/>
                    </a:cubicBezTo>
                    <a:cubicBezTo>
                      <a:pt x="265" y="208"/>
                      <a:pt x="263" y="208"/>
                      <a:pt x="261" y="206"/>
                    </a:cubicBezTo>
                    <a:cubicBezTo>
                      <a:pt x="201" y="149"/>
                      <a:pt x="201" y="149"/>
                      <a:pt x="201" y="149"/>
                    </a:cubicBezTo>
                    <a:cubicBezTo>
                      <a:pt x="201" y="148"/>
                      <a:pt x="200" y="148"/>
                      <a:pt x="199" y="148"/>
                    </a:cubicBezTo>
                    <a:cubicBezTo>
                      <a:pt x="199" y="148"/>
                      <a:pt x="199" y="148"/>
                      <a:pt x="199" y="148"/>
                    </a:cubicBezTo>
                    <a:cubicBezTo>
                      <a:pt x="199" y="148"/>
                      <a:pt x="199" y="148"/>
                      <a:pt x="199" y="148"/>
                    </a:cubicBezTo>
                    <a:cubicBezTo>
                      <a:pt x="198" y="148"/>
                      <a:pt x="197" y="148"/>
                      <a:pt x="197" y="149"/>
                    </a:cubicBezTo>
                    <a:cubicBezTo>
                      <a:pt x="136" y="206"/>
                      <a:pt x="136" y="206"/>
                      <a:pt x="136" y="206"/>
                    </a:cubicBezTo>
                    <a:cubicBezTo>
                      <a:pt x="135" y="207"/>
                      <a:pt x="133" y="208"/>
                      <a:pt x="131" y="208"/>
                    </a:cubicBezTo>
                    <a:moveTo>
                      <a:pt x="202" y="88"/>
                    </a:moveTo>
                    <a:cubicBezTo>
                      <a:pt x="139" y="88"/>
                      <a:pt x="88" y="139"/>
                      <a:pt x="88" y="203"/>
                    </a:cubicBezTo>
                    <a:cubicBezTo>
                      <a:pt x="88" y="266"/>
                      <a:pt x="139" y="317"/>
                      <a:pt x="202" y="317"/>
                    </a:cubicBezTo>
                    <a:cubicBezTo>
                      <a:pt x="265" y="317"/>
                      <a:pt x="316" y="266"/>
                      <a:pt x="316" y="203"/>
                    </a:cubicBezTo>
                    <a:cubicBezTo>
                      <a:pt x="316" y="139"/>
                      <a:pt x="265" y="88"/>
                      <a:pt x="202" y="88"/>
                    </a:cubicBezTo>
                    <a:moveTo>
                      <a:pt x="47" y="72"/>
                    </a:moveTo>
                    <a:cubicBezTo>
                      <a:pt x="19" y="105"/>
                      <a:pt x="2" y="148"/>
                      <a:pt x="0" y="194"/>
                    </a:cubicBezTo>
                    <a:cubicBezTo>
                      <a:pt x="69" y="194"/>
                      <a:pt x="69" y="194"/>
                      <a:pt x="69" y="194"/>
                    </a:cubicBezTo>
                    <a:cubicBezTo>
                      <a:pt x="70" y="166"/>
                      <a:pt x="80" y="141"/>
                      <a:pt x="96" y="121"/>
                    </a:cubicBezTo>
                    <a:cubicBezTo>
                      <a:pt x="47" y="72"/>
                      <a:pt x="47" y="72"/>
                      <a:pt x="47" y="72"/>
                    </a:cubicBezTo>
                    <a:moveTo>
                      <a:pt x="356" y="72"/>
                    </a:moveTo>
                    <a:cubicBezTo>
                      <a:pt x="308" y="121"/>
                      <a:pt x="308" y="121"/>
                      <a:pt x="308" y="121"/>
                    </a:cubicBezTo>
                    <a:cubicBezTo>
                      <a:pt x="323" y="141"/>
                      <a:pt x="333" y="166"/>
                      <a:pt x="335" y="194"/>
                    </a:cubicBezTo>
                    <a:cubicBezTo>
                      <a:pt x="404" y="194"/>
                      <a:pt x="404" y="194"/>
                      <a:pt x="404" y="194"/>
                    </a:cubicBezTo>
                    <a:cubicBezTo>
                      <a:pt x="402" y="148"/>
                      <a:pt x="384" y="105"/>
                      <a:pt x="356" y="72"/>
                    </a:cubicBezTo>
                    <a:moveTo>
                      <a:pt x="188" y="0"/>
                    </a:moveTo>
                    <a:cubicBezTo>
                      <a:pt x="141" y="4"/>
                      <a:pt x="99" y="23"/>
                      <a:pt x="66" y="52"/>
                    </a:cubicBezTo>
                    <a:cubicBezTo>
                      <a:pt x="115" y="101"/>
                      <a:pt x="115" y="101"/>
                      <a:pt x="115" y="101"/>
                    </a:cubicBezTo>
                    <a:cubicBezTo>
                      <a:pt x="135" y="84"/>
                      <a:pt x="160" y="72"/>
                      <a:pt x="188" y="69"/>
                    </a:cubicBezTo>
                    <a:cubicBezTo>
                      <a:pt x="188" y="0"/>
                      <a:pt x="188" y="0"/>
                      <a:pt x="188" y="0"/>
                    </a:cubicBezTo>
                    <a:moveTo>
                      <a:pt x="216" y="0"/>
                    </a:moveTo>
                    <a:cubicBezTo>
                      <a:pt x="216" y="69"/>
                      <a:pt x="216" y="69"/>
                      <a:pt x="216" y="69"/>
                    </a:cubicBezTo>
                    <a:cubicBezTo>
                      <a:pt x="243" y="72"/>
                      <a:pt x="269" y="84"/>
                      <a:pt x="289" y="101"/>
                    </a:cubicBezTo>
                    <a:cubicBezTo>
                      <a:pt x="337" y="52"/>
                      <a:pt x="337" y="52"/>
                      <a:pt x="337" y="52"/>
                    </a:cubicBezTo>
                    <a:cubicBezTo>
                      <a:pt x="305" y="23"/>
                      <a:pt x="262" y="4"/>
                      <a:pt x="216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27"/>
              <p:cNvSpPr>
                <a:spLocks noEditPoints="1"/>
              </p:cNvSpPr>
              <p:nvPr/>
            </p:nvSpPr>
            <p:spPr bwMode="auto">
              <a:xfrm>
                <a:off x="5566159" y="3519097"/>
                <a:ext cx="645320" cy="370027"/>
              </a:xfrm>
              <a:custGeom>
                <a:avLst/>
                <a:gdLst>
                  <a:gd name="T0" fmla="*/ 256 w 337"/>
                  <a:gd name="T1" fmla="*/ 106 h 193"/>
                  <a:gd name="T2" fmla="*/ 241 w 337"/>
                  <a:gd name="T3" fmla="*/ 120 h 193"/>
                  <a:gd name="T4" fmla="*/ 256 w 337"/>
                  <a:gd name="T5" fmla="*/ 144 h 193"/>
                  <a:gd name="T6" fmla="*/ 256 w 337"/>
                  <a:gd name="T7" fmla="*/ 106 h 193"/>
                  <a:gd name="T8" fmla="*/ 290 w 337"/>
                  <a:gd name="T9" fmla="*/ 71 h 193"/>
                  <a:gd name="T10" fmla="*/ 256 w 337"/>
                  <a:gd name="T11" fmla="*/ 106 h 193"/>
                  <a:gd name="T12" fmla="*/ 256 w 337"/>
                  <a:gd name="T13" fmla="*/ 144 h 193"/>
                  <a:gd name="T14" fmla="*/ 269 w 337"/>
                  <a:gd name="T15" fmla="*/ 193 h 193"/>
                  <a:gd name="T16" fmla="*/ 337 w 337"/>
                  <a:gd name="T17" fmla="*/ 193 h 193"/>
                  <a:gd name="T18" fmla="*/ 290 w 337"/>
                  <a:gd name="T19" fmla="*/ 71 h 193"/>
                  <a:gd name="T20" fmla="*/ 122 w 337"/>
                  <a:gd name="T21" fmla="*/ 0 h 193"/>
                  <a:gd name="T22" fmla="*/ 0 w 337"/>
                  <a:gd name="T23" fmla="*/ 52 h 193"/>
                  <a:gd name="T24" fmla="*/ 48 w 337"/>
                  <a:gd name="T25" fmla="*/ 100 h 193"/>
                  <a:gd name="T26" fmla="*/ 122 w 337"/>
                  <a:gd name="T27" fmla="*/ 69 h 193"/>
                  <a:gd name="T28" fmla="*/ 122 w 337"/>
                  <a:gd name="T29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7" h="193">
                    <a:moveTo>
                      <a:pt x="256" y="106"/>
                    </a:moveTo>
                    <a:cubicBezTo>
                      <a:pt x="241" y="120"/>
                      <a:pt x="241" y="120"/>
                      <a:pt x="241" y="120"/>
                    </a:cubicBezTo>
                    <a:cubicBezTo>
                      <a:pt x="247" y="128"/>
                      <a:pt x="252" y="136"/>
                      <a:pt x="256" y="144"/>
                    </a:cubicBezTo>
                    <a:cubicBezTo>
                      <a:pt x="256" y="106"/>
                      <a:pt x="256" y="106"/>
                      <a:pt x="256" y="106"/>
                    </a:cubicBezTo>
                    <a:moveTo>
                      <a:pt x="290" y="71"/>
                    </a:moveTo>
                    <a:cubicBezTo>
                      <a:pt x="256" y="106"/>
                      <a:pt x="256" y="106"/>
                      <a:pt x="256" y="106"/>
                    </a:cubicBezTo>
                    <a:cubicBezTo>
                      <a:pt x="256" y="144"/>
                      <a:pt x="256" y="144"/>
                      <a:pt x="256" y="144"/>
                    </a:cubicBezTo>
                    <a:cubicBezTo>
                      <a:pt x="263" y="159"/>
                      <a:pt x="268" y="176"/>
                      <a:pt x="269" y="193"/>
                    </a:cubicBezTo>
                    <a:cubicBezTo>
                      <a:pt x="337" y="193"/>
                      <a:pt x="337" y="193"/>
                      <a:pt x="337" y="193"/>
                    </a:cubicBezTo>
                    <a:cubicBezTo>
                      <a:pt x="335" y="147"/>
                      <a:pt x="318" y="105"/>
                      <a:pt x="290" y="71"/>
                    </a:cubicBezTo>
                    <a:moveTo>
                      <a:pt x="122" y="0"/>
                    </a:moveTo>
                    <a:cubicBezTo>
                      <a:pt x="75" y="3"/>
                      <a:pt x="33" y="22"/>
                      <a:pt x="0" y="52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69" y="83"/>
                      <a:pt x="94" y="72"/>
                      <a:pt x="122" y="69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/>
              <p:cNvSpPr>
                <a:spLocks noEditPoints="1"/>
              </p:cNvSpPr>
              <p:nvPr/>
            </p:nvSpPr>
            <p:spPr bwMode="auto">
              <a:xfrm>
                <a:off x="5468997" y="3655125"/>
                <a:ext cx="742482" cy="511721"/>
              </a:xfrm>
              <a:custGeom>
                <a:avLst/>
                <a:gdLst>
                  <a:gd name="T0" fmla="*/ 307 w 388"/>
                  <a:gd name="T1" fmla="*/ 189 h 267"/>
                  <a:gd name="T2" fmla="*/ 288 w 388"/>
                  <a:gd name="T3" fmla="*/ 218 h 267"/>
                  <a:gd name="T4" fmla="*/ 307 w 388"/>
                  <a:gd name="T5" fmla="*/ 237 h 267"/>
                  <a:gd name="T6" fmla="*/ 307 w 388"/>
                  <a:gd name="T7" fmla="*/ 189 h 267"/>
                  <a:gd name="T8" fmla="*/ 388 w 388"/>
                  <a:gd name="T9" fmla="*/ 150 h 267"/>
                  <a:gd name="T10" fmla="*/ 319 w 388"/>
                  <a:gd name="T11" fmla="*/ 150 h 267"/>
                  <a:gd name="T12" fmla="*/ 307 w 388"/>
                  <a:gd name="T13" fmla="*/ 189 h 267"/>
                  <a:gd name="T14" fmla="*/ 307 w 388"/>
                  <a:gd name="T15" fmla="*/ 237 h 267"/>
                  <a:gd name="T16" fmla="*/ 336 w 388"/>
                  <a:gd name="T17" fmla="*/ 267 h 267"/>
                  <a:gd name="T18" fmla="*/ 388 w 388"/>
                  <a:gd name="T19" fmla="*/ 150 h 267"/>
                  <a:gd name="T20" fmla="*/ 186 w 388"/>
                  <a:gd name="T21" fmla="*/ 75 h 267"/>
                  <a:gd name="T22" fmla="*/ 131 w 388"/>
                  <a:gd name="T23" fmla="*/ 131 h 267"/>
                  <a:gd name="T24" fmla="*/ 186 w 388"/>
                  <a:gd name="T25" fmla="*/ 186 h 267"/>
                  <a:gd name="T26" fmla="*/ 242 w 388"/>
                  <a:gd name="T27" fmla="*/ 131 h 267"/>
                  <a:gd name="T28" fmla="*/ 186 w 388"/>
                  <a:gd name="T29" fmla="*/ 75 h 267"/>
                  <a:gd name="T30" fmla="*/ 32 w 388"/>
                  <a:gd name="T31" fmla="*/ 0 h 267"/>
                  <a:gd name="T32" fmla="*/ 0 w 388"/>
                  <a:gd name="T33" fmla="*/ 52 h 267"/>
                  <a:gd name="T34" fmla="*/ 15 w 388"/>
                  <a:gd name="T35" fmla="*/ 78 h 267"/>
                  <a:gd name="T36" fmla="*/ 29 w 388"/>
                  <a:gd name="T37" fmla="*/ 103 h 267"/>
                  <a:gd name="T38" fmla="*/ 29 w 388"/>
                  <a:gd name="T39" fmla="*/ 103 h 267"/>
                  <a:gd name="T40" fmla="*/ 33 w 388"/>
                  <a:gd name="T41" fmla="*/ 112 h 267"/>
                  <a:gd name="T42" fmla="*/ 24 w 388"/>
                  <a:gd name="T43" fmla="*/ 122 h 267"/>
                  <a:gd name="T44" fmla="*/ 53 w 388"/>
                  <a:gd name="T45" fmla="*/ 122 h 267"/>
                  <a:gd name="T46" fmla="*/ 81 w 388"/>
                  <a:gd name="T47" fmla="*/ 49 h 267"/>
                  <a:gd name="T48" fmla="*/ 32 w 388"/>
                  <a:gd name="T49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8" h="267">
                    <a:moveTo>
                      <a:pt x="307" y="189"/>
                    </a:moveTo>
                    <a:cubicBezTo>
                      <a:pt x="302" y="199"/>
                      <a:pt x="295" y="209"/>
                      <a:pt x="288" y="218"/>
                    </a:cubicBezTo>
                    <a:cubicBezTo>
                      <a:pt x="307" y="237"/>
                      <a:pt x="307" y="237"/>
                      <a:pt x="307" y="237"/>
                    </a:cubicBezTo>
                    <a:cubicBezTo>
                      <a:pt x="307" y="189"/>
                      <a:pt x="307" y="189"/>
                      <a:pt x="307" y="189"/>
                    </a:cubicBezTo>
                    <a:moveTo>
                      <a:pt x="388" y="150"/>
                    </a:moveTo>
                    <a:cubicBezTo>
                      <a:pt x="319" y="150"/>
                      <a:pt x="319" y="150"/>
                      <a:pt x="319" y="150"/>
                    </a:cubicBezTo>
                    <a:cubicBezTo>
                      <a:pt x="317" y="163"/>
                      <a:pt x="313" y="176"/>
                      <a:pt x="307" y="189"/>
                    </a:cubicBezTo>
                    <a:cubicBezTo>
                      <a:pt x="307" y="237"/>
                      <a:pt x="307" y="237"/>
                      <a:pt x="307" y="237"/>
                    </a:cubicBezTo>
                    <a:cubicBezTo>
                      <a:pt x="336" y="267"/>
                      <a:pt x="336" y="267"/>
                      <a:pt x="336" y="267"/>
                    </a:cubicBezTo>
                    <a:cubicBezTo>
                      <a:pt x="365" y="235"/>
                      <a:pt x="384" y="195"/>
                      <a:pt x="388" y="150"/>
                    </a:cubicBezTo>
                    <a:moveTo>
                      <a:pt x="186" y="75"/>
                    </a:moveTo>
                    <a:cubicBezTo>
                      <a:pt x="156" y="75"/>
                      <a:pt x="131" y="100"/>
                      <a:pt x="131" y="131"/>
                    </a:cubicBezTo>
                    <a:cubicBezTo>
                      <a:pt x="131" y="162"/>
                      <a:pt x="156" y="186"/>
                      <a:pt x="186" y="186"/>
                    </a:cubicBezTo>
                    <a:cubicBezTo>
                      <a:pt x="217" y="186"/>
                      <a:pt x="242" y="162"/>
                      <a:pt x="242" y="131"/>
                    </a:cubicBezTo>
                    <a:cubicBezTo>
                      <a:pt x="242" y="100"/>
                      <a:pt x="217" y="75"/>
                      <a:pt x="186" y="75"/>
                    </a:cubicBezTo>
                    <a:moveTo>
                      <a:pt x="32" y="0"/>
                    </a:moveTo>
                    <a:cubicBezTo>
                      <a:pt x="19" y="16"/>
                      <a:pt x="8" y="33"/>
                      <a:pt x="0" y="52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29" y="103"/>
                      <a:pt x="29" y="103"/>
                      <a:pt x="29" y="103"/>
                    </a:cubicBezTo>
                    <a:cubicBezTo>
                      <a:pt x="29" y="103"/>
                      <a:pt x="29" y="103"/>
                      <a:pt x="29" y="103"/>
                    </a:cubicBezTo>
                    <a:cubicBezTo>
                      <a:pt x="33" y="112"/>
                      <a:pt x="33" y="112"/>
                      <a:pt x="33" y="11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5" y="95"/>
                      <a:pt x="65" y="70"/>
                      <a:pt x="81" y="49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3"/>
              <p:cNvSpPr>
                <a:spLocks noEditPoints="1"/>
              </p:cNvSpPr>
              <p:nvPr/>
            </p:nvSpPr>
            <p:spPr bwMode="auto">
              <a:xfrm>
                <a:off x="5443896" y="3942563"/>
                <a:ext cx="631555" cy="350594"/>
              </a:xfrm>
              <a:custGeom>
                <a:avLst/>
                <a:gdLst>
                  <a:gd name="T0" fmla="*/ 320 w 330"/>
                  <a:gd name="T1" fmla="*/ 126 h 183"/>
                  <a:gd name="T2" fmla="*/ 320 w 330"/>
                  <a:gd name="T3" fmla="*/ 144 h 183"/>
                  <a:gd name="T4" fmla="*/ 330 w 330"/>
                  <a:gd name="T5" fmla="*/ 136 h 183"/>
                  <a:gd name="T6" fmla="*/ 320 w 330"/>
                  <a:gd name="T7" fmla="*/ 126 h 183"/>
                  <a:gd name="T8" fmla="*/ 281 w 330"/>
                  <a:gd name="T9" fmla="*/ 87 h 183"/>
                  <a:gd name="T10" fmla="*/ 213 w 330"/>
                  <a:gd name="T11" fmla="*/ 114 h 183"/>
                  <a:gd name="T12" fmla="*/ 213 w 330"/>
                  <a:gd name="T13" fmla="*/ 183 h 183"/>
                  <a:gd name="T14" fmla="*/ 320 w 330"/>
                  <a:gd name="T15" fmla="*/ 144 h 183"/>
                  <a:gd name="T16" fmla="*/ 320 w 330"/>
                  <a:gd name="T17" fmla="*/ 126 h 183"/>
                  <a:gd name="T18" fmla="*/ 281 w 330"/>
                  <a:gd name="T19" fmla="*/ 87 h 183"/>
                  <a:gd name="T20" fmla="*/ 67 w 330"/>
                  <a:gd name="T21" fmla="*/ 0 h 183"/>
                  <a:gd name="T22" fmla="*/ 10 w 330"/>
                  <a:gd name="T23" fmla="*/ 0 h 183"/>
                  <a:gd name="T24" fmla="*/ 0 w 330"/>
                  <a:gd name="T25" fmla="*/ 11 h 183"/>
                  <a:gd name="T26" fmla="*/ 21 w 330"/>
                  <a:gd name="T27" fmla="*/ 76 h 183"/>
                  <a:gd name="T28" fmla="*/ 74 w 330"/>
                  <a:gd name="T29" fmla="*/ 92 h 183"/>
                  <a:gd name="T30" fmla="*/ 98 w 330"/>
                  <a:gd name="T31" fmla="*/ 68 h 183"/>
                  <a:gd name="T32" fmla="*/ 67 w 330"/>
                  <a:gd name="T3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0" h="183">
                    <a:moveTo>
                      <a:pt x="320" y="126"/>
                    </a:moveTo>
                    <a:cubicBezTo>
                      <a:pt x="320" y="144"/>
                      <a:pt x="320" y="144"/>
                      <a:pt x="320" y="144"/>
                    </a:cubicBezTo>
                    <a:cubicBezTo>
                      <a:pt x="323" y="141"/>
                      <a:pt x="326" y="139"/>
                      <a:pt x="330" y="136"/>
                    </a:cubicBezTo>
                    <a:cubicBezTo>
                      <a:pt x="320" y="126"/>
                      <a:pt x="320" y="126"/>
                      <a:pt x="320" y="126"/>
                    </a:cubicBezTo>
                    <a:moveTo>
                      <a:pt x="281" y="87"/>
                    </a:moveTo>
                    <a:cubicBezTo>
                      <a:pt x="262" y="102"/>
                      <a:pt x="239" y="112"/>
                      <a:pt x="213" y="114"/>
                    </a:cubicBezTo>
                    <a:cubicBezTo>
                      <a:pt x="213" y="183"/>
                      <a:pt x="213" y="183"/>
                      <a:pt x="213" y="183"/>
                    </a:cubicBezTo>
                    <a:cubicBezTo>
                      <a:pt x="253" y="180"/>
                      <a:pt x="290" y="166"/>
                      <a:pt x="320" y="144"/>
                    </a:cubicBezTo>
                    <a:cubicBezTo>
                      <a:pt x="320" y="126"/>
                      <a:pt x="320" y="126"/>
                      <a:pt x="320" y="126"/>
                    </a:cubicBezTo>
                    <a:cubicBezTo>
                      <a:pt x="281" y="87"/>
                      <a:pt x="281" y="87"/>
                      <a:pt x="281" y="87"/>
                    </a:cubicBezTo>
                    <a:moveTo>
                      <a:pt x="67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34"/>
                      <a:pt x="10" y="56"/>
                      <a:pt x="21" y="76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82" y="49"/>
                      <a:pt x="71" y="26"/>
                      <a:pt x="67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6"/>
              <p:cNvSpPr>
                <a:spLocks/>
              </p:cNvSpPr>
              <p:nvPr/>
            </p:nvSpPr>
            <p:spPr bwMode="auto">
              <a:xfrm>
                <a:off x="5596927" y="4109359"/>
                <a:ext cx="203231" cy="183799"/>
              </a:xfrm>
              <a:custGeom>
                <a:avLst/>
                <a:gdLst>
                  <a:gd name="T0" fmla="*/ 38 w 106"/>
                  <a:gd name="T1" fmla="*/ 0 h 96"/>
                  <a:gd name="T2" fmla="*/ 1 w 106"/>
                  <a:gd name="T3" fmla="*/ 38 h 96"/>
                  <a:gd name="T4" fmla="*/ 0 w 106"/>
                  <a:gd name="T5" fmla="*/ 57 h 96"/>
                  <a:gd name="T6" fmla="*/ 106 w 106"/>
                  <a:gd name="T7" fmla="*/ 96 h 96"/>
                  <a:gd name="T8" fmla="*/ 106 w 106"/>
                  <a:gd name="T9" fmla="*/ 27 h 96"/>
                  <a:gd name="T10" fmla="*/ 38 w 106"/>
                  <a:gd name="T1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96">
                    <a:moveTo>
                      <a:pt x="38" y="0"/>
                    </a:moveTo>
                    <a:cubicBezTo>
                      <a:pt x="1" y="38"/>
                      <a:pt x="1" y="38"/>
                      <a:pt x="1" y="3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0" y="79"/>
                      <a:pt x="66" y="93"/>
                      <a:pt x="106" y="96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80" y="25"/>
                      <a:pt x="57" y="15"/>
                      <a:pt x="3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7"/>
              <p:cNvSpPr>
                <a:spLocks noEditPoints="1"/>
              </p:cNvSpPr>
              <p:nvPr/>
            </p:nvSpPr>
            <p:spPr bwMode="auto">
              <a:xfrm>
                <a:off x="1561452" y="3647838"/>
                <a:ext cx="227522" cy="123882"/>
              </a:xfrm>
              <a:custGeom>
                <a:avLst/>
                <a:gdLst>
                  <a:gd name="T0" fmla="*/ 104 w 119"/>
                  <a:gd name="T1" fmla="*/ 33 h 65"/>
                  <a:gd name="T2" fmla="*/ 102 w 119"/>
                  <a:gd name="T3" fmla="*/ 34 h 65"/>
                  <a:gd name="T4" fmla="*/ 100 w 119"/>
                  <a:gd name="T5" fmla="*/ 35 h 65"/>
                  <a:gd name="T6" fmla="*/ 96 w 119"/>
                  <a:gd name="T7" fmla="*/ 36 h 65"/>
                  <a:gd name="T8" fmla="*/ 92 w 119"/>
                  <a:gd name="T9" fmla="*/ 34 h 65"/>
                  <a:gd name="T10" fmla="*/ 90 w 119"/>
                  <a:gd name="T11" fmla="*/ 34 h 65"/>
                  <a:gd name="T12" fmla="*/ 86 w 119"/>
                  <a:gd name="T13" fmla="*/ 50 h 65"/>
                  <a:gd name="T14" fmla="*/ 94 w 119"/>
                  <a:gd name="T15" fmla="*/ 65 h 65"/>
                  <a:gd name="T16" fmla="*/ 119 w 119"/>
                  <a:gd name="T17" fmla="*/ 60 h 65"/>
                  <a:gd name="T18" fmla="*/ 119 w 119"/>
                  <a:gd name="T19" fmla="*/ 59 h 65"/>
                  <a:gd name="T20" fmla="*/ 118 w 119"/>
                  <a:gd name="T21" fmla="*/ 56 h 65"/>
                  <a:gd name="T22" fmla="*/ 115 w 119"/>
                  <a:gd name="T23" fmla="*/ 53 h 65"/>
                  <a:gd name="T24" fmla="*/ 113 w 119"/>
                  <a:gd name="T25" fmla="*/ 53 h 65"/>
                  <a:gd name="T26" fmla="*/ 111 w 119"/>
                  <a:gd name="T27" fmla="*/ 54 h 65"/>
                  <a:gd name="T28" fmla="*/ 109 w 119"/>
                  <a:gd name="T29" fmla="*/ 55 h 65"/>
                  <a:gd name="T30" fmla="*/ 104 w 119"/>
                  <a:gd name="T31" fmla="*/ 52 h 65"/>
                  <a:gd name="T32" fmla="*/ 106 w 119"/>
                  <a:gd name="T33" fmla="*/ 43 h 65"/>
                  <a:gd name="T34" fmla="*/ 108 w 119"/>
                  <a:gd name="T35" fmla="*/ 43 h 65"/>
                  <a:gd name="T36" fmla="*/ 109 w 119"/>
                  <a:gd name="T37" fmla="*/ 37 h 65"/>
                  <a:gd name="T38" fmla="*/ 107 w 119"/>
                  <a:gd name="T39" fmla="*/ 34 h 65"/>
                  <a:gd name="T40" fmla="*/ 104 w 119"/>
                  <a:gd name="T41" fmla="*/ 33 h 65"/>
                  <a:gd name="T42" fmla="*/ 94 w 119"/>
                  <a:gd name="T43" fmla="*/ 19 h 65"/>
                  <a:gd name="T44" fmla="*/ 92 w 119"/>
                  <a:gd name="T45" fmla="*/ 27 h 65"/>
                  <a:gd name="T46" fmla="*/ 94 w 119"/>
                  <a:gd name="T47" fmla="*/ 25 h 65"/>
                  <a:gd name="T48" fmla="*/ 94 w 119"/>
                  <a:gd name="T49" fmla="*/ 19 h 65"/>
                  <a:gd name="T50" fmla="*/ 94 w 119"/>
                  <a:gd name="T51" fmla="*/ 19 h 65"/>
                  <a:gd name="T52" fmla="*/ 6 w 119"/>
                  <a:gd name="T53" fmla="*/ 6 h 65"/>
                  <a:gd name="T54" fmla="*/ 4 w 119"/>
                  <a:gd name="T55" fmla="*/ 6 h 65"/>
                  <a:gd name="T56" fmla="*/ 1 w 119"/>
                  <a:gd name="T57" fmla="*/ 8 h 65"/>
                  <a:gd name="T58" fmla="*/ 0 w 119"/>
                  <a:gd name="T59" fmla="*/ 8 h 65"/>
                  <a:gd name="T60" fmla="*/ 3 w 119"/>
                  <a:gd name="T61" fmla="*/ 16 h 65"/>
                  <a:gd name="T62" fmla="*/ 9 w 119"/>
                  <a:gd name="T63" fmla="*/ 17 h 65"/>
                  <a:gd name="T64" fmla="*/ 14 w 119"/>
                  <a:gd name="T65" fmla="*/ 18 h 65"/>
                  <a:gd name="T66" fmla="*/ 18 w 119"/>
                  <a:gd name="T67" fmla="*/ 14 h 65"/>
                  <a:gd name="T68" fmla="*/ 18 w 119"/>
                  <a:gd name="T69" fmla="*/ 14 h 65"/>
                  <a:gd name="T70" fmla="*/ 16 w 119"/>
                  <a:gd name="T71" fmla="*/ 15 h 65"/>
                  <a:gd name="T72" fmla="*/ 10 w 119"/>
                  <a:gd name="T73" fmla="*/ 10 h 65"/>
                  <a:gd name="T74" fmla="*/ 9 w 119"/>
                  <a:gd name="T75" fmla="*/ 9 h 65"/>
                  <a:gd name="T76" fmla="*/ 6 w 119"/>
                  <a:gd name="T77" fmla="*/ 6 h 65"/>
                  <a:gd name="T78" fmla="*/ 28 w 119"/>
                  <a:gd name="T79" fmla="*/ 0 h 65"/>
                  <a:gd name="T80" fmla="*/ 27 w 119"/>
                  <a:gd name="T81" fmla="*/ 0 h 65"/>
                  <a:gd name="T82" fmla="*/ 24 w 119"/>
                  <a:gd name="T83" fmla="*/ 0 h 65"/>
                  <a:gd name="T84" fmla="*/ 21 w 119"/>
                  <a:gd name="T85" fmla="*/ 5 h 65"/>
                  <a:gd name="T86" fmla="*/ 21 w 119"/>
                  <a:gd name="T87" fmla="*/ 7 h 65"/>
                  <a:gd name="T88" fmla="*/ 21 w 119"/>
                  <a:gd name="T89" fmla="*/ 12 h 65"/>
                  <a:gd name="T90" fmla="*/ 31 w 119"/>
                  <a:gd name="T91" fmla="*/ 2 h 65"/>
                  <a:gd name="T92" fmla="*/ 28 w 119"/>
                  <a:gd name="T9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9" h="65">
                    <a:moveTo>
                      <a:pt x="104" y="33"/>
                    </a:moveTo>
                    <a:cubicBezTo>
                      <a:pt x="103" y="33"/>
                      <a:pt x="103" y="33"/>
                      <a:pt x="102" y="34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99" y="36"/>
                      <a:pt x="98" y="36"/>
                      <a:pt x="96" y="36"/>
                    </a:cubicBezTo>
                    <a:cubicBezTo>
                      <a:pt x="95" y="36"/>
                      <a:pt x="93" y="36"/>
                      <a:pt x="92" y="34"/>
                    </a:cubicBezTo>
                    <a:cubicBezTo>
                      <a:pt x="91" y="34"/>
                      <a:pt x="90" y="34"/>
                      <a:pt x="90" y="34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9" y="54"/>
                      <a:pt x="92" y="60"/>
                      <a:pt x="94" y="65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59"/>
                      <a:pt x="119" y="59"/>
                      <a:pt x="119" y="59"/>
                    </a:cubicBezTo>
                    <a:cubicBezTo>
                      <a:pt x="119" y="58"/>
                      <a:pt x="118" y="57"/>
                      <a:pt x="118" y="56"/>
                    </a:cubicBezTo>
                    <a:cubicBezTo>
                      <a:pt x="118" y="54"/>
                      <a:pt x="116" y="53"/>
                      <a:pt x="115" y="53"/>
                    </a:cubicBezTo>
                    <a:cubicBezTo>
                      <a:pt x="114" y="53"/>
                      <a:pt x="113" y="53"/>
                      <a:pt x="113" y="53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10" y="55"/>
                      <a:pt x="110" y="55"/>
                      <a:pt x="109" y="55"/>
                    </a:cubicBezTo>
                    <a:cubicBezTo>
                      <a:pt x="107" y="55"/>
                      <a:pt x="105" y="54"/>
                      <a:pt x="104" y="52"/>
                    </a:cubicBezTo>
                    <a:cubicBezTo>
                      <a:pt x="102" y="49"/>
                      <a:pt x="103" y="45"/>
                      <a:pt x="106" y="43"/>
                    </a:cubicBezTo>
                    <a:cubicBezTo>
                      <a:pt x="108" y="43"/>
                      <a:pt x="108" y="43"/>
                      <a:pt x="108" y="43"/>
                    </a:cubicBezTo>
                    <a:cubicBezTo>
                      <a:pt x="110" y="42"/>
                      <a:pt x="110" y="39"/>
                      <a:pt x="109" y="37"/>
                    </a:cubicBezTo>
                    <a:cubicBezTo>
                      <a:pt x="109" y="36"/>
                      <a:pt x="108" y="35"/>
                      <a:pt x="107" y="34"/>
                    </a:cubicBezTo>
                    <a:cubicBezTo>
                      <a:pt x="107" y="33"/>
                      <a:pt x="105" y="33"/>
                      <a:pt x="104" y="33"/>
                    </a:cubicBezTo>
                    <a:moveTo>
                      <a:pt x="94" y="19"/>
                    </a:moveTo>
                    <a:cubicBezTo>
                      <a:pt x="92" y="27"/>
                      <a:pt x="92" y="27"/>
                      <a:pt x="92" y="27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95" y="23"/>
                      <a:pt x="95" y="21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moveTo>
                      <a:pt x="6" y="6"/>
                    </a:moveTo>
                    <a:cubicBezTo>
                      <a:pt x="5" y="6"/>
                      <a:pt x="5" y="6"/>
                      <a:pt x="4" y="6"/>
                    </a:cubicBezTo>
                    <a:cubicBezTo>
                      <a:pt x="3" y="7"/>
                      <a:pt x="2" y="7"/>
                      <a:pt x="1" y="8"/>
                    </a:cubicBezTo>
                    <a:cubicBezTo>
                      <a:pt x="1" y="8"/>
                      <a:pt x="1" y="8"/>
                      <a:pt x="0" y="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5" y="17"/>
                      <a:pt x="7" y="17"/>
                      <a:pt x="9" y="17"/>
                    </a:cubicBezTo>
                    <a:cubicBezTo>
                      <a:pt x="11" y="18"/>
                      <a:pt x="12" y="18"/>
                      <a:pt x="14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5"/>
                      <a:pt x="16" y="15"/>
                    </a:cubicBezTo>
                    <a:cubicBezTo>
                      <a:pt x="13" y="15"/>
                      <a:pt x="11" y="13"/>
                      <a:pt x="10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7"/>
                      <a:pt x="7" y="6"/>
                      <a:pt x="6" y="6"/>
                    </a:cubicBezTo>
                    <a:moveTo>
                      <a:pt x="28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2" y="0"/>
                      <a:pt x="20" y="3"/>
                      <a:pt x="21" y="5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8"/>
                      <a:pt x="22" y="10"/>
                      <a:pt x="21" y="1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29" y="0"/>
                      <a:pt x="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8"/>
              <p:cNvSpPr>
                <a:spLocks noEditPoints="1"/>
              </p:cNvSpPr>
              <p:nvPr/>
            </p:nvSpPr>
            <p:spPr bwMode="auto">
              <a:xfrm>
                <a:off x="2738736" y="3371735"/>
                <a:ext cx="757866" cy="327923"/>
              </a:xfrm>
              <a:custGeom>
                <a:avLst/>
                <a:gdLst>
                  <a:gd name="T0" fmla="*/ 24 w 396"/>
                  <a:gd name="T1" fmla="*/ 100 h 171"/>
                  <a:gd name="T2" fmla="*/ 0 w 396"/>
                  <a:gd name="T3" fmla="*/ 165 h 171"/>
                  <a:gd name="T4" fmla="*/ 26 w 396"/>
                  <a:gd name="T5" fmla="*/ 171 h 171"/>
                  <a:gd name="T6" fmla="*/ 37 w 396"/>
                  <a:gd name="T7" fmla="*/ 160 h 171"/>
                  <a:gd name="T8" fmla="*/ 24 w 396"/>
                  <a:gd name="T9" fmla="*/ 100 h 171"/>
                  <a:gd name="T10" fmla="*/ 44 w 396"/>
                  <a:gd name="T11" fmla="*/ 72 h 171"/>
                  <a:gd name="T12" fmla="*/ 30 w 396"/>
                  <a:gd name="T13" fmla="*/ 90 h 171"/>
                  <a:gd name="T14" fmla="*/ 50 w 396"/>
                  <a:gd name="T15" fmla="*/ 80 h 171"/>
                  <a:gd name="T16" fmla="*/ 51 w 396"/>
                  <a:gd name="T17" fmla="*/ 79 h 171"/>
                  <a:gd name="T18" fmla="*/ 44 w 396"/>
                  <a:gd name="T19" fmla="*/ 72 h 171"/>
                  <a:gd name="T20" fmla="*/ 353 w 396"/>
                  <a:gd name="T21" fmla="*/ 72 h 171"/>
                  <a:gd name="T22" fmla="*/ 345 w 396"/>
                  <a:gd name="T23" fmla="*/ 80 h 171"/>
                  <a:gd name="T24" fmla="*/ 359 w 396"/>
                  <a:gd name="T25" fmla="*/ 89 h 171"/>
                  <a:gd name="T26" fmla="*/ 359 w 396"/>
                  <a:gd name="T27" fmla="*/ 89 h 171"/>
                  <a:gd name="T28" fmla="*/ 365 w 396"/>
                  <a:gd name="T29" fmla="*/ 93 h 171"/>
                  <a:gd name="T30" fmla="*/ 348 w 396"/>
                  <a:gd name="T31" fmla="*/ 159 h 171"/>
                  <a:gd name="T32" fmla="*/ 358 w 396"/>
                  <a:gd name="T33" fmla="*/ 169 h 171"/>
                  <a:gd name="T34" fmla="*/ 396 w 396"/>
                  <a:gd name="T35" fmla="*/ 160 h 171"/>
                  <a:gd name="T36" fmla="*/ 353 w 396"/>
                  <a:gd name="T37" fmla="*/ 72 h 171"/>
                  <a:gd name="T38" fmla="*/ 185 w 396"/>
                  <a:gd name="T39" fmla="*/ 0 h 171"/>
                  <a:gd name="T40" fmla="*/ 63 w 396"/>
                  <a:gd name="T41" fmla="*/ 52 h 171"/>
                  <a:gd name="T42" fmla="*/ 76 w 396"/>
                  <a:gd name="T43" fmla="*/ 65 h 171"/>
                  <a:gd name="T44" fmla="*/ 79 w 396"/>
                  <a:gd name="T45" fmla="*/ 64 h 171"/>
                  <a:gd name="T46" fmla="*/ 115 w 396"/>
                  <a:gd name="T47" fmla="*/ 98 h 171"/>
                  <a:gd name="T48" fmla="*/ 150 w 396"/>
                  <a:gd name="T49" fmla="*/ 77 h 171"/>
                  <a:gd name="T50" fmla="*/ 161 w 396"/>
                  <a:gd name="T51" fmla="*/ 42 h 171"/>
                  <a:gd name="T52" fmla="*/ 167 w 396"/>
                  <a:gd name="T53" fmla="*/ 42 h 171"/>
                  <a:gd name="T54" fmla="*/ 168 w 396"/>
                  <a:gd name="T55" fmla="*/ 42 h 171"/>
                  <a:gd name="T56" fmla="*/ 184 w 396"/>
                  <a:gd name="T57" fmla="*/ 42 h 171"/>
                  <a:gd name="T58" fmla="*/ 185 w 396"/>
                  <a:gd name="T59" fmla="*/ 42 h 171"/>
                  <a:gd name="T60" fmla="*/ 185 w 396"/>
                  <a:gd name="T61" fmla="*/ 0 h 171"/>
                  <a:gd name="T62" fmla="*/ 212 w 396"/>
                  <a:gd name="T63" fmla="*/ 0 h 171"/>
                  <a:gd name="T64" fmla="*/ 212 w 396"/>
                  <a:gd name="T65" fmla="*/ 42 h 171"/>
                  <a:gd name="T66" fmla="*/ 219 w 396"/>
                  <a:gd name="T67" fmla="*/ 42 h 171"/>
                  <a:gd name="T68" fmla="*/ 219 w 396"/>
                  <a:gd name="T69" fmla="*/ 43 h 171"/>
                  <a:gd name="T70" fmla="*/ 225 w 396"/>
                  <a:gd name="T71" fmla="*/ 43 h 171"/>
                  <a:gd name="T72" fmla="*/ 234 w 396"/>
                  <a:gd name="T73" fmla="*/ 73 h 171"/>
                  <a:gd name="T74" fmla="*/ 274 w 396"/>
                  <a:gd name="T75" fmla="*/ 92 h 171"/>
                  <a:gd name="T76" fmla="*/ 310 w 396"/>
                  <a:gd name="T77" fmla="*/ 60 h 171"/>
                  <a:gd name="T78" fmla="*/ 315 w 396"/>
                  <a:gd name="T79" fmla="*/ 63 h 171"/>
                  <a:gd name="T80" fmla="*/ 316 w 396"/>
                  <a:gd name="T81" fmla="*/ 63 h 171"/>
                  <a:gd name="T82" fmla="*/ 320 w 396"/>
                  <a:gd name="T83" fmla="*/ 66 h 171"/>
                  <a:gd name="T84" fmla="*/ 334 w 396"/>
                  <a:gd name="T85" fmla="*/ 52 h 171"/>
                  <a:gd name="T86" fmla="*/ 212 w 396"/>
                  <a:gd name="T8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96" h="171">
                    <a:moveTo>
                      <a:pt x="24" y="100"/>
                    </a:moveTo>
                    <a:cubicBezTo>
                      <a:pt x="12" y="119"/>
                      <a:pt x="4" y="141"/>
                      <a:pt x="0" y="165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30" y="167"/>
                      <a:pt x="34" y="164"/>
                      <a:pt x="37" y="160"/>
                    </a:cubicBezTo>
                    <a:cubicBezTo>
                      <a:pt x="24" y="100"/>
                      <a:pt x="24" y="100"/>
                      <a:pt x="24" y="100"/>
                    </a:cubicBezTo>
                    <a:moveTo>
                      <a:pt x="44" y="72"/>
                    </a:moveTo>
                    <a:cubicBezTo>
                      <a:pt x="39" y="78"/>
                      <a:pt x="34" y="84"/>
                      <a:pt x="30" y="90"/>
                    </a:cubicBezTo>
                    <a:cubicBezTo>
                      <a:pt x="50" y="80"/>
                      <a:pt x="50" y="80"/>
                      <a:pt x="50" y="80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44" y="72"/>
                      <a:pt x="44" y="72"/>
                      <a:pt x="44" y="72"/>
                    </a:cubicBezTo>
                    <a:moveTo>
                      <a:pt x="353" y="72"/>
                    </a:moveTo>
                    <a:cubicBezTo>
                      <a:pt x="345" y="80"/>
                      <a:pt x="345" y="80"/>
                      <a:pt x="345" y="80"/>
                    </a:cubicBezTo>
                    <a:cubicBezTo>
                      <a:pt x="359" y="89"/>
                      <a:pt x="359" y="89"/>
                      <a:pt x="359" y="89"/>
                    </a:cubicBezTo>
                    <a:cubicBezTo>
                      <a:pt x="359" y="89"/>
                      <a:pt x="359" y="89"/>
                      <a:pt x="359" y="89"/>
                    </a:cubicBezTo>
                    <a:cubicBezTo>
                      <a:pt x="365" y="93"/>
                      <a:pt x="365" y="93"/>
                      <a:pt x="365" y="93"/>
                    </a:cubicBezTo>
                    <a:cubicBezTo>
                      <a:pt x="348" y="159"/>
                      <a:pt x="348" y="159"/>
                      <a:pt x="348" y="159"/>
                    </a:cubicBezTo>
                    <a:cubicBezTo>
                      <a:pt x="351" y="162"/>
                      <a:pt x="355" y="166"/>
                      <a:pt x="358" y="169"/>
                    </a:cubicBezTo>
                    <a:cubicBezTo>
                      <a:pt x="396" y="160"/>
                      <a:pt x="396" y="160"/>
                      <a:pt x="396" y="160"/>
                    </a:cubicBezTo>
                    <a:cubicBezTo>
                      <a:pt x="389" y="127"/>
                      <a:pt x="374" y="97"/>
                      <a:pt x="353" y="72"/>
                    </a:cubicBezTo>
                    <a:moveTo>
                      <a:pt x="185" y="0"/>
                    </a:moveTo>
                    <a:cubicBezTo>
                      <a:pt x="138" y="3"/>
                      <a:pt x="95" y="22"/>
                      <a:pt x="63" y="52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25" y="89"/>
                      <a:pt x="137" y="82"/>
                      <a:pt x="150" y="77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8" y="42"/>
                      <a:pt x="168" y="42"/>
                      <a:pt x="168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5" y="0"/>
                      <a:pt x="185" y="0"/>
                      <a:pt x="185" y="0"/>
                    </a:cubicBezTo>
                    <a:moveTo>
                      <a:pt x="212" y="0"/>
                    </a:moveTo>
                    <a:cubicBezTo>
                      <a:pt x="212" y="42"/>
                      <a:pt x="212" y="42"/>
                      <a:pt x="212" y="42"/>
                    </a:cubicBezTo>
                    <a:cubicBezTo>
                      <a:pt x="219" y="42"/>
                      <a:pt x="219" y="42"/>
                      <a:pt x="219" y="42"/>
                    </a:cubicBezTo>
                    <a:cubicBezTo>
                      <a:pt x="219" y="43"/>
                      <a:pt x="219" y="43"/>
                      <a:pt x="219" y="43"/>
                    </a:cubicBezTo>
                    <a:cubicBezTo>
                      <a:pt x="225" y="43"/>
                      <a:pt x="225" y="43"/>
                      <a:pt x="225" y="43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49" y="77"/>
                      <a:pt x="262" y="84"/>
                      <a:pt x="274" y="92"/>
                    </a:cubicBezTo>
                    <a:cubicBezTo>
                      <a:pt x="310" y="60"/>
                      <a:pt x="310" y="60"/>
                      <a:pt x="310" y="60"/>
                    </a:cubicBezTo>
                    <a:cubicBezTo>
                      <a:pt x="315" y="63"/>
                      <a:pt x="315" y="63"/>
                      <a:pt x="315" y="63"/>
                    </a:cubicBezTo>
                    <a:cubicBezTo>
                      <a:pt x="316" y="63"/>
                      <a:pt x="316" y="63"/>
                      <a:pt x="316" y="63"/>
                    </a:cubicBezTo>
                    <a:cubicBezTo>
                      <a:pt x="320" y="66"/>
                      <a:pt x="320" y="66"/>
                      <a:pt x="320" y="66"/>
                    </a:cubicBezTo>
                    <a:cubicBezTo>
                      <a:pt x="334" y="52"/>
                      <a:pt x="334" y="52"/>
                      <a:pt x="334" y="52"/>
                    </a:cubicBezTo>
                    <a:cubicBezTo>
                      <a:pt x="301" y="22"/>
                      <a:pt x="259" y="3"/>
                      <a:pt x="212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40"/>
              <p:cNvSpPr>
                <a:spLocks noEditPoints="1"/>
              </p:cNvSpPr>
              <p:nvPr/>
            </p:nvSpPr>
            <p:spPr bwMode="auto">
              <a:xfrm>
                <a:off x="5453612" y="4712574"/>
                <a:ext cx="430753" cy="424275"/>
              </a:xfrm>
              <a:custGeom>
                <a:avLst/>
                <a:gdLst>
                  <a:gd name="T0" fmla="*/ 114 w 225"/>
                  <a:gd name="T1" fmla="*/ 180 h 222"/>
                  <a:gd name="T2" fmla="*/ 75 w 225"/>
                  <a:gd name="T3" fmla="*/ 150 h 222"/>
                  <a:gd name="T4" fmla="*/ 152 w 225"/>
                  <a:gd name="T5" fmla="*/ 149 h 222"/>
                  <a:gd name="T6" fmla="*/ 113 w 225"/>
                  <a:gd name="T7" fmla="*/ 155 h 222"/>
                  <a:gd name="T8" fmla="*/ 93 w 225"/>
                  <a:gd name="T9" fmla="*/ 151 h 222"/>
                  <a:gd name="T10" fmla="*/ 119 w 225"/>
                  <a:gd name="T11" fmla="*/ 117 h 222"/>
                  <a:gd name="T12" fmla="*/ 52 w 225"/>
                  <a:gd name="T13" fmla="*/ 105 h 222"/>
                  <a:gd name="T14" fmla="*/ 174 w 225"/>
                  <a:gd name="T15" fmla="*/ 104 h 222"/>
                  <a:gd name="T16" fmla="*/ 70 w 225"/>
                  <a:gd name="T17" fmla="*/ 97 h 222"/>
                  <a:gd name="T18" fmla="*/ 155 w 225"/>
                  <a:gd name="T19" fmla="*/ 96 h 222"/>
                  <a:gd name="T20" fmla="*/ 92 w 225"/>
                  <a:gd name="T21" fmla="*/ 70 h 222"/>
                  <a:gd name="T22" fmla="*/ 119 w 225"/>
                  <a:gd name="T23" fmla="*/ 104 h 222"/>
                  <a:gd name="T24" fmla="*/ 113 w 225"/>
                  <a:gd name="T25" fmla="*/ 101 h 222"/>
                  <a:gd name="T26" fmla="*/ 74 w 225"/>
                  <a:gd name="T27" fmla="*/ 63 h 222"/>
                  <a:gd name="T28" fmla="*/ 151 w 225"/>
                  <a:gd name="T29" fmla="*/ 63 h 222"/>
                  <a:gd name="T30" fmla="*/ 112 w 225"/>
                  <a:gd name="T31" fmla="*/ 57 h 222"/>
                  <a:gd name="T32" fmla="*/ 123 w 225"/>
                  <a:gd name="T33" fmla="*/ 0 h 222"/>
                  <a:gd name="T34" fmla="*/ 102 w 225"/>
                  <a:gd name="T35" fmla="*/ 6 h 222"/>
                  <a:gd name="T36" fmla="*/ 89 w 225"/>
                  <a:gd name="T37" fmla="*/ 10 h 222"/>
                  <a:gd name="T38" fmla="*/ 68 w 225"/>
                  <a:gd name="T39" fmla="*/ 9 h 222"/>
                  <a:gd name="T40" fmla="*/ 59 w 225"/>
                  <a:gd name="T41" fmla="*/ 32 h 222"/>
                  <a:gd name="T42" fmla="*/ 39 w 225"/>
                  <a:gd name="T43" fmla="*/ 27 h 222"/>
                  <a:gd name="T44" fmla="*/ 33 w 225"/>
                  <a:gd name="T45" fmla="*/ 53 h 222"/>
                  <a:gd name="T46" fmla="*/ 16 w 225"/>
                  <a:gd name="T47" fmla="*/ 55 h 222"/>
                  <a:gd name="T48" fmla="*/ 14 w 225"/>
                  <a:gd name="T49" fmla="*/ 78 h 222"/>
                  <a:gd name="T50" fmla="*/ 8 w 225"/>
                  <a:gd name="T51" fmla="*/ 90 h 222"/>
                  <a:gd name="T52" fmla="*/ 6 w 225"/>
                  <a:gd name="T53" fmla="*/ 106 h 222"/>
                  <a:gd name="T54" fmla="*/ 5 w 225"/>
                  <a:gd name="T55" fmla="*/ 121 h 222"/>
                  <a:gd name="T56" fmla="*/ 11 w 225"/>
                  <a:gd name="T57" fmla="*/ 136 h 222"/>
                  <a:gd name="T58" fmla="*/ 13 w 225"/>
                  <a:gd name="T59" fmla="*/ 150 h 222"/>
                  <a:gd name="T60" fmla="*/ 20 w 225"/>
                  <a:gd name="T61" fmla="*/ 164 h 222"/>
                  <a:gd name="T62" fmla="*/ 30 w 225"/>
                  <a:gd name="T63" fmla="*/ 174 h 222"/>
                  <a:gd name="T64" fmla="*/ 39 w 225"/>
                  <a:gd name="T65" fmla="*/ 196 h 222"/>
                  <a:gd name="T66" fmla="*/ 58 w 225"/>
                  <a:gd name="T67" fmla="*/ 191 h 222"/>
                  <a:gd name="T68" fmla="*/ 70 w 225"/>
                  <a:gd name="T69" fmla="*/ 215 h 222"/>
                  <a:gd name="T70" fmla="*/ 86 w 225"/>
                  <a:gd name="T71" fmla="*/ 203 h 222"/>
                  <a:gd name="T72" fmla="*/ 101 w 225"/>
                  <a:gd name="T73" fmla="*/ 222 h 222"/>
                  <a:gd name="T74" fmla="*/ 123 w 225"/>
                  <a:gd name="T75" fmla="*/ 217 h 222"/>
                  <a:gd name="T76" fmla="*/ 136 w 225"/>
                  <a:gd name="T77" fmla="*/ 212 h 222"/>
                  <a:gd name="T78" fmla="*/ 157 w 225"/>
                  <a:gd name="T79" fmla="*/ 213 h 222"/>
                  <a:gd name="T80" fmla="*/ 165 w 225"/>
                  <a:gd name="T81" fmla="*/ 191 h 222"/>
                  <a:gd name="T82" fmla="*/ 186 w 225"/>
                  <a:gd name="T83" fmla="*/ 196 h 222"/>
                  <a:gd name="T84" fmla="*/ 192 w 225"/>
                  <a:gd name="T85" fmla="*/ 169 h 222"/>
                  <a:gd name="T86" fmla="*/ 209 w 225"/>
                  <a:gd name="T87" fmla="*/ 168 h 222"/>
                  <a:gd name="T88" fmla="*/ 208 w 225"/>
                  <a:gd name="T89" fmla="*/ 144 h 222"/>
                  <a:gd name="T90" fmla="*/ 217 w 225"/>
                  <a:gd name="T91" fmla="*/ 132 h 222"/>
                  <a:gd name="T92" fmla="*/ 219 w 225"/>
                  <a:gd name="T93" fmla="*/ 116 h 222"/>
                  <a:gd name="T94" fmla="*/ 219 w 225"/>
                  <a:gd name="T95" fmla="*/ 102 h 222"/>
                  <a:gd name="T96" fmla="*/ 214 w 225"/>
                  <a:gd name="T97" fmla="*/ 87 h 222"/>
                  <a:gd name="T98" fmla="*/ 212 w 225"/>
                  <a:gd name="T99" fmla="*/ 73 h 222"/>
                  <a:gd name="T100" fmla="*/ 205 w 225"/>
                  <a:gd name="T101" fmla="*/ 58 h 222"/>
                  <a:gd name="T102" fmla="*/ 195 w 225"/>
                  <a:gd name="T103" fmla="*/ 48 h 222"/>
                  <a:gd name="T104" fmla="*/ 186 w 225"/>
                  <a:gd name="T105" fmla="*/ 27 h 222"/>
                  <a:gd name="T106" fmla="*/ 167 w 225"/>
                  <a:gd name="T107" fmla="*/ 31 h 222"/>
                  <a:gd name="T108" fmla="*/ 155 w 225"/>
                  <a:gd name="T109" fmla="*/ 8 h 222"/>
                  <a:gd name="T110" fmla="*/ 137 w 225"/>
                  <a:gd name="T111" fmla="*/ 19 h 222"/>
                  <a:gd name="T112" fmla="*/ 123 w 225"/>
                  <a:gd name="T1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5" h="222">
                    <a:moveTo>
                      <a:pt x="114" y="180"/>
                    </a:moveTo>
                    <a:cubicBezTo>
                      <a:pt x="110" y="180"/>
                      <a:pt x="107" y="177"/>
                      <a:pt x="107" y="173"/>
                    </a:cubicBezTo>
                    <a:cubicBezTo>
                      <a:pt x="107" y="169"/>
                      <a:pt x="110" y="166"/>
                      <a:pt x="114" y="166"/>
                    </a:cubicBezTo>
                    <a:cubicBezTo>
                      <a:pt x="118" y="166"/>
                      <a:pt x="121" y="169"/>
                      <a:pt x="121" y="173"/>
                    </a:cubicBezTo>
                    <a:cubicBezTo>
                      <a:pt x="121" y="177"/>
                      <a:pt x="118" y="180"/>
                      <a:pt x="114" y="180"/>
                    </a:cubicBezTo>
                    <a:moveTo>
                      <a:pt x="70" y="163"/>
                    </a:moveTo>
                    <a:cubicBezTo>
                      <a:pt x="68" y="163"/>
                      <a:pt x="67" y="162"/>
                      <a:pt x="65" y="160"/>
                    </a:cubicBezTo>
                    <a:cubicBezTo>
                      <a:pt x="62" y="158"/>
                      <a:pt x="62" y="153"/>
                      <a:pt x="65" y="150"/>
                    </a:cubicBezTo>
                    <a:cubicBezTo>
                      <a:pt x="67" y="149"/>
                      <a:pt x="68" y="148"/>
                      <a:pt x="70" y="148"/>
                    </a:cubicBezTo>
                    <a:cubicBezTo>
                      <a:pt x="72" y="148"/>
                      <a:pt x="74" y="149"/>
                      <a:pt x="75" y="150"/>
                    </a:cubicBezTo>
                    <a:cubicBezTo>
                      <a:pt x="78" y="153"/>
                      <a:pt x="78" y="158"/>
                      <a:pt x="75" y="160"/>
                    </a:cubicBezTo>
                    <a:cubicBezTo>
                      <a:pt x="74" y="162"/>
                      <a:pt x="72" y="163"/>
                      <a:pt x="70" y="163"/>
                    </a:cubicBezTo>
                    <a:moveTo>
                      <a:pt x="157" y="162"/>
                    </a:moveTo>
                    <a:cubicBezTo>
                      <a:pt x="155" y="162"/>
                      <a:pt x="153" y="161"/>
                      <a:pt x="152" y="160"/>
                    </a:cubicBezTo>
                    <a:cubicBezTo>
                      <a:pt x="149" y="157"/>
                      <a:pt x="149" y="152"/>
                      <a:pt x="152" y="149"/>
                    </a:cubicBezTo>
                    <a:cubicBezTo>
                      <a:pt x="153" y="148"/>
                      <a:pt x="155" y="147"/>
                      <a:pt x="157" y="147"/>
                    </a:cubicBezTo>
                    <a:cubicBezTo>
                      <a:pt x="159" y="147"/>
                      <a:pt x="161" y="148"/>
                      <a:pt x="162" y="149"/>
                    </a:cubicBezTo>
                    <a:cubicBezTo>
                      <a:pt x="165" y="152"/>
                      <a:pt x="165" y="157"/>
                      <a:pt x="162" y="160"/>
                    </a:cubicBezTo>
                    <a:cubicBezTo>
                      <a:pt x="161" y="161"/>
                      <a:pt x="159" y="162"/>
                      <a:pt x="157" y="162"/>
                    </a:cubicBezTo>
                    <a:moveTo>
                      <a:pt x="113" y="155"/>
                    </a:moveTo>
                    <a:cubicBezTo>
                      <a:pt x="108" y="155"/>
                      <a:pt x="104" y="155"/>
                      <a:pt x="99" y="153"/>
                    </a:cubicBezTo>
                    <a:cubicBezTo>
                      <a:pt x="113" y="120"/>
                      <a:pt x="113" y="120"/>
                      <a:pt x="113" y="120"/>
                    </a:cubicBezTo>
                    <a:cubicBezTo>
                      <a:pt x="127" y="153"/>
                      <a:pt x="127" y="153"/>
                      <a:pt x="127" y="153"/>
                    </a:cubicBezTo>
                    <a:cubicBezTo>
                      <a:pt x="123" y="154"/>
                      <a:pt x="118" y="155"/>
                      <a:pt x="113" y="155"/>
                    </a:cubicBezTo>
                    <a:moveTo>
                      <a:pt x="93" y="151"/>
                    </a:moveTo>
                    <a:cubicBezTo>
                      <a:pt x="84" y="146"/>
                      <a:pt x="77" y="140"/>
                      <a:pt x="73" y="131"/>
                    </a:cubicBezTo>
                    <a:cubicBezTo>
                      <a:pt x="106" y="117"/>
                      <a:pt x="106" y="117"/>
                      <a:pt x="106" y="117"/>
                    </a:cubicBezTo>
                    <a:cubicBezTo>
                      <a:pt x="93" y="151"/>
                      <a:pt x="93" y="151"/>
                      <a:pt x="93" y="151"/>
                    </a:cubicBezTo>
                    <a:moveTo>
                      <a:pt x="134" y="150"/>
                    </a:move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53" y="130"/>
                      <a:pt x="153" y="130"/>
                      <a:pt x="153" y="130"/>
                    </a:cubicBezTo>
                    <a:cubicBezTo>
                      <a:pt x="149" y="139"/>
                      <a:pt x="142" y="146"/>
                      <a:pt x="134" y="150"/>
                    </a:cubicBezTo>
                    <a:moveTo>
                      <a:pt x="52" y="119"/>
                    </a:moveTo>
                    <a:cubicBezTo>
                      <a:pt x="48" y="119"/>
                      <a:pt x="45" y="116"/>
                      <a:pt x="45" y="112"/>
                    </a:cubicBezTo>
                    <a:cubicBezTo>
                      <a:pt x="45" y="108"/>
                      <a:pt x="48" y="105"/>
                      <a:pt x="52" y="105"/>
                    </a:cubicBezTo>
                    <a:cubicBezTo>
                      <a:pt x="56" y="105"/>
                      <a:pt x="59" y="108"/>
                      <a:pt x="59" y="112"/>
                    </a:cubicBezTo>
                    <a:cubicBezTo>
                      <a:pt x="59" y="116"/>
                      <a:pt x="56" y="119"/>
                      <a:pt x="52" y="119"/>
                    </a:cubicBezTo>
                    <a:moveTo>
                      <a:pt x="174" y="118"/>
                    </a:moveTo>
                    <a:cubicBezTo>
                      <a:pt x="170" y="118"/>
                      <a:pt x="167" y="115"/>
                      <a:pt x="167" y="111"/>
                    </a:cubicBezTo>
                    <a:cubicBezTo>
                      <a:pt x="167" y="107"/>
                      <a:pt x="170" y="104"/>
                      <a:pt x="174" y="104"/>
                    </a:cubicBezTo>
                    <a:cubicBezTo>
                      <a:pt x="178" y="104"/>
                      <a:pt x="182" y="107"/>
                      <a:pt x="182" y="111"/>
                    </a:cubicBezTo>
                    <a:cubicBezTo>
                      <a:pt x="182" y="115"/>
                      <a:pt x="178" y="118"/>
                      <a:pt x="174" y="118"/>
                    </a:cubicBezTo>
                    <a:moveTo>
                      <a:pt x="70" y="125"/>
                    </a:moveTo>
                    <a:cubicBezTo>
                      <a:pt x="69" y="120"/>
                      <a:pt x="68" y="115"/>
                      <a:pt x="68" y="110"/>
                    </a:cubicBezTo>
                    <a:cubicBezTo>
                      <a:pt x="68" y="106"/>
                      <a:pt x="69" y="101"/>
                      <a:pt x="70" y="97"/>
                    </a:cubicBezTo>
                    <a:cubicBezTo>
                      <a:pt x="103" y="110"/>
                      <a:pt x="103" y="110"/>
                      <a:pt x="103" y="110"/>
                    </a:cubicBezTo>
                    <a:cubicBezTo>
                      <a:pt x="70" y="125"/>
                      <a:pt x="70" y="125"/>
                      <a:pt x="70" y="125"/>
                    </a:cubicBezTo>
                    <a:moveTo>
                      <a:pt x="156" y="123"/>
                    </a:move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55" y="96"/>
                      <a:pt x="155" y="96"/>
                      <a:pt x="155" y="96"/>
                    </a:cubicBezTo>
                    <a:cubicBezTo>
                      <a:pt x="157" y="100"/>
                      <a:pt x="158" y="105"/>
                      <a:pt x="158" y="110"/>
                    </a:cubicBezTo>
                    <a:cubicBezTo>
                      <a:pt x="158" y="115"/>
                      <a:pt x="157" y="119"/>
                      <a:pt x="156" y="123"/>
                    </a:cubicBezTo>
                    <a:moveTo>
                      <a:pt x="106" y="104"/>
                    </a:moveTo>
                    <a:cubicBezTo>
                      <a:pt x="72" y="90"/>
                      <a:pt x="72" y="90"/>
                      <a:pt x="72" y="90"/>
                    </a:cubicBezTo>
                    <a:cubicBezTo>
                      <a:pt x="77" y="82"/>
                      <a:pt x="83" y="75"/>
                      <a:pt x="92" y="70"/>
                    </a:cubicBezTo>
                    <a:cubicBezTo>
                      <a:pt x="106" y="104"/>
                      <a:pt x="106" y="104"/>
                      <a:pt x="106" y="104"/>
                    </a:cubicBezTo>
                    <a:moveTo>
                      <a:pt x="119" y="104"/>
                    </a:moveTo>
                    <a:cubicBezTo>
                      <a:pt x="132" y="70"/>
                      <a:pt x="132" y="70"/>
                      <a:pt x="132" y="70"/>
                    </a:cubicBezTo>
                    <a:cubicBezTo>
                      <a:pt x="141" y="74"/>
                      <a:pt x="148" y="81"/>
                      <a:pt x="152" y="89"/>
                    </a:cubicBezTo>
                    <a:cubicBezTo>
                      <a:pt x="119" y="104"/>
                      <a:pt x="119" y="104"/>
                      <a:pt x="119" y="104"/>
                    </a:cubicBezTo>
                    <a:moveTo>
                      <a:pt x="113" y="101"/>
                    </a:moveTo>
                    <a:cubicBezTo>
                      <a:pt x="98" y="68"/>
                      <a:pt x="98" y="68"/>
                      <a:pt x="98" y="68"/>
                    </a:cubicBezTo>
                    <a:cubicBezTo>
                      <a:pt x="103" y="66"/>
                      <a:pt x="108" y="65"/>
                      <a:pt x="113" y="65"/>
                    </a:cubicBezTo>
                    <a:cubicBezTo>
                      <a:pt x="117" y="65"/>
                      <a:pt x="122" y="66"/>
                      <a:pt x="126" y="67"/>
                    </a:cubicBezTo>
                    <a:cubicBezTo>
                      <a:pt x="113" y="101"/>
                      <a:pt x="113" y="101"/>
                      <a:pt x="113" y="101"/>
                    </a:cubicBezTo>
                    <a:moveTo>
                      <a:pt x="69" y="76"/>
                    </a:moveTo>
                    <a:cubicBezTo>
                      <a:pt x="67" y="76"/>
                      <a:pt x="66" y="75"/>
                      <a:pt x="64" y="74"/>
                    </a:cubicBezTo>
                    <a:cubicBezTo>
                      <a:pt x="61" y="71"/>
                      <a:pt x="61" y="66"/>
                      <a:pt x="64" y="63"/>
                    </a:cubicBezTo>
                    <a:cubicBezTo>
                      <a:pt x="66" y="62"/>
                      <a:pt x="67" y="61"/>
                      <a:pt x="69" y="61"/>
                    </a:cubicBezTo>
                    <a:cubicBezTo>
                      <a:pt x="71" y="61"/>
                      <a:pt x="73" y="62"/>
                      <a:pt x="74" y="63"/>
                    </a:cubicBezTo>
                    <a:cubicBezTo>
                      <a:pt x="77" y="66"/>
                      <a:pt x="77" y="71"/>
                      <a:pt x="74" y="74"/>
                    </a:cubicBezTo>
                    <a:cubicBezTo>
                      <a:pt x="73" y="75"/>
                      <a:pt x="71" y="76"/>
                      <a:pt x="69" y="76"/>
                    </a:cubicBezTo>
                    <a:moveTo>
                      <a:pt x="156" y="75"/>
                    </a:moveTo>
                    <a:cubicBezTo>
                      <a:pt x="154" y="75"/>
                      <a:pt x="152" y="74"/>
                      <a:pt x="151" y="73"/>
                    </a:cubicBezTo>
                    <a:cubicBezTo>
                      <a:pt x="148" y="70"/>
                      <a:pt x="148" y="65"/>
                      <a:pt x="151" y="63"/>
                    </a:cubicBezTo>
                    <a:cubicBezTo>
                      <a:pt x="152" y="61"/>
                      <a:pt x="154" y="60"/>
                      <a:pt x="156" y="60"/>
                    </a:cubicBezTo>
                    <a:cubicBezTo>
                      <a:pt x="158" y="60"/>
                      <a:pt x="160" y="61"/>
                      <a:pt x="161" y="63"/>
                    </a:cubicBezTo>
                    <a:cubicBezTo>
                      <a:pt x="164" y="65"/>
                      <a:pt x="164" y="70"/>
                      <a:pt x="161" y="73"/>
                    </a:cubicBezTo>
                    <a:cubicBezTo>
                      <a:pt x="160" y="74"/>
                      <a:pt x="158" y="75"/>
                      <a:pt x="156" y="75"/>
                    </a:cubicBezTo>
                    <a:moveTo>
                      <a:pt x="112" y="57"/>
                    </a:moveTo>
                    <a:cubicBezTo>
                      <a:pt x="109" y="57"/>
                      <a:pt x="105" y="54"/>
                      <a:pt x="105" y="50"/>
                    </a:cubicBezTo>
                    <a:cubicBezTo>
                      <a:pt x="105" y="46"/>
                      <a:pt x="109" y="43"/>
                      <a:pt x="112" y="43"/>
                    </a:cubicBezTo>
                    <a:cubicBezTo>
                      <a:pt x="116" y="43"/>
                      <a:pt x="120" y="46"/>
                      <a:pt x="120" y="50"/>
                    </a:cubicBezTo>
                    <a:cubicBezTo>
                      <a:pt x="120" y="54"/>
                      <a:pt x="116" y="57"/>
                      <a:pt x="112" y="57"/>
                    </a:cubicBezTo>
                    <a:moveTo>
                      <a:pt x="123" y="0"/>
                    </a:moveTo>
                    <a:cubicBezTo>
                      <a:pt x="121" y="0"/>
                      <a:pt x="118" y="2"/>
                      <a:pt x="118" y="5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12"/>
                      <a:pt x="115" y="16"/>
                      <a:pt x="110" y="16"/>
                    </a:cubicBezTo>
                    <a:cubicBezTo>
                      <a:pt x="106" y="16"/>
                      <a:pt x="102" y="12"/>
                      <a:pt x="102" y="8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102" y="3"/>
                      <a:pt x="100" y="1"/>
                      <a:pt x="97" y="1"/>
                    </a:cubicBezTo>
                    <a:cubicBezTo>
                      <a:pt x="97" y="1"/>
                      <a:pt x="97" y="1"/>
                      <a:pt x="96" y="1"/>
                    </a:cubicBezTo>
                    <a:cubicBezTo>
                      <a:pt x="95" y="1"/>
                      <a:pt x="94" y="1"/>
                      <a:pt x="92" y="2"/>
                    </a:cubicBezTo>
                    <a:cubicBezTo>
                      <a:pt x="89" y="2"/>
                      <a:pt x="87" y="5"/>
                      <a:pt x="88" y="8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90" y="14"/>
                      <a:pt x="88" y="18"/>
                      <a:pt x="85" y="20"/>
                    </a:cubicBezTo>
                    <a:cubicBezTo>
                      <a:pt x="84" y="21"/>
                      <a:pt x="82" y="21"/>
                      <a:pt x="81" y="21"/>
                    </a:cubicBezTo>
                    <a:cubicBezTo>
                      <a:pt x="78" y="21"/>
                      <a:pt x="74" y="19"/>
                      <a:pt x="73" y="15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2" y="11"/>
                      <a:pt x="70" y="9"/>
                      <a:pt x="68" y="9"/>
                    </a:cubicBezTo>
                    <a:cubicBezTo>
                      <a:pt x="67" y="9"/>
                      <a:pt x="67" y="9"/>
                      <a:pt x="66" y="10"/>
                    </a:cubicBezTo>
                    <a:cubicBezTo>
                      <a:pt x="64" y="10"/>
                      <a:pt x="63" y="11"/>
                      <a:pt x="62" y="12"/>
                    </a:cubicBezTo>
                    <a:cubicBezTo>
                      <a:pt x="59" y="13"/>
                      <a:pt x="58" y="16"/>
                      <a:pt x="60" y="19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4" y="25"/>
                      <a:pt x="63" y="30"/>
                      <a:pt x="59" y="32"/>
                    </a:cubicBezTo>
                    <a:cubicBezTo>
                      <a:pt x="58" y="33"/>
                      <a:pt x="56" y="34"/>
                      <a:pt x="55" y="34"/>
                    </a:cubicBezTo>
                    <a:cubicBezTo>
                      <a:pt x="52" y="34"/>
                      <a:pt x="49" y="32"/>
                      <a:pt x="48" y="30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6" y="27"/>
                      <a:pt x="44" y="26"/>
                      <a:pt x="42" y="26"/>
                    </a:cubicBezTo>
                    <a:cubicBezTo>
                      <a:pt x="41" y="26"/>
                      <a:pt x="40" y="26"/>
                      <a:pt x="39" y="27"/>
                    </a:cubicBezTo>
                    <a:cubicBezTo>
                      <a:pt x="38" y="28"/>
                      <a:pt x="37" y="29"/>
                      <a:pt x="36" y="30"/>
                    </a:cubicBezTo>
                    <a:cubicBezTo>
                      <a:pt x="33" y="32"/>
                      <a:pt x="34" y="35"/>
                      <a:pt x="36" y="37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1" y="42"/>
                      <a:pt x="42" y="47"/>
                      <a:pt x="39" y="51"/>
                    </a:cubicBezTo>
                    <a:cubicBezTo>
                      <a:pt x="37" y="52"/>
                      <a:pt x="35" y="53"/>
                      <a:pt x="33" y="53"/>
                    </a:cubicBezTo>
                    <a:cubicBezTo>
                      <a:pt x="31" y="53"/>
                      <a:pt x="29" y="53"/>
                      <a:pt x="27" y="51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5" y="49"/>
                      <a:pt x="24" y="49"/>
                      <a:pt x="22" y="49"/>
                    </a:cubicBezTo>
                    <a:cubicBezTo>
                      <a:pt x="21" y="49"/>
                      <a:pt x="19" y="49"/>
                      <a:pt x="18" y="51"/>
                    </a:cubicBezTo>
                    <a:cubicBezTo>
                      <a:pt x="17" y="52"/>
                      <a:pt x="17" y="53"/>
                      <a:pt x="16" y="55"/>
                    </a:cubicBezTo>
                    <a:cubicBezTo>
                      <a:pt x="14" y="57"/>
                      <a:pt x="15" y="61"/>
                      <a:pt x="18" y="62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5" y="65"/>
                      <a:pt x="26" y="70"/>
                      <a:pt x="24" y="74"/>
                    </a:cubicBezTo>
                    <a:cubicBezTo>
                      <a:pt x="23" y="77"/>
                      <a:pt x="20" y="78"/>
                      <a:pt x="17" y="78"/>
                    </a:cubicBezTo>
                    <a:cubicBezTo>
                      <a:pt x="16" y="78"/>
                      <a:pt x="15" y="78"/>
                      <a:pt x="14" y="78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1" y="76"/>
                      <a:pt x="10" y="76"/>
                      <a:pt x="10" y="76"/>
                    </a:cubicBezTo>
                    <a:cubicBezTo>
                      <a:pt x="8" y="76"/>
                      <a:pt x="5" y="78"/>
                      <a:pt x="5" y="80"/>
                    </a:cubicBezTo>
                    <a:cubicBezTo>
                      <a:pt x="4" y="81"/>
                      <a:pt x="4" y="83"/>
                      <a:pt x="4" y="84"/>
                    </a:cubicBezTo>
                    <a:cubicBezTo>
                      <a:pt x="3" y="87"/>
                      <a:pt x="5" y="90"/>
                      <a:pt x="8" y="90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15" y="91"/>
                      <a:pt x="18" y="95"/>
                      <a:pt x="17" y="100"/>
                    </a:cubicBezTo>
                    <a:cubicBezTo>
                      <a:pt x="17" y="104"/>
                      <a:pt x="13" y="107"/>
                      <a:pt x="9" y="107"/>
                    </a:cubicBezTo>
                    <a:cubicBezTo>
                      <a:pt x="9" y="107"/>
                      <a:pt x="9" y="107"/>
                      <a:pt x="8" y="107"/>
                    </a:cubicBezTo>
                    <a:cubicBezTo>
                      <a:pt x="6" y="106"/>
                      <a:pt x="6" y="106"/>
                      <a:pt x="6" y="106"/>
                    </a:cubicBezTo>
                    <a:cubicBezTo>
                      <a:pt x="6" y="106"/>
                      <a:pt x="6" y="106"/>
                      <a:pt x="5" y="106"/>
                    </a:cubicBezTo>
                    <a:cubicBezTo>
                      <a:pt x="3" y="106"/>
                      <a:pt x="0" y="108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3"/>
                      <a:pt x="0" y="114"/>
                      <a:pt x="0" y="116"/>
                    </a:cubicBezTo>
                    <a:cubicBezTo>
                      <a:pt x="1" y="119"/>
                      <a:pt x="3" y="121"/>
                      <a:pt x="5" y="121"/>
                    </a:cubicBezTo>
                    <a:cubicBezTo>
                      <a:pt x="6" y="121"/>
                      <a:pt x="6" y="121"/>
                      <a:pt x="6" y="121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9" y="120"/>
                      <a:pt x="10" y="120"/>
                      <a:pt x="10" y="120"/>
                    </a:cubicBezTo>
                    <a:cubicBezTo>
                      <a:pt x="14" y="120"/>
                      <a:pt x="17" y="123"/>
                      <a:pt x="18" y="127"/>
                    </a:cubicBezTo>
                    <a:cubicBezTo>
                      <a:pt x="19" y="131"/>
                      <a:pt x="16" y="135"/>
                      <a:pt x="11" y="136"/>
                    </a:cubicBezTo>
                    <a:cubicBezTo>
                      <a:pt x="9" y="136"/>
                      <a:pt x="9" y="136"/>
                      <a:pt x="9" y="136"/>
                    </a:cubicBezTo>
                    <a:cubicBezTo>
                      <a:pt x="6" y="137"/>
                      <a:pt x="4" y="140"/>
                      <a:pt x="5" y="143"/>
                    </a:cubicBezTo>
                    <a:cubicBezTo>
                      <a:pt x="5" y="144"/>
                      <a:pt x="6" y="146"/>
                      <a:pt x="6" y="147"/>
                    </a:cubicBezTo>
                    <a:cubicBezTo>
                      <a:pt x="7" y="149"/>
                      <a:pt x="9" y="150"/>
                      <a:pt x="11" y="150"/>
                    </a:cubicBezTo>
                    <a:cubicBezTo>
                      <a:pt x="12" y="150"/>
                      <a:pt x="12" y="150"/>
                      <a:pt x="13" y="150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8"/>
                      <a:pt x="18" y="148"/>
                      <a:pt x="19" y="148"/>
                    </a:cubicBezTo>
                    <a:cubicBezTo>
                      <a:pt x="22" y="148"/>
                      <a:pt x="25" y="150"/>
                      <a:pt x="26" y="153"/>
                    </a:cubicBezTo>
                    <a:cubicBezTo>
                      <a:pt x="28" y="157"/>
                      <a:pt x="26" y="162"/>
                      <a:pt x="22" y="163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17" y="166"/>
                      <a:pt x="16" y="169"/>
                      <a:pt x="18" y="172"/>
                    </a:cubicBezTo>
                    <a:cubicBezTo>
                      <a:pt x="19" y="173"/>
                      <a:pt x="20" y="174"/>
                      <a:pt x="21" y="175"/>
                    </a:cubicBezTo>
                    <a:cubicBezTo>
                      <a:pt x="22" y="177"/>
                      <a:pt x="23" y="178"/>
                      <a:pt x="25" y="178"/>
                    </a:cubicBezTo>
                    <a:cubicBezTo>
                      <a:pt x="26" y="178"/>
                      <a:pt x="27" y="177"/>
                      <a:pt x="28" y="176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32" y="173"/>
                      <a:pt x="34" y="173"/>
                      <a:pt x="35" y="173"/>
                    </a:cubicBezTo>
                    <a:cubicBezTo>
                      <a:pt x="38" y="173"/>
                      <a:pt x="40" y="173"/>
                      <a:pt x="41" y="175"/>
                    </a:cubicBezTo>
                    <a:cubicBezTo>
                      <a:pt x="46" y="175"/>
                      <a:pt x="48" y="181"/>
                      <a:pt x="44" y="183"/>
                    </a:cubicBezTo>
                    <a:cubicBezTo>
                      <a:pt x="39" y="188"/>
                      <a:pt x="39" y="188"/>
                      <a:pt x="39" y="188"/>
                    </a:cubicBezTo>
                    <a:cubicBezTo>
                      <a:pt x="37" y="190"/>
                      <a:pt x="37" y="194"/>
                      <a:pt x="39" y="196"/>
                    </a:cubicBezTo>
                    <a:cubicBezTo>
                      <a:pt x="40" y="197"/>
                      <a:pt x="41" y="198"/>
                      <a:pt x="42" y="199"/>
                    </a:cubicBezTo>
                    <a:cubicBezTo>
                      <a:pt x="43" y="199"/>
                      <a:pt x="44" y="200"/>
                      <a:pt x="46" y="200"/>
                    </a:cubicBezTo>
                    <a:cubicBezTo>
                      <a:pt x="47" y="200"/>
                      <a:pt x="49" y="199"/>
                      <a:pt x="50" y="197"/>
                    </a:cubicBezTo>
                    <a:cubicBezTo>
                      <a:pt x="51" y="195"/>
                      <a:pt x="51" y="195"/>
                      <a:pt x="51" y="195"/>
                    </a:cubicBezTo>
                    <a:cubicBezTo>
                      <a:pt x="53" y="193"/>
                      <a:pt x="55" y="191"/>
                      <a:pt x="58" y="191"/>
                    </a:cubicBezTo>
                    <a:cubicBezTo>
                      <a:pt x="59" y="191"/>
                      <a:pt x="60" y="192"/>
                      <a:pt x="61" y="192"/>
                    </a:cubicBezTo>
                    <a:cubicBezTo>
                      <a:pt x="66" y="194"/>
                      <a:pt x="68" y="200"/>
                      <a:pt x="65" y="204"/>
                    </a:cubicBezTo>
                    <a:cubicBezTo>
                      <a:pt x="64" y="206"/>
                      <a:pt x="64" y="206"/>
                      <a:pt x="64" y="206"/>
                    </a:cubicBezTo>
                    <a:cubicBezTo>
                      <a:pt x="62" y="208"/>
                      <a:pt x="63" y="212"/>
                      <a:pt x="66" y="213"/>
                    </a:cubicBezTo>
                    <a:cubicBezTo>
                      <a:pt x="67" y="213"/>
                      <a:pt x="69" y="214"/>
                      <a:pt x="70" y="215"/>
                    </a:cubicBezTo>
                    <a:cubicBezTo>
                      <a:pt x="71" y="215"/>
                      <a:pt x="71" y="215"/>
                      <a:pt x="72" y="215"/>
                    </a:cubicBezTo>
                    <a:cubicBezTo>
                      <a:pt x="74" y="215"/>
                      <a:pt x="76" y="214"/>
                      <a:pt x="77" y="211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8" y="205"/>
                      <a:pt x="82" y="203"/>
                      <a:pt x="85" y="203"/>
                    </a:cubicBezTo>
                    <a:cubicBezTo>
                      <a:pt x="85" y="203"/>
                      <a:pt x="86" y="203"/>
                      <a:pt x="86" y="203"/>
                    </a:cubicBezTo>
                    <a:cubicBezTo>
                      <a:pt x="91" y="204"/>
                      <a:pt x="94" y="209"/>
                      <a:pt x="93" y="213"/>
                    </a:cubicBezTo>
                    <a:cubicBezTo>
                      <a:pt x="92" y="215"/>
                      <a:pt x="92" y="215"/>
                      <a:pt x="92" y="215"/>
                    </a:cubicBezTo>
                    <a:cubicBezTo>
                      <a:pt x="91" y="218"/>
                      <a:pt x="93" y="221"/>
                      <a:pt x="96" y="222"/>
                    </a:cubicBezTo>
                    <a:cubicBezTo>
                      <a:pt x="98" y="222"/>
                      <a:pt x="99" y="222"/>
                      <a:pt x="101" y="222"/>
                    </a:cubicBezTo>
                    <a:cubicBezTo>
                      <a:pt x="101" y="222"/>
                      <a:pt x="101" y="222"/>
                      <a:pt x="101" y="222"/>
                    </a:cubicBezTo>
                    <a:cubicBezTo>
                      <a:pt x="104" y="222"/>
                      <a:pt x="106" y="220"/>
                      <a:pt x="106" y="217"/>
                    </a:cubicBezTo>
                    <a:cubicBezTo>
                      <a:pt x="106" y="215"/>
                      <a:pt x="106" y="215"/>
                      <a:pt x="106" y="215"/>
                    </a:cubicBezTo>
                    <a:cubicBezTo>
                      <a:pt x="106" y="210"/>
                      <a:pt x="110" y="207"/>
                      <a:pt x="115" y="207"/>
                    </a:cubicBezTo>
                    <a:cubicBezTo>
                      <a:pt x="119" y="207"/>
                      <a:pt x="123" y="210"/>
                      <a:pt x="123" y="215"/>
                    </a:cubicBezTo>
                    <a:cubicBezTo>
                      <a:pt x="123" y="217"/>
                      <a:pt x="123" y="217"/>
                      <a:pt x="123" y="217"/>
                    </a:cubicBezTo>
                    <a:cubicBezTo>
                      <a:pt x="123" y="220"/>
                      <a:pt x="125" y="222"/>
                      <a:pt x="128" y="222"/>
                    </a:cubicBezTo>
                    <a:cubicBezTo>
                      <a:pt x="128" y="222"/>
                      <a:pt x="128" y="222"/>
                      <a:pt x="128" y="222"/>
                    </a:cubicBezTo>
                    <a:cubicBezTo>
                      <a:pt x="130" y="222"/>
                      <a:pt x="131" y="221"/>
                      <a:pt x="133" y="221"/>
                    </a:cubicBezTo>
                    <a:cubicBezTo>
                      <a:pt x="136" y="221"/>
                      <a:pt x="138" y="218"/>
                      <a:pt x="137" y="215"/>
                    </a:cubicBezTo>
                    <a:cubicBezTo>
                      <a:pt x="136" y="212"/>
                      <a:pt x="136" y="212"/>
                      <a:pt x="136" y="212"/>
                    </a:cubicBezTo>
                    <a:cubicBezTo>
                      <a:pt x="135" y="209"/>
                      <a:pt x="137" y="204"/>
                      <a:pt x="140" y="203"/>
                    </a:cubicBezTo>
                    <a:cubicBezTo>
                      <a:pt x="141" y="202"/>
                      <a:pt x="142" y="202"/>
                      <a:pt x="144" y="202"/>
                    </a:cubicBezTo>
                    <a:cubicBezTo>
                      <a:pt x="147" y="202"/>
                      <a:pt x="150" y="204"/>
                      <a:pt x="151" y="208"/>
                    </a:cubicBez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3" y="212"/>
                      <a:pt x="155" y="213"/>
                      <a:pt x="157" y="213"/>
                    </a:cubicBezTo>
                    <a:cubicBezTo>
                      <a:pt x="158" y="213"/>
                      <a:pt x="158" y="213"/>
                      <a:pt x="159" y="213"/>
                    </a:cubicBezTo>
                    <a:cubicBezTo>
                      <a:pt x="160" y="212"/>
                      <a:pt x="162" y="212"/>
                      <a:pt x="163" y="211"/>
                    </a:cubicBezTo>
                    <a:cubicBezTo>
                      <a:pt x="166" y="210"/>
                      <a:pt x="167" y="206"/>
                      <a:pt x="165" y="204"/>
                    </a:cubicBezTo>
                    <a:cubicBezTo>
                      <a:pt x="164" y="202"/>
                      <a:pt x="164" y="202"/>
                      <a:pt x="164" y="202"/>
                    </a:cubicBezTo>
                    <a:cubicBezTo>
                      <a:pt x="162" y="198"/>
                      <a:pt x="162" y="194"/>
                      <a:pt x="165" y="191"/>
                    </a:cubicBezTo>
                    <a:cubicBezTo>
                      <a:pt x="166" y="190"/>
                      <a:pt x="168" y="189"/>
                      <a:pt x="170" y="189"/>
                    </a:cubicBezTo>
                    <a:cubicBezTo>
                      <a:pt x="173" y="189"/>
                      <a:pt x="176" y="190"/>
                      <a:pt x="177" y="193"/>
                    </a:cubicBezTo>
                    <a:cubicBezTo>
                      <a:pt x="178" y="195"/>
                      <a:pt x="178" y="195"/>
                      <a:pt x="178" y="195"/>
                    </a:cubicBezTo>
                    <a:cubicBezTo>
                      <a:pt x="179" y="196"/>
                      <a:pt x="181" y="197"/>
                      <a:pt x="183" y="197"/>
                    </a:cubicBezTo>
                    <a:cubicBezTo>
                      <a:pt x="184" y="197"/>
                      <a:pt x="185" y="196"/>
                      <a:pt x="186" y="196"/>
                    </a:cubicBezTo>
                    <a:cubicBezTo>
                      <a:pt x="187" y="195"/>
                      <a:pt x="188" y="194"/>
                      <a:pt x="189" y="193"/>
                    </a:cubicBezTo>
                    <a:cubicBezTo>
                      <a:pt x="191" y="191"/>
                      <a:pt x="191" y="187"/>
                      <a:pt x="189" y="185"/>
                    </a:cubicBezTo>
                    <a:cubicBezTo>
                      <a:pt x="187" y="184"/>
                      <a:pt x="187" y="184"/>
                      <a:pt x="187" y="184"/>
                    </a:cubicBezTo>
                    <a:cubicBezTo>
                      <a:pt x="184" y="181"/>
                      <a:pt x="183" y="177"/>
                      <a:pt x="185" y="173"/>
                    </a:cubicBezTo>
                    <a:cubicBezTo>
                      <a:pt x="187" y="171"/>
                      <a:pt x="190" y="169"/>
                      <a:pt x="192" y="169"/>
                    </a:cubicBezTo>
                    <a:cubicBezTo>
                      <a:pt x="194" y="169"/>
                      <a:pt x="196" y="170"/>
                      <a:pt x="197" y="171"/>
                    </a:cubicBezTo>
                    <a:cubicBezTo>
                      <a:pt x="199" y="173"/>
                      <a:pt x="199" y="173"/>
                      <a:pt x="199" y="173"/>
                    </a:cubicBezTo>
                    <a:cubicBezTo>
                      <a:pt x="200" y="174"/>
                      <a:pt x="201" y="174"/>
                      <a:pt x="202" y="174"/>
                    </a:cubicBezTo>
                    <a:cubicBezTo>
                      <a:pt x="204" y="174"/>
                      <a:pt x="206" y="173"/>
                      <a:pt x="207" y="172"/>
                    </a:cubicBezTo>
                    <a:cubicBezTo>
                      <a:pt x="208" y="170"/>
                      <a:pt x="208" y="169"/>
                      <a:pt x="209" y="168"/>
                    </a:cubicBezTo>
                    <a:cubicBezTo>
                      <a:pt x="211" y="165"/>
                      <a:pt x="210" y="162"/>
                      <a:pt x="207" y="161"/>
                    </a:cubicBezTo>
                    <a:cubicBezTo>
                      <a:pt x="204" y="160"/>
                      <a:pt x="204" y="160"/>
                      <a:pt x="204" y="160"/>
                    </a:cubicBezTo>
                    <a:cubicBezTo>
                      <a:pt x="200" y="158"/>
                      <a:pt x="199" y="153"/>
                      <a:pt x="200" y="149"/>
                    </a:cubicBezTo>
                    <a:cubicBezTo>
                      <a:pt x="200" y="146"/>
                      <a:pt x="203" y="143"/>
                      <a:pt x="206" y="143"/>
                    </a:cubicBezTo>
                    <a:cubicBezTo>
                      <a:pt x="207" y="143"/>
                      <a:pt x="208" y="143"/>
                      <a:pt x="208" y="144"/>
                    </a:cubicBezTo>
                    <a:cubicBezTo>
                      <a:pt x="213" y="146"/>
                      <a:pt x="213" y="146"/>
                      <a:pt x="213" y="146"/>
                    </a:cubicBezTo>
                    <a:cubicBezTo>
                      <a:pt x="214" y="146"/>
                      <a:pt x="214" y="146"/>
                      <a:pt x="215" y="146"/>
                    </a:cubicBezTo>
                    <a:cubicBezTo>
                      <a:pt x="217" y="146"/>
                      <a:pt x="219" y="145"/>
                      <a:pt x="220" y="143"/>
                    </a:cubicBezTo>
                    <a:cubicBezTo>
                      <a:pt x="220" y="141"/>
                      <a:pt x="221" y="140"/>
                      <a:pt x="221" y="138"/>
                    </a:cubicBezTo>
                    <a:cubicBezTo>
                      <a:pt x="222" y="136"/>
                      <a:pt x="220" y="133"/>
                      <a:pt x="217" y="132"/>
                    </a:cubicBezTo>
                    <a:cubicBezTo>
                      <a:pt x="214" y="132"/>
                      <a:pt x="214" y="132"/>
                      <a:pt x="214" y="132"/>
                    </a:cubicBezTo>
                    <a:cubicBezTo>
                      <a:pt x="209" y="131"/>
                      <a:pt x="206" y="126"/>
                      <a:pt x="208" y="121"/>
                    </a:cubicBezTo>
                    <a:cubicBezTo>
                      <a:pt x="209" y="118"/>
                      <a:pt x="212" y="116"/>
                      <a:pt x="216" y="116"/>
                    </a:cubicBezTo>
                    <a:cubicBezTo>
                      <a:pt x="216" y="116"/>
                      <a:pt x="216" y="116"/>
                      <a:pt x="217" y="116"/>
                    </a:cubicBezTo>
                    <a:cubicBezTo>
                      <a:pt x="219" y="116"/>
                      <a:pt x="219" y="116"/>
                      <a:pt x="219" y="116"/>
                    </a:cubicBezTo>
                    <a:cubicBezTo>
                      <a:pt x="219" y="116"/>
                      <a:pt x="219" y="116"/>
                      <a:pt x="219" y="116"/>
                    </a:cubicBezTo>
                    <a:cubicBezTo>
                      <a:pt x="222" y="116"/>
                      <a:pt x="225" y="114"/>
                      <a:pt x="225" y="111"/>
                    </a:cubicBezTo>
                    <a:cubicBezTo>
                      <a:pt x="225" y="111"/>
                      <a:pt x="225" y="111"/>
                      <a:pt x="225" y="111"/>
                    </a:cubicBezTo>
                    <a:cubicBezTo>
                      <a:pt x="225" y="110"/>
                      <a:pt x="224" y="108"/>
                      <a:pt x="224" y="107"/>
                    </a:cubicBezTo>
                    <a:cubicBezTo>
                      <a:pt x="224" y="104"/>
                      <a:pt x="222" y="102"/>
                      <a:pt x="219" y="102"/>
                    </a:cubicBezTo>
                    <a:cubicBezTo>
                      <a:pt x="219" y="102"/>
                      <a:pt x="219" y="102"/>
                      <a:pt x="219" y="102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6" y="102"/>
                      <a:pt x="215" y="103"/>
                      <a:pt x="215" y="103"/>
                    </a:cubicBezTo>
                    <a:cubicBezTo>
                      <a:pt x="211" y="103"/>
                      <a:pt x="208" y="100"/>
                      <a:pt x="207" y="97"/>
                    </a:cubicBezTo>
                    <a:cubicBezTo>
                      <a:pt x="206" y="92"/>
                      <a:pt x="209" y="87"/>
                      <a:pt x="214" y="87"/>
                    </a:cubicBezTo>
                    <a:cubicBezTo>
                      <a:pt x="216" y="86"/>
                      <a:pt x="216" y="86"/>
                      <a:pt x="216" y="86"/>
                    </a:cubicBezTo>
                    <a:cubicBezTo>
                      <a:pt x="219" y="86"/>
                      <a:pt x="221" y="83"/>
                      <a:pt x="220" y="80"/>
                    </a:cubicBezTo>
                    <a:cubicBezTo>
                      <a:pt x="220" y="78"/>
                      <a:pt x="219" y="77"/>
                      <a:pt x="219" y="76"/>
                    </a:cubicBezTo>
                    <a:cubicBezTo>
                      <a:pt x="218" y="73"/>
                      <a:pt x="216" y="72"/>
                      <a:pt x="214" y="72"/>
                    </a:cubicBezTo>
                    <a:cubicBezTo>
                      <a:pt x="213" y="72"/>
                      <a:pt x="212" y="72"/>
                      <a:pt x="212" y="73"/>
                    </a:cubicBezTo>
                    <a:cubicBezTo>
                      <a:pt x="209" y="74"/>
                      <a:pt x="209" y="74"/>
                      <a:pt x="209" y="74"/>
                    </a:cubicBezTo>
                    <a:cubicBezTo>
                      <a:pt x="208" y="74"/>
                      <a:pt x="207" y="74"/>
                      <a:pt x="206" y="74"/>
                    </a:cubicBezTo>
                    <a:cubicBezTo>
                      <a:pt x="203" y="74"/>
                      <a:pt x="201" y="73"/>
                      <a:pt x="199" y="71"/>
                    </a:cubicBezTo>
                    <a:cubicBezTo>
                      <a:pt x="196" y="67"/>
                      <a:pt x="198" y="61"/>
                      <a:pt x="203" y="59"/>
                    </a:cubicBezTo>
                    <a:cubicBezTo>
                      <a:pt x="205" y="58"/>
                      <a:pt x="205" y="58"/>
                      <a:pt x="205" y="58"/>
                    </a:cubicBezTo>
                    <a:cubicBezTo>
                      <a:pt x="207" y="57"/>
                      <a:pt x="208" y="54"/>
                      <a:pt x="207" y="51"/>
                    </a:cubicBezTo>
                    <a:cubicBezTo>
                      <a:pt x="206" y="50"/>
                      <a:pt x="205" y="48"/>
                      <a:pt x="204" y="47"/>
                    </a:cubicBezTo>
                    <a:cubicBezTo>
                      <a:pt x="203" y="46"/>
                      <a:pt x="202" y="45"/>
                      <a:pt x="200" y="45"/>
                    </a:cubicBezTo>
                    <a:cubicBezTo>
                      <a:pt x="199" y="45"/>
                      <a:pt x="198" y="46"/>
                      <a:pt x="197" y="46"/>
                    </a:cubicBezTo>
                    <a:cubicBezTo>
                      <a:pt x="195" y="48"/>
                      <a:pt x="195" y="48"/>
                      <a:pt x="195" y="48"/>
                    </a:cubicBezTo>
                    <a:cubicBezTo>
                      <a:pt x="193" y="49"/>
                      <a:pt x="191" y="50"/>
                      <a:pt x="189" y="50"/>
                    </a:cubicBezTo>
                    <a:cubicBezTo>
                      <a:pt x="187" y="50"/>
                      <a:pt x="185" y="49"/>
                      <a:pt x="183" y="47"/>
                    </a:cubicBezTo>
                    <a:cubicBezTo>
                      <a:pt x="179" y="47"/>
                      <a:pt x="177" y="42"/>
                      <a:pt x="180" y="39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8" y="33"/>
                      <a:pt x="188" y="29"/>
                      <a:pt x="186" y="27"/>
                    </a:cubicBezTo>
                    <a:cubicBezTo>
                      <a:pt x="185" y="26"/>
                      <a:pt x="184" y="25"/>
                      <a:pt x="182" y="24"/>
                    </a:cubicBezTo>
                    <a:cubicBezTo>
                      <a:pt x="181" y="23"/>
                      <a:pt x="180" y="23"/>
                      <a:pt x="179" y="23"/>
                    </a:cubicBezTo>
                    <a:cubicBezTo>
                      <a:pt x="178" y="23"/>
                      <a:pt x="176" y="24"/>
                      <a:pt x="175" y="25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2" y="30"/>
                      <a:pt x="169" y="31"/>
                      <a:pt x="167" y="31"/>
                    </a:cubicBezTo>
                    <a:cubicBezTo>
                      <a:pt x="165" y="31"/>
                      <a:pt x="164" y="31"/>
                      <a:pt x="162" y="30"/>
                    </a:cubicBezTo>
                    <a:cubicBezTo>
                      <a:pt x="159" y="28"/>
                      <a:pt x="158" y="23"/>
                      <a:pt x="160" y="19"/>
                    </a:cubicBezTo>
                    <a:cubicBezTo>
                      <a:pt x="161" y="17"/>
                      <a:pt x="161" y="17"/>
                      <a:pt x="161" y="17"/>
                    </a:cubicBezTo>
                    <a:cubicBezTo>
                      <a:pt x="163" y="15"/>
                      <a:pt x="162" y="11"/>
                      <a:pt x="159" y="10"/>
                    </a:cubicBezTo>
                    <a:cubicBezTo>
                      <a:pt x="158" y="9"/>
                      <a:pt x="156" y="9"/>
                      <a:pt x="155" y="8"/>
                    </a:cubicBezTo>
                    <a:cubicBezTo>
                      <a:pt x="154" y="8"/>
                      <a:pt x="154" y="8"/>
                      <a:pt x="153" y="8"/>
                    </a:cubicBezTo>
                    <a:cubicBezTo>
                      <a:pt x="151" y="8"/>
                      <a:pt x="149" y="9"/>
                      <a:pt x="148" y="11"/>
                    </a:cubicBezTo>
                    <a:cubicBezTo>
                      <a:pt x="147" y="14"/>
                      <a:pt x="147" y="14"/>
                      <a:pt x="147" y="14"/>
                    </a:cubicBezTo>
                    <a:cubicBezTo>
                      <a:pt x="146" y="17"/>
                      <a:pt x="143" y="20"/>
                      <a:pt x="140" y="20"/>
                    </a:cubicBezTo>
                    <a:cubicBezTo>
                      <a:pt x="139" y="20"/>
                      <a:pt x="138" y="20"/>
                      <a:pt x="137" y="19"/>
                    </a:cubicBezTo>
                    <a:cubicBezTo>
                      <a:pt x="133" y="18"/>
                      <a:pt x="131" y="14"/>
                      <a:pt x="132" y="9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33" y="4"/>
                      <a:pt x="131" y="1"/>
                      <a:pt x="128" y="1"/>
                    </a:cubicBezTo>
                    <a:cubicBezTo>
                      <a:pt x="127" y="1"/>
                      <a:pt x="125" y="0"/>
                      <a:pt x="124" y="0"/>
                    </a:cubicBezTo>
                    <a:cubicBezTo>
                      <a:pt x="124" y="0"/>
                      <a:pt x="124" y="0"/>
                      <a:pt x="123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41"/>
              <p:cNvSpPr>
                <a:spLocks noEditPoints="1"/>
              </p:cNvSpPr>
              <p:nvPr/>
            </p:nvSpPr>
            <p:spPr bwMode="auto">
              <a:xfrm>
                <a:off x="1187" y="4761966"/>
                <a:ext cx="531964" cy="534393"/>
              </a:xfrm>
              <a:custGeom>
                <a:avLst/>
                <a:gdLst>
                  <a:gd name="T0" fmla="*/ 126 w 278"/>
                  <a:gd name="T1" fmla="*/ 264 h 279"/>
                  <a:gd name="T2" fmla="*/ 155 w 278"/>
                  <a:gd name="T3" fmla="*/ 264 h 279"/>
                  <a:gd name="T4" fmla="*/ 52 w 278"/>
                  <a:gd name="T5" fmla="*/ 214 h 279"/>
                  <a:gd name="T6" fmla="*/ 42 w 278"/>
                  <a:gd name="T7" fmla="*/ 239 h 279"/>
                  <a:gd name="T8" fmla="*/ 62 w 278"/>
                  <a:gd name="T9" fmla="*/ 239 h 279"/>
                  <a:gd name="T10" fmla="*/ 52 w 278"/>
                  <a:gd name="T11" fmla="*/ 214 h 279"/>
                  <a:gd name="T12" fmla="*/ 218 w 278"/>
                  <a:gd name="T13" fmla="*/ 216 h 279"/>
                  <a:gd name="T14" fmla="*/ 228 w 278"/>
                  <a:gd name="T15" fmla="*/ 241 h 279"/>
                  <a:gd name="T16" fmla="*/ 238 w 278"/>
                  <a:gd name="T17" fmla="*/ 216 h 279"/>
                  <a:gd name="T18" fmla="*/ 139 w 278"/>
                  <a:gd name="T19" fmla="*/ 156 h 279"/>
                  <a:gd name="T20" fmla="*/ 138 w 278"/>
                  <a:gd name="T21" fmla="*/ 228 h 279"/>
                  <a:gd name="T22" fmla="*/ 139 w 278"/>
                  <a:gd name="T23" fmla="*/ 156 h 279"/>
                  <a:gd name="T24" fmla="*/ 58 w 278"/>
                  <a:gd name="T25" fmla="*/ 179 h 279"/>
                  <a:gd name="T26" fmla="*/ 125 w 278"/>
                  <a:gd name="T27" fmla="*/ 150 h 279"/>
                  <a:gd name="T28" fmla="*/ 181 w 278"/>
                  <a:gd name="T29" fmla="*/ 218 h 279"/>
                  <a:gd name="T30" fmla="*/ 152 w 278"/>
                  <a:gd name="T31" fmla="*/ 150 h 279"/>
                  <a:gd name="T32" fmla="*/ 0 w 278"/>
                  <a:gd name="T33" fmla="*/ 140 h 279"/>
                  <a:gd name="T34" fmla="*/ 29 w 278"/>
                  <a:gd name="T35" fmla="*/ 140 h 279"/>
                  <a:gd name="T36" fmla="*/ 264 w 278"/>
                  <a:gd name="T37" fmla="*/ 123 h 279"/>
                  <a:gd name="T38" fmla="*/ 264 w 278"/>
                  <a:gd name="T39" fmla="*/ 153 h 279"/>
                  <a:gd name="T40" fmla="*/ 264 w 278"/>
                  <a:gd name="T41" fmla="*/ 123 h 279"/>
                  <a:gd name="T42" fmla="*/ 47 w 278"/>
                  <a:gd name="T43" fmla="*/ 137 h 279"/>
                  <a:gd name="T44" fmla="*/ 119 w 278"/>
                  <a:gd name="T45" fmla="*/ 137 h 279"/>
                  <a:gd name="T46" fmla="*/ 225 w 278"/>
                  <a:gd name="T47" fmla="*/ 107 h 279"/>
                  <a:gd name="T48" fmla="*/ 226 w 278"/>
                  <a:gd name="T49" fmla="*/ 164 h 279"/>
                  <a:gd name="T50" fmla="*/ 225 w 278"/>
                  <a:gd name="T51" fmla="*/ 107 h 279"/>
                  <a:gd name="T52" fmla="*/ 56 w 278"/>
                  <a:gd name="T53" fmla="*/ 96 h 279"/>
                  <a:gd name="T54" fmla="*/ 96 w 278"/>
                  <a:gd name="T55" fmla="*/ 56 h 279"/>
                  <a:gd name="T56" fmla="*/ 151 w 278"/>
                  <a:gd name="T57" fmla="*/ 123 h 279"/>
                  <a:gd name="T58" fmla="*/ 179 w 278"/>
                  <a:gd name="T59" fmla="*/ 55 h 279"/>
                  <a:gd name="T60" fmla="*/ 109 w 278"/>
                  <a:gd name="T61" fmla="*/ 50 h 279"/>
                  <a:gd name="T62" fmla="*/ 165 w 278"/>
                  <a:gd name="T63" fmla="*/ 49 h 279"/>
                  <a:gd name="T64" fmla="*/ 50 w 278"/>
                  <a:gd name="T65" fmla="*/ 37 h 279"/>
                  <a:gd name="T66" fmla="*/ 40 w 278"/>
                  <a:gd name="T67" fmla="*/ 62 h 279"/>
                  <a:gd name="T68" fmla="*/ 60 w 278"/>
                  <a:gd name="T69" fmla="*/ 62 h 279"/>
                  <a:gd name="T70" fmla="*/ 50 w 278"/>
                  <a:gd name="T71" fmla="*/ 37 h 279"/>
                  <a:gd name="T72" fmla="*/ 216 w 278"/>
                  <a:gd name="T73" fmla="*/ 40 h 279"/>
                  <a:gd name="T74" fmla="*/ 226 w 278"/>
                  <a:gd name="T75" fmla="*/ 65 h 279"/>
                  <a:gd name="T76" fmla="*/ 237 w 278"/>
                  <a:gd name="T77" fmla="*/ 40 h 279"/>
                  <a:gd name="T78" fmla="*/ 138 w 278"/>
                  <a:gd name="T79" fmla="*/ 0 h 279"/>
                  <a:gd name="T80" fmla="*/ 138 w 278"/>
                  <a:gd name="T81" fmla="*/ 29 h 279"/>
                  <a:gd name="T82" fmla="*/ 138 w 278"/>
                  <a:gd name="T83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8" h="279">
                    <a:moveTo>
                      <a:pt x="140" y="250"/>
                    </a:moveTo>
                    <a:cubicBezTo>
                      <a:pt x="132" y="250"/>
                      <a:pt x="126" y="256"/>
                      <a:pt x="126" y="264"/>
                    </a:cubicBezTo>
                    <a:cubicBezTo>
                      <a:pt x="126" y="272"/>
                      <a:pt x="132" y="279"/>
                      <a:pt x="140" y="279"/>
                    </a:cubicBezTo>
                    <a:cubicBezTo>
                      <a:pt x="148" y="279"/>
                      <a:pt x="155" y="272"/>
                      <a:pt x="155" y="264"/>
                    </a:cubicBezTo>
                    <a:cubicBezTo>
                      <a:pt x="155" y="256"/>
                      <a:pt x="148" y="250"/>
                      <a:pt x="140" y="250"/>
                    </a:cubicBezTo>
                    <a:moveTo>
                      <a:pt x="52" y="214"/>
                    </a:moveTo>
                    <a:cubicBezTo>
                      <a:pt x="48" y="214"/>
                      <a:pt x="44" y="215"/>
                      <a:pt x="42" y="218"/>
                    </a:cubicBezTo>
                    <a:cubicBezTo>
                      <a:pt x="36" y="224"/>
                      <a:pt x="36" y="233"/>
                      <a:pt x="42" y="239"/>
                    </a:cubicBezTo>
                    <a:cubicBezTo>
                      <a:pt x="44" y="242"/>
                      <a:pt x="48" y="243"/>
                      <a:pt x="52" y="243"/>
                    </a:cubicBezTo>
                    <a:cubicBezTo>
                      <a:pt x="56" y="243"/>
                      <a:pt x="59" y="242"/>
                      <a:pt x="62" y="239"/>
                    </a:cubicBezTo>
                    <a:cubicBezTo>
                      <a:pt x="68" y="233"/>
                      <a:pt x="68" y="224"/>
                      <a:pt x="62" y="218"/>
                    </a:cubicBezTo>
                    <a:cubicBezTo>
                      <a:pt x="59" y="215"/>
                      <a:pt x="56" y="214"/>
                      <a:pt x="52" y="214"/>
                    </a:cubicBezTo>
                    <a:moveTo>
                      <a:pt x="228" y="212"/>
                    </a:moveTo>
                    <a:cubicBezTo>
                      <a:pt x="224" y="212"/>
                      <a:pt x="221" y="214"/>
                      <a:pt x="218" y="216"/>
                    </a:cubicBezTo>
                    <a:cubicBezTo>
                      <a:pt x="212" y="222"/>
                      <a:pt x="212" y="231"/>
                      <a:pt x="218" y="237"/>
                    </a:cubicBezTo>
                    <a:cubicBezTo>
                      <a:pt x="221" y="240"/>
                      <a:pt x="224" y="241"/>
                      <a:pt x="228" y="241"/>
                    </a:cubicBezTo>
                    <a:cubicBezTo>
                      <a:pt x="232" y="241"/>
                      <a:pt x="236" y="240"/>
                      <a:pt x="238" y="237"/>
                    </a:cubicBezTo>
                    <a:cubicBezTo>
                      <a:pt x="244" y="231"/>
                      <a:pt x="244" y="222"/>
                      <a:pt x="238" y="216"/>
                    </a:cubicBezTo>
                    <a:cubicBezTo>
                      <a:pt x="236" y="214"/>
                      <a:pt x="232" y="212"/>
                      <a:pt x="228" y="212"/>
                    </a:cubicBezTo>
                    <a:moveTo>
                      <a:pt x="139" y="156"/>
                    </a:moveTo>
                    <a:cubicBezTo>
                      <a:pt x="111" y="224"/>
                      <a:pt x="111" y="224"/>
                      <a:pt x="111" y="224"/>
                    </a:cubicBezTo>
                    <a:cubicBezTo>
                      <a:pt x="120" y="227"/>
                      <a:pt x="129" y="228"/>
                      <a:pt x="138" y="228"/>
                    </a:cubicBezTo>
                    <a:cubicBezTo>
                      <a:pt x="149" y="228"/>
                      <a:pt x="158" y="227"/>
                      <a:pt x="168" y="223"/>
                    </a:cubicBezTo>
                    <a:cubicBezTo>
                      <a:pt x="139" y="156"/>
                      <a:pt x="139" y="156"/>
                      <a:pt x="139" y="156"/>
                    </a:cubicBezTo>
                    <a:moveTo>
                      <a:pt x="125" y="150"/>
                    </a:moveTo>
                    <a:cubicBezTo>
                      <a:pt x="58" y="179"/>
                      <a:pt x="58" y="179"/>
                      <a:pt x="58" y="179"/>
                    </a:cubicBezTo>
                    <a:cubicBezTo>
                      <a:pt x="67" y="197"/>
                      <a:pt x="81" y="210"/>
                      <a:pt x="98" y="219"/>
                    </a:cubicBezTo>
                    <a:cubicBezTo>
                      <a:pt x="125" y="150"/>
                      <a:pt x="125" y="150"/>
                      <a:pt x="125" y="150"/>
                    </a:cubicBezTo>
                    <a:moveTo>
                      <a:pt x="152" y="150"/>
                    </a:moveTo>
                    <a:cubicBezTo>
                      <a:pt x="181" y="218"/>
                      <a:pt x="181" y="218"/>
                      <a:pt x="181" y="218"/>
                    </a:cubicBezTo>
                    <a:cubicBezTo>
                      <a:pt x="198" y="209"/>
                      <a:pt x="212" y="194"/>
                      <a:pt x="220" y="177"/>
                    </a:cubicBezTo>
                    <a:cubicBezTo>
                      <a:pt x="152" y="150"/>
                      <a:pt x="152" y="150"/>
                      <a:pt x="152" y="150"/>
                    </a:cubicBezTo>
                    <a:moveTo>
                      <a:pt x="14" y="126"/>
                    </a:moveTo>
                    <a:cubicBezTo>
                      <a:pt x="6" y="126"/>
                      <a:pt x="0" y="132"/>
                      <a:pt x="0" y="140"/>
                    </a:cubicBezTo>
                    <a:cubicBezTo>
                      <a:pt x="0" y="148"/>
                      <a:pt x="6" y="155"/>
                      <a:pt x="14" y="155"/>
                    </a:cubicBezTo>
                    <a:cubicBezTo>
                      <a:pt x="22" y="155"/>
                      <a:pt x="29" y="148"/>
                      <a:pt x="29" y="140"/>
                    </a:cubicBezTo>
                    <a:cubicBezTo>
                      <a:pt x="29" y="132"/>
                      <a:pt x="22" y="126"/>
                      <a:pt x="14" y="126"/>
                    </a:cubicBezTo>
                    <a:moveTo>
                      <a:pt x="264" y="123"/>
                    </a:moveTo>
                    <a:cubicBezTo>
                      <a:pt x="256" y="123"/>
                      <a:pt x="249" y="130"/>
                      <a:pt x="249" y="138"/>
                    </a:cubicBezTo>
                    <a:cubicBezTo>
                      <a:pt x="249" y="146"/>
                      <a:pt x="256" y="153"/>
                      <a:pt x="264" y="153"/>
                    </a:cubicBezTo>
                    <a:cubicBezTo>
                      <a:pt x="272" y="153"/>
                      <a:pt x="278" y="146"/>
                      <a:pt x="278" y="138"/>
                    </a:cubicBezTo>
                    <a:cubicBezTo>
                      <a:pt x="278" y="130"/>
                      <a:pt x="272" y="123"/>
                      <a:pt x="264" y="123"/>
                    </a:cubicBezTo>
                    <a:moveTo>
                      <a:pt x="51" y="110"/>
                    </a:moveTo>
                    <a:cubicBezTo>
                      <a:pt x="48" y="118"/>
                      <a:pt x="47" y="127"/>
                      <a:pt x="47" y="137"/>
                    </a:cubicBezTo>
                    <a:cubicBezTo>
                      <a:pt x="47" y="147"/>
                      <a:pt x="49" y="157"/>
                      <a:pt x="52" y="16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51" y="110"/>
                      <a:pt x="51" y="110"/>
                      <a:pt x="51" y="110"/>
                    </a:cubicBezTo>
                    <a:moveTo>
                      <a:pt x="225" y="107"/>
                    </a:moveTo>
                    <a:cubicBezTo>
                      <a:pt x="157" y="136"/>
                      <a:pt x="157" y="136"/>
                      <a:pt x="157" y="136"/>
                    </a:cubicBezTo>
                    <a:cubicBezTo>
                      <a:pt x="226" y="164"/>
                      <a:pt x="226" y="164"/>
                      <a:pt x="226" y="164"/>
                    </a:cubicBezTo>
                    <a:cubicBezTo>
                      <a:pt x="228" y="155"/>
                      <a:pt x="230" y="146"/>
                      <a:pt x="230" y="137"/>
                    </a:cubicBezTo>
                    <a:cubicBezTo>
                      <a:pt x="230" y="126"/>
                      <a:pt x="228" y="116"/>
                      <a:pt x="225" y="107"/>
                    </a:cubicBezTo>
                    <a:moveTo>
                      <a:pt x="96" y="56"/>
                    </a:moveTo>
                    <a:cubicBezTo>
                      <a:pt x="79" y="65"/>
                      <a:pt x="65" y="79"/>
                      <a:pt x="56" y="96"/>
                    </a:cubicBezTo>
                    <a:cubicBezTo>
                      <a:pt x="125" y="124"/>
                      <a:pt x="125" y="124"/>
                      <a:pt x="125" y="124"/>
                    </a:cubicBezTo>
                    <a:cubicBezTo>
                      <a:pt x="96" y="56"/>
                      <a:pt x="96" y="56"/>
                      <a:pt x="96" y="56"/>
                    </a:cubicBezTo>
                    <a:moveTo>
                      <a:pt x="179" y="55"/>
                    </a:moveTo>
                    <a:cubicBezTo>
                      <a:pt x="151" y="123"/>
                      <a:pt x="151" y="123"/>
                      <a:pt x="151" y="123"/>
                    </a:cubicBezTo>
                    <a:cubicBezTo>
                      <a:pt x="219" y="94"/>
                      <a:pt x="219" y="94"/>
                      <a:pt x="219" y="94"/>
                    </a:cubicBezTo>
                    <a:cubicBezTo>
                      <a:pt x="210" y="77"/>
                      <a:pt x="196" y="63"/>
                      <a:pt x="179" y="55"/>
                    </a:cubicBezTo>
                    <a:moveTo>
                      <a:pt x="138" y="45"/>
                    </a:moveTo>
                    <a:cubicBezTo>
                      <a:pt x="128" y="45"/>
                      <a:pt x="118" y="47"/>
                      <a:pt x="109" y="50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65" y="49"/>
                      <a:pt x="165" y="49"/>
                      <a:pt x="165" y="49"/>
                    </a:cubicBezTo>
                    <a:cubicBezTo>
                      <a:pt x="157" y="47"/>
                      <a:pt x="148" y="45"/>
                      <a:pt x="138" y="45"/>
                    </a:cubicBezTo>
                    <a:moveTo>
                      <a:pt x="50" y="37"/>
                    </a:moveTo>
                    <a:cubicBezTo>
                      <a:pt x="46" y="37"/>
                      <a:pt x="43" y="39"/>
                      <a:pt x="40" y="41"/>
                    </a:cubicBezTo>
                    <a:cubicBezTo>
                      <a:pt x="34" y="47"/>
                      <a:pt x="34" y="56"/>
                      <a:pt x="40" y="62"/>
                    </a:cubicBezTo>
                    <a:cubicBezTo>
                      <a:pt x="43" y="65"/>
                      <a:pt x="46" y="66"/>
                      <a:pt x="50" y="66"/>
                    </a:cubicBezTo>
                    <a:cubicBezTo>
                      <a:pt x="54" y="66"/>
                      <a:pt x="58" y="65"/>
                      <a:pt x="60" y="62"/>
                    </a:cubicBezTo>
                    <a:cubicBezTo>
                      <a:pt x="66" y="56"/>
                      <a:pt x="66" y="47"/>
                      <a:pt x="60" y="41"/>
                    </a:cubicBezTo>
                    <a:cubicBezTo>
                      <a:pt x="58" y="39"/>
                      <a:pt x="54" y="37"/>
                      <a:pt x="50" y="37"/>
                    </a:cubicBezTo>
                    <a:moveTo>
                      <a:pt x="226" y="35"/>
                    </a:moveTo>
                    <a:cubicBezTo>
                      <a:pt x="223" y="35"/>
                      <a:pt x="219" y="37"/>
                      <a:pt x="216" y="40"/>
                    </a:cubicBezTo>
                    <a:cubicBezTo>
                      <a:pt x="210" y="45"/>
                      <a:pt x="210" y="55"/>
                      <a:pt x="216" y="60"/>
                    </a:cubicBezTo>
                    <a:cubicBezTo>
                      <a:pt x="219" y="63"/>
                      <a:pt x="223" y="65"/>
                      <a:pt x="226" y="65"/>
                    </a:cubicBezTo>
                    <a:cubicBezTo>
                      <a:pt x="230" y="65"/>
                      <a:pt x="234" y="63"/>
                      <a:pt x="237" y="60"/>
                    </a:cubicBezTo>
                    <a:cubicBezTo>
                      <a:pt x="242" y="55"/>
                      <a:pt x="242" y="45"/>
                      <a:pt x="237" y="40"/>
                    </a:cubicBezTo>
                    <a:cubicBezTo>
                      <a:pt x="234" y="37"/>
                      <a:pt x="230" y="35"/>
                      <a:pt x="226" y="35"/>
                    </a:cubicBezTo>
                    <a:moveTo>
                      <a:pt x="138" y="0"/>
                    </a:moveTo>
                    <a:cubicBezTo>
                      <a:pt x="130" y="0"/>
                      <a:pt x="123" y="6"/>
                      <a:pt x="123" y="14"/>
                    </a:cubicBezTo>
                    <a:cubicBezTo>
                      <a:pt x="123" y="22"/>
                      <a:pt x="130" y="29"/>
                      <a:pt x="138" y="29"/>
                    </a:cubicBezTo>
                    <a:cubicBezTo>
                      <a:pt x="146" y="29"/>
                      <a:pt x="152" y="22"/>
                      <a:pt x="152" y="14"/>
                    </a:cubicBezTo>
                    <a:cubicBezTo>
                      <a:pt x="152" y="6"/>
                      <a:pt x="146" y="0"/>
                      <a:pt x="13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42"/>
              <p:cNvSpPr>
                <a:spLocks noEditPoints="1"/>
              </p:cNvSpPr>
              <p:nvPr/>
            </p:nvSpPr>
            <p:spPr bwMode="auto">
              <a:xfrm>
                <a:off x="3745985" y="4687474"/>
                <a:ext cx="707666" cy="731147"/>
              </a:xfrm>
              <a:custGeom>
                <a:avLst/>
                <a:gdLst>
                  <a:gd name="T0" fmla="*/ 0 w 370"/>
                  <a:gd name="T1" fmla="*/ 66 h 382"/>
                  <a:gd name="T2" fmla="*/ 48 w 370"/>
                  <a:gd name="T3" fmla="*/ 61 h 382"/>
                  <a:gd name="T4" fmla="*/ 263 w 370"/>
                  <a:gd name="T5" fmla="*/ 278 h 382"/>
                  <a:gd name="T6" fmla="*/ 222 w 370"/>
                  <a:gd name="T7" fmla="*/ 195 h 382"/>
                  <a:gd name="T8" fmla="*/ 263 w 370"/>
                  <a:gd name="T9" fmla="*/ 278 h 382"/>
                  <a:gd name="T10" fmla="*/ 171 w 370"/>
                  <a:gd name="T11" fmla="*/ 136 h 382"/>
                  <a:gd name="T12" fmla="*/ 250 w 370"/>
                  <a:gd name="T13" fmla="*/ 92 h 382"/>
                  <a:gd name="T14" fmla="*/ 85 w 370"/>
                  <a:gd name="T15" fmla="*/ 0 h 382"/>
                  <a:gd name="T16" fmla="*/ 69 w 370"/>
                  <a:gd name="T17" fmla="*/ 48 h 382"/>
                  <a:gd name="T18" fmla="*/ 57 w 370"/>
                  <a:gd name="T19" fmla="*/ 64 h 382"/>
                  <a:gd name="T20" fmla="*/ 83 w 370"/>
                  <a:gd name="T21" fmla="*/ 85 h 382"/>
                  <a:gd name="T22" fmla="*/ 159 w 370"/>
                  <a:gd name="T23" fmla="*/ 136 h 382"/>
                  <a:gd name="T24" fmla="*/ 109 w 370"/>
                  <a:gd name="T25" fmla="*/ 126 h 382"/>
                  <a:gd name="T26" fmla="*/ 123 w 370"/>
                  <a:gd name="T27" fmla="*/ 155 h 382"/>
                  <a:gd name="T28" fmla="*/ 84 w 370"/>
                  <a:gd name="T29" fmla="*/ 183 h 382"/>
                  <a:gd name="T30" fmla="*/ 80 w 370"/>
                  <a:gd name="T31" fmla="*/ 195 h 382"/>
                  <a:gd name="T32" fmla="*/ 113 w 370"/>
                  <a:gd name="T33" fmla="*/ 208 h 382"/>
                  <a:gd name="T34" fmla="*/ 141 w 370"/>
                  <a:gd name="T35" fmla="*/ 191 h 382"/>
                  <a:gd name="T36" fmla="*/ 191 w 370"/>
                  <a:gd name="T37" fmla="*/ 191 h 382"/>
                  <a:gd name="T38" fmla="*/ 184 w 370"/>
                  <a:gd name="T39" fmla="*/ 211 h 382"/>
                  <a:gd name="T40" fmla="*/ 194 w 370"/>
                  <a:gd name="T41" fmla="*/ 239 h 382"/>
                  <a:gd name="T42" fmla="*/ 253 w 370"/>
                  <a:gd name="T43" fmla="*/ 287 h 382"/>
                  <a:gd name="T44" fmla="*/ 171 w 370"/>
                  <a:gd name="T45" fmla="*/ 310 h 382"/>
                  <a:gd name="T46" fmla="*/ 159 w 370"/>
                  <a:gd name="T47" fmla="*/ 324 h 382"/>
                  <a:gd name="T48" fmla="*/ 138 w 370"/>
                  <a:gd name="T49" fmla="*/ 335 h 382"/>
                  <a:gd name="T50" fmla="*/ 194 w 370"/>
                  <a:gd name="T51" fmla="*/ 381 h 382"/>
                  <a:gd name="T52" fmla="*/ 219 w 370"/>
                  <a:gd name="T53" fmla="*/ 354 h 382"/>
                  <a:gd name="T54" fmla="*/ 266 w 370"/>
                  <a:gd name="T55" fmla="*/ 371 h 382"/>
                  <a:gd name="T56" fmla="*/ 278 w 370"/>
                  <a:gd name="T57" fmla="*/ 320 h 382"/>
                  <a:gd name="T58" fmla="*/ 327 w 370"/>
                  <a:gd name="T59" fmla="*/ 316 h 382"/>
                  <a:gd name="T60" fmla="*/ 318 w 370"/>
                  <a:gd name="T61" fmla="*/ 268 h 382"/>
                  <a:gd name="T62" fmla="*/ 362 w 370"/>
                  <a:gd name="T63" fmla="*/ 246 h 382"/>
                  <a:gd name="T64" fmla="*/ 335 w 370"/>
                  <a:gd name="T65" fmla="*/ 202 h 382"/>
                  <a:gd name="T66" fmla="*/ 368 w 370"/>
                  <a:gd name="T67" fmla="*/ 164 h 382"/>
                  <a:gd name="T68" fmla="*/ 333 w 370"/>
                  <a:gd name="T69" fmla="*/ 174 h 382"/>
                  <a:gd name="T70" fmla="*/ 324 w 370"/>
                  <a:gd name="T71" fmla="*/ 170 h 382"/>
                  <a:gd name="T72" fmla="*/ 296 w 370"/>
                  <a:gd name="T73" fmla="*/ 183 h 382"/>
                  <a:gd name="T74" fmla="*/ 207 w 370"/>
                  <a:gd name="T75" fmla="*/ 154 h 382"/>
                  <a:gd name="T76" fmla="*/ 267 w 370"/>
                  <a:gd name="T77" fmla="*/ 43 h 382"/>
                  <a:gd name="T78" fmla="*/ 240 w 370"/>
                  <a:gd name="T79" fmla="*/ 37 h 382"/>
                  <a:gd name="T80" fmla="*/ 204 w 370"/>
                  <a:gd name="T81" fmla="*/ 14 h 382"/>
                  <a:gd name="T82" fmla="*/ 179 w 370"/>
                  <a:gd name="T83" fmla="*/ 20 h 382"/>
                  <a:gd name="T84" fmla="*/ 144 w 370"/>
                  <a:gd name="T85" fmla="*/ 18 h 382"/>
                  <a:gd name="T86" fmla="*/ 134 w 370"/>
                  <a:gd name="T87" fmla="*/ 2 h 382"/>
                  <a:gd name="T88" fmla="*/ 109 w 370"/>
                  <a:gd name="T89" fmla="*/ 28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70" h="382">
                    <a:moveTo>
                      <a:pt x="18" y="46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18" y="46"/>
                      <a:pt x="18" y="46"/>
                      <a:pt x="18" y="46"/>
                    </a:cubicBezTo>
                    <a:moveTo>
                      <a:pt x="263" y="278"/>
                    </a:moveTo>
                    <a:cubicBezTo>
                      <a:pt x="210" y="225"/>
                      <a:pt x="210" y="225"/>
                      <a:pt x="210" y="225"/>
                    </a:cubicBezTo>
                    <a:cubicBezTo>
                      <a:pt x="217" y="217"/>
                      <a:pt x="221" y="207"/>
                      <a:pt x="222" y="195"/>
                    </a:cubicBezTo>
                    <a:cubicBezTo>
                      <a:pt x="296" y="195"/>
                      <a:pt x="296" y="195"/>
                      <a:pt x="296" y="195"/>
                    </a:cubicBezTo>
                    <a:cubicBezTo>
                      <a:pt x="295" y="227"/>
                      <a:pt x="283" y="256"/>
                      <a:pt x="263" y="278"/>
                    </a:cubicBezTo>
                    <a:moveTo>
                      <a:pt x="196" y="146"/>
                    </a:moveTo>
                    <a:cubicBezTo>
                      <a:pt x="189" y="141"/>
                      <a:pt x="183" y="137"/>
                      <a:pt x="171" y="136"/>
                    </a:cubicBezTo>
                    <a:cubicBezTo>
                      <a:pt x="171" y="59"/>
                      <a:pt x="171" y="59"/>
                      <a:pt x="171" y="59"/>
                    </a:cubicBezTo>
                    <a:cubicBezTo>
                      <a:pt x="203" y="61"/>
                      <a:pt x="229" y="73"/>
                      <a:pt x="250" y="92"/>
                    </a:cubicBezTo>
                    <a:cubicBezTo>
                      <a:pt x="196" y="146"/>
                      <a:pt x="196" y="146"/>
                      <a:pt x="196" y="146"/>
                    </a:cubicBezTo>
                    <a:moveTo>
                      <a:pt x="85" y="0"/>
                    </a:moveTo>
                    <a:cubicBezTo>
                      <a:pt x="62" y="12"/>
                      <a:pt x="62" y="12"/>
                      <a:pt x="62" y="12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3" y="52"/>
                      <a:pt x="58" y="56"/>
                      <a:pt x="52" y="60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105" y="69"/>
                      <a:pt x="134" y="59"/>
                      <a:pt x="159" y="59"/>
                    </a:cubicBezTo>
                    <a:cubicBezTo>
                      <a:pt x="159" y="136"/>
                      <a:pt x="159" y="136"/>
                      <a:pt x="159" y="136"/>
                    </a:cubicBezTo>
                    <a:cubicBezTo>
                      <a:pt x="147" y="137"/>
                      <a:pt x="139" y="141"/>
                      <a:pt x="131" y="147"/>
                    </a:cubicBezTo>
                    <a:cubicBezTo>
                      <a:pt x="109" y="126"/>
                      <a:pt x="109" y="126"/>
                      <a:pt x="109" y="126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23" y="155"/>
                      <a:pt x="123" y="155"/>
                      <a:pt x="123" y="155"/>
                    </a:cubicBezTo>
                    <a:cubicBezTo>
                      <a:pt x="117" y="163"/>
                      <a:pt x="112" y="171"/>
                      <a:pt x="111" y="183"/>
                    </a:cubicBezTo>
                    <a:cubicBezTo>
                      <a:pt x="84" y="183"/>
                      <a:pt x="84" y="183"/>
                      <a:pt x="84" y="183"/>
                    </a:cubicBezTo>
                    <a:cubicBezTo>
                      <a:pt x="80" y="194"/>
                      <a:pt x="80" y="194"/>
                      <a:pt x="80" y="194"/>
                    </a:cubicBezTo>
                    <a:cubicBezTo>
                      <a:pt x="80" y="195"/>
                      <a:pt x="80" y="195"/>
                      <a:pt x="80" y="195"/>
                    </a:cubicBezTo>
                    <a:cubicBezTo>
                      <a:pt x="110" y="195"/>
                      <a:pt x="110" y="195"/>
                      <a:pt x="110" y="195"/>
                    </a:cubicBezTo>
                    <a:cubicBezTo>
                      <a:pt x="111" y="200"/>
                      <a:pt x="111" y="204"/>
                      <a:pt x="113" y="208"/>
                    </a:cubicBezTo>
                    <a:cubicBezTo>
                      <a:pt x="146" y="206"/>
                      <a:pt x="146" y="206"/>
                      <a:pt x="146" y="206"/>
                    </a:cubicBezTo>
                    <a:cubicBezTo>
                      <a:pt x="143" y="202"/>
                      <a:pt x="141" y="197"/>
                      <a:pt x="141" y="191"/>
                    </a:cubicBezTo>
                    <a:cubicBezTo>
                      <a:pt x="141" y="178"/>
                      <a:pt x="152" y="167"/>
                      <a:pt x="166" y="167"/>
                    </a:cubicBezTo>
                    <a:cubicBezTo>
                      <a:pt x="180" y="167"/>
                      <a:pt x="191" y="178"/>
                      <a:pt x="191" y="191"/>
                    </a:cubicBezTo>
                    <a:cubicBezTo>
                      <a:pt x="191" y="198"/>
                      <a:pt x="188" y="205"/>
                      <a:pt x="183" y="209"/>
                    </a:cubicBezTo>
                    <a:cubicBezTo>
                      <a:pt x="184" y="211"/>
                      <a:pt x="184" y="211"/>
                      <a:pt x="184" y="211"/>
                    </a:cubicBezTo>
                    <a:cubicBezTo>
                      <a:pt x="185" y="211"/>
                      <a:pt x="185" y="211"/>
                      <a:pt x="185" y="211"/>
                    </a:cubicBezTo>
                    <a:cubicBezTo>
                      <a:pt x="194" y="239"/>
                      <a:pt x="194" y="239"/>
                      <a:pt x="194" y="239"/>
                    </a:cubicBezTo>
                    <a:cubicBezTo>
                      <a:pt x="197" y="237"/>
                      <a:pt x="199" y="236"/>
                      <a:pt x="201" y="234"/>
                    </a:cubicBezTo>
                    <a:cubicBezTo>
                      <a:pt x="253" y="287"/>
                      <a:pt x="253" y="287"/>
                      <a:pt x="253" y="287"/>
                    </a:cubicBezTo>
                    <a:cubicBezTo>
                      <a:pt x="232" y="308"/>
                      <a:pt x="203" y="321"/>
                      <a:pt x="171" y="323"/>
                    </a:cubicBezTo>
                    <a:cubicBezTo>
                      <a:pt x="171" y="310"/>
                      <a:pt x="171" y="310"/>
                      <a:pt x="171" y="310"/>
                    </a:cubicBezTo>
                    <a:cubicBezTo>
                      <a:pt x="159" y="319"/>
                      <a:pt x="159" y="319"/>
                      <a:pt x="159" y="319"/>
                    </a:cubicBezTo>
                    <a:cubicBezTo>
                      <a:pt x="159" y="324"/>
                      <a:pt x="159" y="324"/>
                      <a:pt x="159" y="324"/>
                    </a:cubicBezTo>
                    <a:cubicBezTo>
                      <a:pt x="157" y="324"/>
                      <a:pt x="155" y="324"/>
                      <a:pt x="153" y="323"/>
                    </a:cubicBezTo>
                    <a:cubicBezTo>
                      <a:pt x="138" y="335"/>
                      <a:pt x="138" y="335"/>
                      <a:pt x="138" y="335"/>
                    </a:cubicBezTo>
                    <a:cubicBezTo>
                      <a:pt x="139" y="341"/>
                      <a:pt x="139" y="347"/>
                      <a:pt x="139" y="353"/>
                    </a:cubicBezTo>
                    <a:cubicBezTo>
                      <a:pt x="194" y="381"/>
                      <a:pt x="194" y="381"/>
                      <a:pt x="194" y="381"/>
                    </a:cubicBezTo>
                    <a:cubicBezTo>
                      <a:pt x="198" y="360"/>
                      <a:pt x="198" y="360"/>
                      <a:pt x="198" y="360"/>
                    </a:cubicBezTo>
                    <a:cubicBezTo>
                      <a:pt x="205" y="359"/>
                      <a:pt x="212" y="357"/>
                      <a:pt x="219" y="354"/>
                    </a:cubicBezTo>
                    <a:cubicBezTo>
                      <a:pt x="243" y="382"/>
                      <a:pt x="243" y="382"/>
                      <a:pt x="243" y="382"/>
                    </a:cubicBezTo>
                    <a:cubicBezTo>
                      <a:pt x="266" y="371"/>
                      <a:pt x="266" y="371"/>
                      <a:pt x="266" y="371"/>
                    </a:cubicBezTo>
                    <a:cubicBezTo>
                      <a:pt x="259" y="335"/>
                      <a:pt x="259" y="335"/>
                      <a:pt x="259" y="335"/>
                    </a:cubicBezTo>
                    <a:cubicBezTo>
                      <a:pt x="266" y="330"/>
                      <a:pt x="272" y="326"/>
                      <a:pt x="278" y="320"/>
                    </a:cubicBezTo>
                    <a:cubicBezTo>
                      <a:pt x="310" y="336"/>
                      <a:pt x="310" y="336"/>
                      <a:pt x="310" y="336"/>
                    </a:cubicBezTo>
                    <a:cubicBezTo>
                      <a:pt x="327" y="316"/>
                      <a:pt x="327" y="316"/>
                      <a:pt x="327" y="316"/>
                    </a:cubicBezTo>
                    <a:cubicBezTo>
                      <a:pt x="307" y="287"/>
                      <a:pt x="307" y="287"/>
                      <a:pt x="307" y="287"/>
                    </a:cubicBezTo>
                    <a:cubicBezTo>
                      <a:pt x="311" y="281"/>
                      <a:pt x="315" y="274"/>
                      <a:pt x="318" y="268"/>
                    </a:cubicBezTo>
                    <a:cubicBezTo>
                      <a:pt x="354" y="270"/>
                      <a:pt x="354" y="270"/>
                      <a:pt x="354" y="270"/>
                    </a:cubicBezTo>
                    <a:cubicBezTo>
                      <a:pt x="362" y="246"/>
                      <a:pt x="362" y="246"/>
                      <a:pt x="362" y="246"/>
                    </a:cubicBezTo>
                    <a:cubicBezTo>
                      <a:pt x="332" y="226"/>
                      <a:pt x="332" y="226"/>
                      <a:pt x="332" y="226"/>
                    </a:cubicBezTo>
                    <a:cubicBezTo>
                      <a:pt x="334" y="218"/>
                      <a:pt x="335" y="210"/>
                      <a:pt x="335" y="202"/>
                    </a:cubicBezTo>
                    <a:cubicBezTo>
                      <a:pt x="370" y="190"/>
                      <a:pt x="370" y="190"/>
                      <a:pt x="370" y="190"/>
                    </a:cubicBezTo>
                    <a:cubicBezTo>
                      <a:pt x="368" y="164"/>
                      <a:pt x="368" y="164"/>
                      <a:pt x="368" y="164"/>
                    </a:cubicBezTo>
                    <a:cubicBezTo>
                      <a:pt x="348" y="160"/>
                      <a:pt x="348" y="160"/>
                      <a:pt x="348" y="160"/>
                    </a:cubicBezTo>
                    <a:cubicBezTo>
                      <a:pt x="333" y="174"/>
                      <a:pt x="333" y="174"/>
                      <a:pt x="333" y="174"/>
                    </a:cubicBezTo>
                    <a:cubicBezTo>
                      <a:pt x="325" y="169"/>
                      <a:pt x="325" y="169"/>
                      <a:pt x="325" y="169"/>
                    </a:cubicBezTo>
                    <a:cubicBezTo>
                      <a:pt x="324" y="170"/>
                      <a:pt x="324" y="170"/>
                      <a:pt x="324" y="170"/>
                    </a:cubicBezTo>
                    <a:cubicBezTo>
                      <a:pt x="289" y="148"/>
                      <a:pt x="289" y="148"/>
                      <a:pt x="289" y="148"/>
                    </a:cubicBezTo>
                    <a:cubicBezTo>
                      <a:pt x="293" y="159"/>
                      <a:pt x="295" y="171"/>
                      <a:pt x="296" y="183"/>
                    </a:cubicBezTo>
                    <a:cubicBezTo>
                      <a:pt x="221" y="183"/>
                      <a:pt x="221" y="183"/>
                      <a:pt x="221" y="183"/>
                    </a:cubicBezTo>
                    <a:cubicBezTo>
                      <a:pt x="220" y="171"/>
                      <a:pt x="215" y="162"/>
                      <a:pt x="207" y="154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67" y="43"/>
                      <a:pt x="267" y="43"/>
                      <a:pt x="267" y="43"/>
                    </a:cubicBezTo>
                    <a:cubicBezTo>
                      <a:pt x="259" y="48"/>
                      <a:pt x="259" y="48"/>
                      <a:pt x="259" y="48"/>
                    </a:cubicBezTo>
                    <a:cubicBezTo>
                      <a:pt x="253" y="44"/>
                      <a:pt x="247" y="40"/>
                      <a:pt x="240" y="37"/>
                    </a:cubicBezTo>
                    <a:cubicBezTo>
                      <a:pt x="242" y="6"/>
                      <a:pt x="242" y="6"/>
                      <a:pt x="242" y="6"/>
                    </a:cubicBezTo>
                    <a:cubicBezTo>
                      <a:pt x="204" y="14"/>
                      <a:pt x="204" y="14"/>
                      <a:pt x="204" y="14"/>
                    </a:cubicBezTo>
                    <a:cubicBezTo>
                      <a:pt x="198" y="22"/>
                      <a:pt x="198" y="22"/>
                      <a:pt x="198" y="22"/>
                    </a:cubicBezTo>
                    <a:cubicBezTo>
                      <a:pt x="192" y="21"/>
                      <a:pt x="185" y="20"/>
                      <a:pt x="179" y="20"/>
                    </a:cubicBezTo>
                    <a:cubicBezTo>
                      <a:pt x="149" y="26"/>
                      <a:pt x="149" y="26"/>
                      <a:pt x="149" y="26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43" y="18"/>
                      <a:pt x="143" y="18"/>
                      <a:pt x="143" y="18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23" y="24"/>
                      <a:pt x="116" y="26"/>
                      <a:pt x="109" y="28"/>
                    </a:cubicBezTo>
                    <a:cubicBezTo>
                      <a:pt x="85" y="0"/>
                      <a:pt x="85" y="0"/>
                      <a:pt x="85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43"/>
              <p:cNvSpPr>
                <a:spLocks noEditPoints="1"/>
              </p:cNvSpPr>
              <p:nvPr/>
            </p:nvSpPr>
            <p:spPr bwMode="auto">
              <a:xfrm>
                <a:off x="-52252" y="5522261"/>
                <a:ext cx="233190" cy="275293"/>
              </a:xfrm>
              <a:custGeom>
                <a:avLst/>
                <a:gdLst>
                  <a:gd name="T0" fmla="*/ 68 w 122"/>
                  <a:gd name="T1" fmla="*/ 95 h 144"/>
                  <a:gd name="T2" fmla="*/ 51 w 122"/>
                  <a:gd name="T3" fmla="*/ 102 h 144"/>
                  <a:gd name="T4" fmla="*/ 51 w 122"/>
                  <a:gd name="T5" fmla="*/ 144 h 144"/>
                  <a:gd name="T6" fmla="*/ 96 w 122"/>
                  <a:gd name="T7" fmla="*/ 124 h 144"/>
                  <a:gd name="T8" fmla="*/ 68 w 122"/>
                  <a:gd name="T9" fmla="*/ 95 h 144"/>
                  <a:gd name="T10" fmla="*/ 29 w 122"/>
                  <a:gd name="T11" fmla="*/ 95 h 144"/>
                  <a:gd name="T12" fmla="*/ 0 w 122"/>
                  <a:gd name="T13" fmla="*/ 125 h 144"/>
                  <a:gd name="T14" fmla="*/ 47 w 122"/>
                  <a:gd name="T15" fmla="*/ 144 h 144"/>
                  <a:gd name="T16" fmla="*/ 47 w 122"/>
                  <a:gd name="T17" fmla="*/ 102 h 144"/>
                  <a:gd name="T18" fmla="*/ 29 w 122"/>
                  <a:gd name="T19" fmla="*/ 95 h 144"/>
                  <a:gd name="T20" fmla="*/ 122 w 122"/>
                  <a:gd name="T21" fmla="*/ 75 h 144"/>
                  <a:gd name="T22" fmla="*/ 81 w 122"/>
                  <a:gd name="T23" fmla="*/ 75 h 144"/>
                  <a:gd name="T24" fmla="*/ 75 w 122"/>
                  <a:gd name="T25" fmla="*/ 91 h 144"/>
                  <a:gd name="T26" fmla="*/ 104 w 122"/>
                  <a:gd name="T27" fmla="*/ 120 h 144"/>
                  <a:gd name="T28" fmla="*/ 122 w 122"/>
                  <a:gd name="T29" fmla="*/ 75 h 144"/>
                  <a:gd name="T30" fmla="*/ 51 w 122"/>
                  <a:gd name="T31" fmla="*/ 58 h 144"/>
                  <a:gd name="T32" fmla="*/ 37 w 122"/>
                  <a:gd name="T33" fmla="*/ 72 h 144"/>
                  <a:gd name="T34" fmla="*/ 51 w 122"/>
                  <a:gd name="T35" fmla="*/ 86 h 144"/>
                  <a:gd name="T36" fmla="*/ 64 w 122"/>
                  <a:gd name="T37" fmla="*/ 72 h 144"/>
                  <a:gd name="T38" fmla="*/ 51 w 122"/>
                  <a:gd name="T39" fmla="*/ 58 h 144"/>
                  <a:gd name="T40" fmla="*/ 102 w 122"/>
                  <a:gd name="T41" fmla="*/ 22 h 144"/>
                  <a:gd name="T42" fmla="*/ 73 w 122"/>
                  <a:gd name="T43" fmla="*/ 51 h 144"/>
                  <a:gd name="T44" fmla="*/ 81 w 122"/>
                  <a:gd name="T45" fmla="*/ 67 h 144"/>
                  <a:gd name="T46" fmla="*/ 122 w 122"/>
                  <a:gd name="T47" fmla="*/ 67 h 144"/>
                  <a:gd name="T48" fmla="*/ 102 w 122"/>
                  <a:gd name="T49" fmla="*/ 22 h 144"/>
                  <a:gd name="T50" fmla="*/ 51 w 122"/>
                  <a:gd name="T51" fmla="*/ 0 h 144"/>
                  <a:gd name="T52" fmla="*/ 51 w 122"/>
                  <a:gd name="T53" fmla="*/ 42 h 144"/>
                  <a:gd name="T54" fmla="*/ 65 w 122"/>
                  <a:gd name="T55" fmla="*/ 47 h 144"/>
                  <a:gd name="T56" fmla="*/ 95 w 122"/>
                  <a:gd name="T57" fmla="*/ 18 h 144"/>
                  <a:gd name="T58" fmla="*/ 51 w 122"/>
                  <a:gd name="T59" fmla="*/ 0 h 144"/>
                  <a:gd name="T60" fmla="*/ 47 w 122"/>
                  <a:gd name="T61" fmla="*/ 0 h 144"/>
                  <a:gd name="T62" fmla="*/ 1 w 122"/>
                  <a:gd name="T63" fmla="*/ 18 h 144"/>
                  <a:gd name="T64" fmla="*/ 32 w 122"/>
                  <a:gd name="T65" fmla="*/ 48 h 144"/>
                  <a:gd name="T66" fmla="*/ 47 w 122"/>
                  <a:gd name="T67" fmla="*/ 42 h 144"/>
                  <a:gd name="T68" fmla="*/ 47 w 122"/>
                  <a:gd name="T6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" h="144">
                    <a:moveTo>
                      <a:pt x="68" y="95"/>
                    </a:moveTo>
                    <a:cubicBezTo>
                      <a:pt x="64" y="99"/>
                      <a:pt x="59" y="101"/>
                      <a:pt x="51" y="102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71" y="143"/>
                      <a:pt x="85" y="136"/>
                      <a:pt x="96" y="124"/>
                    </a:cubicBezTo>
                    <a:cubicBezTo>
                      <a:pt x="68" y="95"/>
                      <a:pt x="68" y="95"/>
                      <a:pt x="68" y="95"/>
                    </a:cubicBezTo>
                    <a:moveTo>
                      <a:pt x="29" y="95"/>
                    </a:moveTo>
                    <a:cubicBezTo>
                      <a:pt x="0" y="125"/>
                      <a:pt x="0" y="125"/>
                      <a:pt x="0" y="125"/>
                    </a:cubicBezTo>
                    <a:cubicBezTo>
                      <a:pt x="12" y="137"/>
                      <a:pt x="31" y="144"/>
                      <a:pt x="47" y="144"/>
                    </a:cubicBezTo>
                    <a:cubicBezTo>
                      <a:pt x="47" y="102"/>
                      <a:pt x="47" y="102"/>
                      <a:pt x="47" y="102"/>
                    </a:cubicBezTo>
                    <a:cubicBezTo>
                      <a:pt x="39" y="102"/>
                      <a:pt x="34" y="99"/>
                      <a:pt x="29" y="95"/>
                    </a:cubicBezTo>
                    <a:moveTo>
                      <a:pt x="122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79"/>
                      <a:pt x="78" y="86"/>
                      <a:pt x="75" y="91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114" y="108"/>
                      <a:pt x="121" y="95"/>
                      <a:pt x="122" y="75"/>
                    </a:cubicBezTo>
                    <a:moveTo>
                      <a:pt x="51" y="58"/>
                    </a:moveTo>
                    <a:cubicBezTo>
                      <a:pt x="43" y="58"/>
                      <a:pt x="37" y="65"/>
                      <a:pt x="37" y="72"/>
                    </a:cubicBezTo>
                    <a:cubicBezTo>
                      <a:pt x="37" y="79"/>
                      <a:pt x="43" y="86"/>
                      <a:pt x="51" y="86"/>
                    </a:cubicBezTo>
                    <a:cubicBezTo>
                      <a:pt x="58" y="86"/>
                      <a:pt x="64" y="79"/>
                      <a:pt x="64" y="72"/>
                    </a:cubicBezTo>
                    <a:cubicBezTo>
                      <a:pt x="64" y="65"/>
                      <a:pt x="58" y="58"/>
                      <a:pt x="51" y="58"/>
                    </a:cubicBezTo>
                    <a:moveTo>
                      <a:pt x="102" y="22"/>
                    </a:moveTo>
                    <a:cubicBezTo>
                      <a:pt x="73" y="51"/>
                      <a:pt x="73" y="51"/>
                      <a:pt x="73" y="51"/>
                    </a:cubicBezTo>
                    <a:cubicBezTo>
                      <a:pt x="77" y="56"/>
                      <a:pt x="80" y="63"/>
                      <a:pt x="81" y="67"/>
                    </a:cubicBezTo>
                    <a:cubicBezTo>
                      <a:pt x="122" y="67"/>
                      <a:pt x="122" y="67"/>
                      <a:pt x="122" y="67"/>
                    </a:cubicBezTo>
                    <a:cubicBezTo>
                      <a:pt x="120" y="51"/>
                      <a:pt x="113" y="34"/>
                      <a:pt x="102" y="22"/>
                    </a:cubicBezTo>
                    <a:moveTo>
                      <a:pt x="51" y="0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9" y="42"/>
                      <a:pt x="62" y="44"/>
                      <a:pt x="65" y="47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84" y="8"/>
                      <a:pt x="71" y="1"/>
                      <a:pt x="51" y="0"/>
                    </a:cubicBezTo>
                    <a:moveTo>
                      <a:pt x="47" y="0"/>
                    </a:moveTo>
                    <a:cubicBezTo>
                      <a:pt x="31" y="0"/>
                      <a:pt x="14" y="7"/>
                      <a:pt x="1" y="1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6" y="44"/>
                      <a:pt x="39" y="42"/>
                      <a:pt x="47" y="42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45"/>
              <p:cNvSpPr>
                <a:spLocks/>
              </p:cNvSpPr>
              <p:nvPr/>
            </p:nvSpPr>
            <p:spPr bwMode="auto">
              <a:xfrm>
                <a:off x="1163087" y="5114179"/>
                <a:ext cx="224283" cy="218615"/>
              </a:xfrm>
              <a:custGeom>
                <a:avLst/>
                <a:gdLst>
                  <a:gd name="T0" fmla="*/ 59 w 117"/>
                  <a:gd name="T1" fmla="*/ 0 h 114"/>
                  <a:gd name="T2" fmla="*/ 55 w 117"/>
                  <a:gd name="T3" fmla="*/ 2 h 114"/>
                  <a:gd name="T4" fmla="*/ 2 w 117"/>
                  <a:gd name="T5" fmla="*/ 52 h 114"/>
                  <a:gd name="T6" fmla="*/ 1 w 117"/>
                  <a:gd name="T7" fmla="*/ 54 h 114"/>
                  <a:gd name="T8" fmla="*/ 0 w 117"/>
                  <a:gd name="T9" fmla="*/ 56 h 114"/>
                  <a:gd name="T10" fmla="*/ 0 w 117"/>
                  <a:gd name="T11" fmla="*/ 108 h 114"/>
                  <a:gd name="T12" fmla="*/ 2 w 117"/>
                  <a:gd name="T13" fmla="*/ 112 h 114"/>
                  <a:gd name="T14" fmla="*/ 6 w 117"/>
                  <a:gd name="T15" fmla="*/ 114 h 114"/>
                  <a:gd name="T16" fmla="*/ 32 w 117"/>
                  <a:gd name="T17" fmla="*/ 114 h 114"/>
                  <a:gd name="T18" fmla="*/ 32 w 117"/>
                  <a:gd name="T19" fmla="*/ 114 h 114"/>
                  <a:gd name="T20" fmla="*/ 36 w 117"/>
                  <a:gd name="T21" fmla="*/ 112 h 114"/>
                  <a:gd name="T22" fmla="*/ 38 w 117"/>
                  <a:gd name="T23" fmla="*/ 109 h 114"/>
                  <a:gd name="T24" fmla="*/ 38 w 117"/>
                  <a:gd name="T25" fmla="*/ 69 h 114"/>
                  <a:gd name="T26" fmla="*/ 40 w 117"/>
                  <a:gd name="T27" fmla="*/ 66 h 114"/>
                  <a:gd name="T28" fmla="*/ 44 w 117"/>
                  <a:gd name="T29" fmla="*/ 64 h 114"/>
                  <a:gd name="T30" fmla="*/ 44 w 117"/>
                  <a:gd name="T31" fmla="*/ 64 h 114"/>
                  <a:gd name="T32" fmla="*/ 74 w 117"/>
                  <a:gd name="T33" fmla="*/ 64 h 114"/>
                  <a:gd name="T34" fmla="*/ 78 w 117"/>
                  <a:gd name="T35" fmla="*/ 66 h 114"/>
                  <a:gd name="T36" fmla="*/ 79 w 117"/>
                  <a:gd name="T37" fmla="*/ 70 h 114"/>
                  <a:gd name="T38" fmla="*/ 79 w 117"/>
                  <a:gd name="T39" fmla="*/ 109 h 114"/>
                  <a:gd name="T40" fmla="*/ 81 w 117"/>
                  <a:gd name="T41" fmla="*/ 113 h 114"/>
                  <a:gd name="T42" fmla="*/ 85 w 117"/>
                  <a:gd name="T43" fmla="*/ 114 h 114"/>
                  <a:gd name="T44" fmla="*/ 111 w 117"/>
                  <a:gd name="T45" fmla="*/ 114 h 114"/>
                  <a:gd name="T46" fmla="*/ 111 w 117"/>
                  <a:gd name="T47" fmla="*/ 114 h 114"/>
                  <a:gd name="T48" fmla="*/ 115 w 117"/>
                  <a:gd name="T49" fmla="*/ 113 h 114"/>
                  <a:gd name="T50" fmla="*/ 117 w 117"/>
                  <a:gd name="T51" fmla="*/ 109 h 114"/>
                  <a:gd name="T52" fmla="*/ 117 w 117"/>
                  <a:gd name="T53" fmla="*/ 56 h 114"/>
                  <a:gd name="T54" fmla="*/ 117 w 117"/>
                  <a:gd name="T55" fmla="*/ 54 h 114"/>
                  <a:gd name="T56" fmla="*/ 116 w 117"/>
                  <a:gd name="T57" fmla="*/ 53 h 114"/>
                  <a:gd name="T58" fmla="*/ 63 w 117"/>
                  <a:gd name="T59" fmla="*/ 2 h 114"/>
                  <a:gd name="T60" fmla="*/ 59 w 117"/>
                  <a:gd name="T61" fmla="*/ 0 h 114"/>
                  <a:gd name="T62" fmla="*/ 59 w 117"/>
                  <a:gd name="T6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7" h="114">
                    <a:moveTo>
                      <a:pt x="59" y="0"/>
                    </a:moveTo>
                    <a:cubicBezTo>
                      <a:pt x="57" y="0"/>
                      <a:pt x="56" y="1"/>
                      <a:pt x="55" y="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3"/>
                      <a:pt x="1" y="53"/>
                      <a:pt x="1" y="54"/>
                    </a:cubicBezTo>
                    <a:cubicBezTo>
                      <a:pt x="0" y="55"/>
                      <a:pt x="0" y="55"/>
                      <a:pt x="0" y="56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0"/>
                      <a:pt x="1" y="111"/>
                      <a:pt x="2" y="112"/>
                    </a:cubicBezTo>
                    <a:cubicBezTo>
                      <a:pt x="3" y="113"/>
                      <a:pt x="4" y="114"/>
                      <a:pt x="6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4" y="114"/>
                      <a:pt x="35" y="113"/>
                      <a:pt x="36" y="112"/>
                    </a:cubicBezTo>
                    <a:cubicBezTo>
                      <a:pt x="37" y="111"/>
                      <a:pt x="38" y="110"/>
                      <a:pt x="38" y="10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68"/>
                      <a:pt x="39" y="67"/>
                      <a:pt x="40" y="66"/>
                    </a:cubicBezTo>
                    <a:cubicBezTo>
                      <a:pt x="41" y="65"/>
                      <a:pt x="42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5" y="64"/>
                      <a:pt x="76" y="65"/>
                      <a:pt x="78" y="66"/>
                    </a:cubicBezTo>
                    <a:cubicBezTo>
                      <a:pt x="79" y="67"/>
                      <a:pt x="79" y="68"/>
                      <a:pt x="79" y="7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10"/>
                      <a:pt x="80" y="112"/>
                      <a:pt x="81" y="113"/>
                    </a:cubicBezTo>
                    <a:cubicBezTo>
                      <a:pt x="82" y="114"/>
                      <a:pt x="83" y="114"/>
                      <a:pt x="85" y="114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3" y="114"/>
                      <a:pt x="114" y="114"/>
                      <a:pt x="115" y="113"/>
                    </a:cubicBezTo>
                    <a:cubicBezTo>
                      <a:pt x="116" y="112"/>
                      <a:pt x="117" y="110"/>
                      <a:pt x="117" y="109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6"/>
                      <a:pt x="117" y="55"/>
                      <a:pt x="117" y="54"/>
                    </a:cubicBezTo>
                    <a:cubicBezTo>
                      <a:pt x="117" y="54"/>
                      <a:pt x="116" y="53"/>
                      <a:pt x="116" y="5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1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6"/>
              <p:cNvSpPr>
                <a:spLocks/>
              </p:cNvSpPr>
              <p:nvPr/>
            </p:nvSpPr>
            <p:spPr bwMode="auto">
              <a:xfrm>
                <a:off x="1129080" y="5060739"/>
                <a:ext cx="294726" cy="157079"/>
              </a:xfrm>
              <a:custGeom>
                <a:avLst/>
                <a:gdLst>
                  <a:gd name="T0" fmla="*/ 77 w 154"/>
                  <a:gd name="T1" fmla="*/ 0 h 82"/>
                  <a:gd name="T2" fmla="*/ 72 w 154"/>
                  <a:gd name="T3" fmla="*/ 3 h 82"/>
                  <a:gd name="T4" fmla="*/ 3 w 154"/>
                  <a:gd name="T5" fmla="*/ 68 h 82"/>
                  <a:gd name="T6" fmla="*/ 3 w 154"/>
                  <a:gd name="T7" fmla="*/ 79 h 82"/>
                  <a:gd name="T8" fmla="*/ 9 w 154"/>
                  <a:gd name="T9" fmla="*/ 81 h 82"/>
                  <a:gd name="T10" fmla="*/ 9 w 154"/>
                  <a:gd name="T11" fmla="*/ 81 h 82"/>
                  <a:gd name="T12" fmla="*/ 14 w 154"/>
                  <a:gd name="T13" fmla="*/ 79 h 82"/>
                  <a:gd name="T14" fmla="*/ 75 w 154"/>
                  <a:gd name="T15" fmla="*/ 22 h 82"/>
                  <a:gd name="T16" fmla="*/ 77 w 154"/>
                  <a:gd name="T17" fmla="*/ 21 h 82"/>
                  <a:gd name="T18" fmla="*/ 77 w 154"/>
                  <a:gd name="T19" fmla="*/ 21 h 82"/>
                  <a:gd name="T20" fmla="*/ 77 w 154"/>
                  <a:gd name="T21" fmla="*/ 21 h 82"/>
                  <a:gd name="T22" fmla="*/ 79 w 154"/>
                  <a:gd name="T23" fmla="*/ 22 h 82"/>
                  <a:gd name="T24" fmla="*/ 139 w 154"/>
                  <a:gd name="T25" fmla="*/ 79 h 82"/>
                  <a:gd name="T26" fmla="*/ 145 w 154"/>
                  <a:gd name="T27" fmla="*/ 82 h 82"/>
                  <a:gd name="T28" fmla="*/ 145 w 154"/>
                  <a:gd name="T29" fmla="*/ 82 h 82"/>
                  <a:gd name="T30" fmla="*/ 151 w 154"/>
                  <a:gd name="T31" fmla="*/ 79 h 82"/>
                  <a:gd name="T32" fmla="*/ 151 w 154"/>
                  <a:gd name="T33" fmla="*/ 68 h 82"/>
                  <a:gd name="T34" fmla="*/ 83 w 154"/>
                  <a:gd name="T35" fmla="*/ 3 h 82"/>
                  <a:gd name="T36" fmla="*/ 77 w 154"/>
                  <a:gd name="T37" fmla="*/ 0 h 82"/>
                  <a:gd name="T38" fmla="*/ 77 w 154"/>
                  <a:gd name="T3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4" h="82">
                    <a:moveTo>
                      <a:pt x="77" y="0"/>
                    </a:moveTo>
                    <a:cubicBezTo>
                      <a:pt x="75" y="0"/>
                      <a:pt x="73" y="1"/>
                      <a:pt x="72" y="3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0" y="71"/>
                      <a:pt x="0" y="76"/>
                      <a:pt x="3" y="79"/>
                    </a:cubicBezTo>
                    <a:cubicBezTo>
                      <a:pt x="5" y="80"/>
                      <a:pt x="7" y="81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11" y="81"/>
                      <a:pt x="13" y="80"/>
                      <a:pt x="14" y="79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1"/>
                      <a:pt x="76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8" y="21"/>
                      <a:pt x="79" y="21"/>
                      <a:pt x="79" y="22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41" y="81"/>
                      <a:pt x="143" y="81"/>
                      <a:pt x="145" y="82"/>
                    </a:cubicBezTo>
                    <a:cubicBezTo>
                      <a:pt x="145" y="82"/>
                      <a:pt x="145" y="82"/>
                      <a:pt x="145" y="82"/>
                    </a:cubicBezTo>
                    <a:cubicBezTo>
                      <a:pt x="147" y="82"/>
                      <a:pt x="149" y="81"/>
                      <a:pt x="151" y="79"/>
                    </a:cubicBezTo>
                    <a:cubicBezTo>
                      <a:pt x="154" y="76"/>
                      <a:pt x="154" y="71"/>
                      <a:pt x="151" y="68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1" y="1"/>
                      <a:pt x="79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47"/>
              <p:cNvSpPr>
                <a:spLocks/>
              </p:cNvSpPr>
              <p:nvPr/>
            </p:nvSpPr>
            <p:spPr bwMode="auto">
              <a:xfrm>
                <a:off x="1171184" y="5080172"/>
                <a:ext cx="38055" cy="64775"/>
              </a:xfrm>
              <a:custGeom>
                <a:avLst/>
                <a:gdLst>
                  <a:gd name="T0" fmla="*/ 2 w 20"/>
                  <a:gd name="T1" fmla="*/ 0 h 34"/>
                  <a:gd name="T2" fmla="*/ 1 w 20"/>
                  <a:gd name="T3" fmla="*/ 1 h 34"/>
                  <a:gd name="T4" fmla="*/ 0 w 20"/>
                  <a:gd name="T5" fmla="*/ 3 h 34"/>
                  <a:gd name="T6" fmla="*/ 0 w 20"/>
                  <a:gd name="T7" fmla="*/ 34 h 34"/>
                  <a:gd name="T8" fmla="*/ 20 w 20"/>
                  <a:gd name="T9" fmla="*/ 15 h 34"/>
                  <a:gd name="T10" fmla="*/ 20 w 20"/>
                  <a:gd name="T11" fmla="*/ 3 h 34"/>
                  <a:gd name="T12" fmla="*/ 20 w 20"/>
                  <a:gd name="T13" fmla="*/ 1 h 34"/>
                  <a:gd name="T14" fmla="*/ 18 w 20"/>
                  <a:gd name="T15" fmla="*/ 0 h 34"/>
                  <a:gd name="T16" fmla="*/ 2 w 20"/>
                  <a:gd name="T17" fmla="*/ 0 h 34"/>
                  <a:gd name="T18" fmla="*/ 2 w 20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34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48"/>
              <p:cNvSpPr>
                <a:spLocks/>
              </p:cNvSpPr>
              <p:nvPr/>
            </p:nvSpPr>
            <p:spPr bwMode="auto">
              <a:xfrm>
                <a:off x="2553317" y="3452703"/>
                <a:ext cx="1104412" cy="1104412"/>
              </a:xfrm>
              <a:custGeom>
                <a:avLst/>
                <a:gdLst>
                  <a:gd name="T0" fmla="*/ 576 w 577"/>
                  <a:gd name="T1" fmla="*/ 315 h 577"/>
                  <a:gd name="T2" fmla="*/ 577 w 577"/>
                  <a:gd name="T3" fmla="*/ 258 h 577"/>
                  <a:gd name="T4" fmla="*/ 511 w 577"/>
                  <a:gd name="T5" fmla="*/ 235 h 577"/>
                  <a:gd name="T6" fmla="*/ 507 w 577"/>
                  <a:gd name="T7" fmla="*/ 217 h 577"/>
                  <a:gd name="T8" fmla="*/ 555 w 577"/>
                  <a:gd name="T9" fmla="*/ 167 h 577"/>
                  <a:gd name="T10" fmla="*/ 527 w 577"/>
                  <a:gd name="T11" fmla="*/ 117 h 577"/>
                  <a:gd name="T12" fmla="*/ 458 w 577"/>
                  <a:gd name="T13" fmla="*/ 131 h 577"/>
                  <a:gd name="T14" fmla="*/ 445 w 577"/>
                  <a:gd name="T15" fmla="*/ 117 h 577"/>
                  <a:gd name="T16" fmla="*/ 462 w 577"/>
                  <a:gd name="T17" fmla="*/ 51 h 577"/>
                  <a:gd name="T18" fmla="*/ 413 w 577"/>
                  <a:gd name="T19" fmla="*/ 21 h 577"/>
                  <a:gd name="T20" fmla="*/ 360 w 577"/>
                  <a:gd name="T21" fmla="*/ 67 h 577"/>
                  <a:gd name="T22" fmla="*/ 341 w 577"/>
                  <a:gd name="T23" fmla="*/ 63 h 577"/>
                  <a:gd name="T24" fmla="*/ 322 w 577"/>
                  <a:gd name="T25" fmla="*/ 1 h 577"/>
                  <a:gd name="T26" fmla="*/ 265 w 577"/>
                  <a:gd name="T27" fmla="*/ 0 h 577"/>
                  <a:gd name="T28" fmla="*/ 243 w 577"/>
                  <a:gd name="T29" fmla="*/ 62 h 577"/>
                  <a:gd name="T30" fmla="*/ 223 w 577"/>
                  <a:gd name="T31" fmla="*/ 67 h 577"/>
                  <a:gd name="T32" fmla="*/ 176 w 577"/>
                  <a:gd name="T33" fmla="*/ 22 h 577"/>
                  <a:gd name="T34" fmla="*/ 125 w 577"/>
                  <a:gd name="T35" fmla="*/ 49 h 577"/>
                  <a:gd name="T36" fmla="*/ 138 w 577"/>
                  <a:gd name="T37" fmla="*/ 115 h 577"/>
                  <a:gd name="T38" fmla="*/ 124 w 577"/>
                  <a:gd name="T39" fmla="*/ 129 h 577"/>
                  <a:gd name="T40" fmla="*/ 60 w 577"/>
                  <a:gd name="T41" fmla="*/ 114 h 577"/>
                  <a:gd name="T42" fmla="*/ 30 w 577"/>
                  <a:gd name="T43" fmla="*/ 163 h 577"/>
                  <a:gd name="T44" fmla="*/ 74 w 577"/>
                  <a:gd name="T45" fmla="*/ 213 h 577"/>
                  <a:gd name="T46" fmla="*/ 68 w 577"/>
                  <a:gd name="T47" fmla="*/ 233 h 577"/>
                  <a:gd name="T48" fmla="*/ 1 w 577"/>
                  <a:gd name="T49" fmla="*/ 251 h 577"/>
                  <a:gd name="T50" fmla="*/ 0 w 577"/>
                  <a:gd name="T51" fmla="*/ 309 h 577"/>
                  <a:gd name="T52" fmla="*/ 67 w 577"/>
                  <a:gd name="T53" fmla="*/ 332 h 577"/>
                  <a:gd name="T54" fmla="*/ 73 w 577"/>
                  <a:gd name="T55" fmla="*/ 350 h 577"/>
                  <a:gd name="T56" fmla="*/ 25 w 577"/>
                  <a:gd name="T57" fmla="*/ 399 h 577"/>
                  <a:gd name="T58" fmla="*/ 53 w 577"/>
                  <a:gd name="T59" fmla="*/ 450 h 577"/>
                  <a:gd name="T60" fmla="*/ 122 w 577"/>
                  <a:gd name="T61" fmla="*/ 436 h 577"/>
                  <a:gd name="T62" fmla="*/ 135 w 577"/>
                  <a:gd name="T63" fmla="*/ 450 h 577"/>
                  <a:gd name="T64" fmla="*/ 119 w 577"/>
                  <a:gd name="T65" fmla="*/ 516 h 577"/>
                  <a:gd name="T66" fmla="*/ 168 w 577"/>
                  <a:gd name="T67" fmla="*/ 546 h 577"/>
                  <a:gd name="T68" fmla="*/ 221 w 577"/>
                  <a:gd name="T69" fmla="*/ 500 h 577"/>
                  <a:gd name="T70" fmla="*/ 239 w 577"/>
                  <a:gd name="T71" fmla="*/ 506 h 577"/>
                  <a:gd name="T72" fmla="*/ 258 w 577"/>
                  <a:gd name="T73" fmla="*/ 576 h 577"/>
                  <a:gd name="T74" fmla="*/ 316 w 577"/>
                  <a:gd name="T75" fmla="*/ 577 h 577"/>
                  <a:gd name="T76" fmla="*/ 339 w 577"/>
                  <a:gd name="T77" fmla="*/ 506 h 577"/>
                  <a:gd name="T78" fmla="*/ 356 w 577"/>
                  <a:gd name="T79" fmla="*/ 501 h 577"/>
                  <a:gd name="T80" fmla="*/ 408 w 577"/>
                  <a:gd name="T81" fmla="*/ 551 h 577"/>
                  <a:gd name="T82" fmla="*/ 458 w 577"/>
                  <a:gd name="T83" fmla="*/ 524 h 577"/>
                  <a:gd name="T84" fmla="*/ 444 w 577"/>
                  <a:gd name="T85" fmla="*/ 451 h 577"/>
                  <a:gd name="T86" fmla="*/ 456 w 577"/>
                  <a:gd name="T87" fmla="*/ 439 h 577"/>
                  <a:gd name="T88" fmla="*/ 526 w 577"/>
                  <a:gd name="T89" fmla="*/ 457 h 577"/>
                  <a:gd name="T90" fmla="*/ 556 w 577"/>
                  <a:gd name="T91" fmla="*/ 407 h 577"/>
                  <a:gd name="T92" fmla="*/ 507 w 577"/>
                  <a:gd name="T93" fmla="*/ 352 h 577"/>
                  <a:gd name="T94" fmla="*/ 511 w 577"/>
                  <a:gd name="T95" fmla="*/ 334 h 577"/>
                  <a:gd name="T96" fmla="*/ 576 w 577"/>
                  <a:gd name="T97" fmla="*/ 315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7" h="577">
                    <a:moveTo>
                      <a:pt x="576" y="315"/>
                    </a:moveTo>
                    <a:cubicBezTo>
                      <a:pt x="577" y="258"/>
                      <a:pt x="577" y="258"/>
                      <a:pt x="577" y="258"/>
                    </a:cubicBezTo>
                    <a:cubicBezTo>
                      <a:pt x="511" y="235"/>
                      <a:pt x="511" y="235"/>
                      <a:pt x="511" y="235"/>
                    </a:cubicBezTo>
                    <a:cubicBezTo>
                      <a:pt x="510" y="229"/>
                      <a:pt x="509" y="223"/>
                      <a:pt x="507" y="217"/>
                    </a:cubicBezTo>
                    <a:cubicBezTo>
                      <a:pt x="555" y="167"/>
                      <a:pt x="555" y="167"/>
                      <a:pt x="555" y="167"/>
                    </a:cubicBezTo>
                    <a:cubicBezTo>
                      <a:pt x="527" y="117"/>
                      <a:pt x="527" y="117"/>
                      <a:pt x="527" y="117"/>
                    </a:cubicBezTo>
                    <a:cubicBezTo>
                      <a:pt x="458" y="131"/>
                      <a:pt x="458" y="131"/>
                      <a:pt x="458" y="131"/>
                    </a:cubicBezTo>
                    <a:cubicBezTo>
                      <a:pt x="454" y="126"/>
                      <a:pt x="450" y="121"/>
                      <a:pt x="445" y="117"/>
                    </a:cubicBezTo>
                    <a:cubicBezTo>
                      <a:pt x="462" y="51"/>
                      <a:pt x="462" y="51"/>
                      <a:pt x="462" y="51"/>
                    </a:cubicBezTo>
                    <a:cubicBezTo>
                      <a:pt x="413" y="21"/>
                      <a:pt x="413" y="21"/>
                      <a:pt x="413" y="21"/>
                    </a:cubicBezTo>
                    <a:cubicBezTo>
                      <a:pt x="360" y="67"/>
                      <a:pt x="360" y="67"/>
                      <a:pt x="360" y="67"/>
                    </a:cubicBezTo>
                    <a:cubicBezTo>
                      <a:pt x="353" y="65"/>
                      <a:pt x="347" y="64"/>
                      <a:pt x="341" y="63"/>
                    </a:cubicBezTo>
                    <a:cubicBezTo>
                      <a:pt x="322" y="1"/>
                      <a:pt x="322" y="1"/>
                      <a:pt x="322" y="1"/>
                    </a:cubicBezTo>
                    <a:cubicBezTo>
                      <a:pt x="265" y="0"/>
                      <a:pt x="265" y="0"/>
                      <a:pt x="265" y="0"/>
                    </a:cubicBezTo>
                    <a:cubicBezTo>
                      <a:pt x="243" y="62"/>
                      <a:pt x="243" y="62"/>
                      <a:pt x="243" y="62"/>
                    </a:cubicBezTo>
                    <a:cubicBezTo>
                      <a:pt x="236" y="63"/>
                      <a:pt x="230" y="65"/>
                      <a:pt x="223" y="67"/>
                    </a:cubicBezTo>
                    <a:cubicBezTo>
                      <a:pt x="176" y="22"/>
                      <a:pt x="176" y="22"/>
                      <a:pt x="176" y="22"/>
                    </a:cubicBezTo>
                    <a:cubicBezTo>
                      <a:pt x="125" y="49"/>
                      <a:pt x="125" y="49"/>
                      <a:pt x="125" y="49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3" y="119"/>
                      <a:pt x="128" y="124"/>
                      <a:pt x="124" y="129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0" y="163"/>
                      <a:pt x="30" y="163"/>
                      <a:pt x="30" y="163"/>
                    </a:cubicBezTo>
                    <a:cubicBezTo>
                      <a:pt x="74" y="213"/>
                      <a:pt x="74" y="213"/>
                      <a:pt x="74" y="213"/>
                    </a:cubicBezTo>
                    <a:cubicBezTo>
                      <a:pt x="72" y="220"/>
                      <a:pt x="69" y="226"/>
                      <a:pt x="68" y="233"/>
                    </a:cubicBezTo>
                    <a:cubicBezTo>
                      <a:pt x="1" y="251"/>
                      <a:pt x="1" y="251"/>
                      <a:pt x="1" y="251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67" y="332"/>
                      <a:pt x="67" y="332"/>
                      <a:pt x="67" y="332"/>
                    </a:cubicBezTo>
                    <a:cubicBezTo>
                      <a:pt x="69" y="338"/>
                      <a:pt x="71" y="344"/>
                      <a:pt x="73" y="350"/>
                    </a:cubicBezTo>
                    <a:cubicBezTo>
                      <a:pt x="25" y="399"/>
                      <a:pt x="25" y="399"/>
                      <a:pt x="25" y="399"/>
                    </a:cubicBezTo>
                    <a:cubicBezTo>
                      <a:pt x="53" y="450"/>
                      <a:pt x="53" y="450"/>
                      <a:pt x="53" y="450"/>
                    </a:cubicBezTo>
                    <a:cubicBezTo>
                      <a:pt x="122" y="436"/>
                      <a:pt x="122" y="436"/>
                      <a:pt x="122" y="436"/>
                    </a:cubicBezTo>
                    <a:cubicBezTo>
                      <a:pt x="126" y="441"/>
                      <a:pt x="131" y="445"/>
                      <a:pt x="135" y="450"/>
                    </a:cubicBezTo>
                    <a:cubicBezTo>
                      <a:pt x="119" y="516"/>
                      <a:pt x="119" y="516"/>
                      <a:pt x="119" y="516"/>
                    </a:cubicBezTo>
                    <a:cubicBezTo>
                      <a:pt x="168" y="546"/>
                      <a:pt x="168" y="546"/>
                      <a:pt x="168" y="546"/>
                    </a:cubicBezTo>
                    <a:cubicBezTo>
                      <a:pt x="221" y="500"/>
                      <a:pt x="221" y="500"/>
                      <a:pt x="221" y="500"/>
                    </a:cubicBezTo>
                    <a:cubicBezTo>
                      <a:pt x="227" y="502"/>
                      <a:pt x="233" y="504"/>
                      <a:pt x="239" y="506"/>
                    </a:cubicBezTo>
                    <a:cubicBezTo>
                      <a:pt x="258" y="576"/>
                      <a:pt x="258" y="576"/>
                      <a:pt x="258" y="576"/>
                    </a:cubicBezTo>
                    <a:cubicBezTo>
                      <a:pt x="316" y="577"/>
                      <a:pt x="316" y="577"/>
                      <a:pt x="316" y="577"/>
                    </a:cubicBezTo>
                    <a:cubicBezTo>
                      <a:pt x="339" y="506"/>
                      <a:pt x="339" y="506"/>
                      <a:pt x="339" y="506"/>
                    </a:cubicBezTo>
                    <a:cubicBezTo>
                      <a:pt x="345" y="505"/>
                      <a:pt x="351" y="503"/>
                      <a:pt x="356" y="501"/>
                    </a:cubicBezTo>
                    <a:cubicBezTo>
                      <a:pt x="408" y="551"/>
                      <a:pt x="408" y="551"/>
                      <a:pt x="408" y="551"/>
                    </a:cubicBezTo>
                    <a:cubicBezTo>
                      <a:pt x="458" y="524"/>
                      <a:pt x="458" y="524"/>
                      <a:pt x="458" y="524"/>
                    </a:cubicBezTo>
                    <a:cubicBezTo>
                      <a:pt x="444" y="451"/>
                      <a:pt x="444" y="451"/>
                      <a:pt x="444" y="451"/>
                    </a:cubicBezTo>
                    <a:cubicBezTo>
                      <a:pt x="448" y="447"/>
                      <a:pt x="452" y="443"/>
                      <a:pt x="456" y="439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556" y="407"/>
                      <a:pt x="556" y="407"/>
                      <a:pt x="556" y="407"/>
                    </a:cubicBezTo>
                    <a:cubicBezTo>
                      <a:pt x="507" y="352"/>
                      <a:pt x="507" y="352"/>
                      <a:pt x="507" y="352"/>
                    </a:cubicBezTo>
                    <a:cubicBezTo>
                      <a:pt x="509" y="346"/>
                      <a:pt x="509" y="340"/>
                      <a:pt x="511" y="334"/>
                    </a:cubicBezTo>
                    <a:cubicBezTo>
                      <a:pt x="576" y="315"/>
                      <a:pt x="576" y="315"/>
                      <a:pt x="576" y="315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75"/>
              <p:cNvSpPr>
                <a:spLocks/>
              </p:cNvSpPr>
              <p:nvPr/>
            </p:nvSpPr>
            <p:spPr bwMode="auto">
              <a:xfrm>
                <a:off x="1059447" y="3584682"/>
                <a:ext cx="858267" cy="857458"/>
              </a:xfrm>
              <a:custGeom>
                <a:avLst/>
                <a:gdLst>
                  <a:gd name="T0" fmla="*/ 447 w 448"/>
                  <a:gd name="T1" fmla="*/ 245 h 448"/>
                  <a:gd name="T2" fmla="*/ 448 w 448"/>
                  <a:gd name="T3" fmla="*/ 200 h 448"/>
                  <a:gd name="T4" fmla="*/ 397 w 448"/>
                  <a:gd name="T5" fmla="*/ 183 h 448"/>
                  <a:gd name="T6" fmla="*/ 394 w 448"/>
                  <a:gd name="T7" fmla="*/ 169 h 448"/>
                  <a:gd name="T8" fmla="*/ 431 w 448"/>
                  <a:gd name="T9" fmla="*/ 130 h 448"/>
                  <a:gd name="T10" fmla="*/ 410 w 448"/>
                  <a:gd name="T11" fmla="*/ 91 h 448"/>
                  <a:gd name="T12" fmla="*/ 356 w 448"/>
                  <a:gd name="T13" fmla="*/ 102 h 448"/>
                  <a:gd name="T14" fmla="*/ 346 w 448"/>
                  <a:gd name="T15" fmla="*/ 91 h 448"/>
                  <a:gd name="T16" fmla="*/ 359 w 448"/>
                  <a:gd name="T17" fmla="*/ 40 h 448"/>
                  <a:gd name="T18" fmla="*/ 320 w 448"/>
                  <a:gd name="T19" fmla="*/ 16 h 448"/>
                  <a:gd name="T20" fmla="*/ 279 w 448"/>
                  <a:gd name="T21" fmla="*/ 52 h 448"/>
                  <a:gd name="T22" fmla="*/ 265 w 448"/>
                  <a:gd name="T23" fmla="*/ 49 h 448"/>
                  <a:gd name="T24" fmla="*/ 250 w 448"/>
                  <a:gd name="T25" fmla="*/ 1 h 448"/>
                  <a:gd name="T26" fmla="*/ 206 w 448"/>
                  <a:gd name="T27" fmla="*/ 0 h 448"/>
                  <a:gd name="T28" fmla="*/ 189 w 448"/>
                  <a:gd name="T29" fmla="*/ 49 h 448"/>
                  <a:gd name="T30" fmla="*/ 174 w 448"/>
                  <a:gd name="T31" fmla="*/ 52 h 448"/>
                  <a:gd name="T32" fmla="*/ 137 w 448"/>
                  <a:gd name="T33" fmla="*/ 17 h 448"/>
                  <a:gd name="T34" fmla="*/ 98 w 448"/>
                  <a:gd name="T35" fmla="*/ 39 h 448"/>
                  <a:gd name="T36" fmla="*/ 108 w 448"/>
                  <a:gd name="T37" fmla="*/ 89 h 448"/>
                  <a:gd name="T38" fmla="*/ 97 w 448"/>
                  <a:gd name="T39" fmla="*/ 101 h 448"/>
                  <a:gd name="T40" fmla="*/ 47 w 448"/>
                  <a:gd name="T41" fmla="*/ 89 h 448"/>
                  <a:gd name="T42" fmla="*/ 24 w 448"/>
                  <a:gd name="T43" fmla="*/ 127 h 448"/>
                  <a:gd name="T44" fmla="*/ 58 w 448"/>
                  <a:gd name="T45" fmla="*/ 166 h 448"/>
                  <a:gd name="T46" fmla="*/ 53 w 448"/>
                  <a:gd name="T47" fmla="*/ 181 h 448"/>
                  <a:gd name="T48" fmla="*/ 1 w 448"/>
                  <a:gd name="T49" fmla="*/ 195 h 448"/>
                  <a:gd name="T50" fmla="*/ 0 w 448"/>
                  <a:gd name="T51" fmla="*/ 240 h 448"/>
                  <a:gd name="T52" fmla="*/ 53 w 448"/>
                  <a:gd name="T53" fmla="*/ 258 h 448"/>
                  <a:gd name="T54" fmla="*/ 57 w 448"/>
                  <a:gd name="T55" fmla="*/ 272 h 448"/>
                  <a:gd name="T56" fmla="*/ 20 w 448"/>
                  <a:gd name="T57" fmla="*/ 310 h 448"/>
                  <a:gd name="T58" fmla="*/ 42 w 448"/>
                  <a:gd name="T59" fmla="*/ 349 h 448"/>
                  <a:gd name="T60" fmla="*/ 95 w 448"/>
                  <a:gd name="T61" fmla="*/ 339 h 448"/>
                  <a:gd name="T62" fmla="*/ 106 w 448"/>
                  <a:gd name="T63" fmla="*/ 349 h 448"/>
                  <a:gd name="T64" fmla="*/ 93 w 448"/>
                  <a:gd name="T65" fmla="*/ 401 h 448"/>
                  <a:gd name="T66" fmla="*/ 131 w 448"/>
                  <a:gd name="T67" fmla="*/ 424 h 448"/>
                  <a:gd name="T68" fmla="*/ 172 w 448"/>
                  <a:gd name="T69" fmla="*/ 388 h 448"/>
                  <a:gd name="T70" fmla="*/ 186 w 448"/>
                  <a:gd name="T71" fmla="*/ 392 h 448"/>
                  <a:gd name="T72" fmla="*/ 201 w 448"/>
                  <a:gd name="T73" fmla="*/ 447 h 448"/>
                  <a:gd name="T74" fmla="*/ 246 w 448"/>
                  <a:gd name="T75" fmla="*/ 448 h 448"/>
                  <a:gd name="T76" fmla="*/ 264 w 448"/>
                  <a:gd name="T77" fmla="*/ 393 h 448"/>
                  <a:gd name="T78" fmla="*/ 277 w 448"/>
                  <a:gd name="T79" fmla="*/ 389 h 448"/>
                  <a:gd name="T80" fmla="*/ 317 w 448"/>
                  <a:gd name="T81" fmla="*/ 428 h 448"/>
                  <a:gd name="T82" fmla="*/ 356 w 448"/>
                  <a:gd name="T83" fmla="*/ 406 h 448"/>
                  <a:gd name="T84" fmla="*/ 345 w 448"/>
                  <a:gd name="T85" fmla="*/ 350 h 448"/>
                  <a:gd name="T86" fmla="*/ 354 w 448"/>
                  <a:gd name="T87" fmla="*/ 341 h 448"/>
                  <a:gd name="T88" fmla="*/ 408 w 448"/>
                  <a:gd name="T89" fmla="*/ 354 h 448"/>
                  <a:gd name="T90" fmla="*/ 432 w 448"/>
                  <a:gd name="T91" fmla="*/ 316 h 448"/>
                  <a:gd name="T92" fmla="*/ 394 w 448"/>
                  <a:gd name="T93" fmla="*/ 273 h 448"/>
                  <a:gd name="T94" fmla="*/ 397 w 448"/>
                  <a:gd name="T95" fmla="*/ 260 h 448"/>
                  <a:gd name="T96" fmla="*/ 447 w 448"/>
                  <a:gd name="T97" fmla="*/ 245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8" h="448">
                    <a:moveTo>
                      <a:pt x="447" y="245"/>
                    </a:moveTo>
                    <a:cubicBezTo>
                      <a:pt x="448" y="200"/>
                      <a:pt x="448" y="200"/>
                      <a:pt x="448" y="200"/>
                    </a:cubicBezTo>
                    <a:cubicBezTo>
                      <a:pt x="397" y="183"/>
                      <a:pt x="397" y="183"/>
                      <a:pt x="397" y="183"/>
                    </a:cubicBezTo>
                    <a:cubicBezTo>
                      <a:pt x="396" y="178"/>
                      <a:pt x="395" y="173"/>
                      <a:pt x="394" y="169"/>
                    </a:cubicBezTo>
                    <a:cubicBezTo>
                      <a:pt x="431" y="130"/>
                      <a:pt x="431" y="130"/>
                      <a:pt x="431" y="130"/>
                    </a:cubicBezTo>
                    <a:cubicBezTo>
                      <a:pt x="410" y="91"/>
                      <a:pt x="410" y="91"/>
                      <a:pt x="410" y="91"/>
                    </a:cubicBezTo>
                    <a:cubicBezTo>
                      <a:pt x="356" y="102"/>
                      <a:pt x="356" y="102"/>
                      <a:pt x="356" y="102"/>
                    </a:cubicBezTo>
                    <a:cubicBezTo>
                      <a:pt x="353" y="98"/>
                      <a:pt x="349" y="95"/>
                      <a:pt x="346" y="91"/>
                    </a:cubicBezTo>
                    <a:cubicBezTo>
                      <a:pt x="359" y="40"/>
                      <a:pt x="359" y="40"/>
                      <a:pt x="359" y="40"/>
                    </a:cubicBezTo>
                    <a:cubicBezTo>
                      <a:pt x="320" y="16"/>
                      <a:pt x="320" y="16"/>
                      <a:pt x="320" y="16"/>
                    </a:cubicBezTo>
                    <a:cubicBezTo>
                      <a:pt x="279" y="52"/>
                      <a:pt x="279" y="52"/>
                      <a:pt x="279" y="52"/>
                    </a:cubicBezTo>
                    <a:cubicBezTo>
                      <a:pt x="275" y="51"/>
                      <a:pt x="270" y="50"/>
                      <a:pt x="265" y="49"/>
                    </a:cubicBezTo>
                    <a:cubicBezTo>
                      <a:pt x="250" y="1"/>
                      <a:pt x="250" y="1"/>
                      <a:pt x="250" y="1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4" y="50"/>
                      <a:pt x="179" y="51"/>
                      <a:pt x="174" y="5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4" y="93"/>
                      <a:pt x="100" y="97"/>
                      <a:pt x="97" y="101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24" y="127"/>
                      <a:pt x="24" y="127"/>
                      <a:pt x="24" y="127"/>
                    </a:cubicBezTo>
                    <a:cubicBezTo>
                      <a:pt x="58" y="166"/>
                      <a:pt x="58" y="166"/>
                      <a:pt x="58" y="166"/>
                    </a:cubicBezTo>
                    <a:cubicBezTo>
                      <a:pt x="57" y="171"/>
                      <a:pt x="54" y="176"/>
                      <a:pt x="53" y="181"/>
                    </a:cubicBezTo>
                    <a:cubicBezTo>
                      <a:pt x="1" y="195"/>
                      <a:pt x="1" y="195"/>
                      <a:pt x="1" y="195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53" y="258"/>
                      <a:pt x="53" y="258"/>
                      <a:pt x="53" y="258"/>
                    </a:cubicBezTo>
                    <a:cubicBezTo>
                      <a:pt x="54" y="262"/>
                      <a:pt x="56" y="267"/>
                      <a:pt x="57" y="272"/>
                    </a:cubicBezTo>
                    <a:cubicBezTo>
                      <a:pt x="20" y="310"/>
                      <a:pt x="20" y="310"/>
                      <a:pt x="20" y="310"/>
                    </a:cubicBezTo>
                    <a:cubicBezTo>
                      <a:pt x="42" y="349"/>
                      <a:pt x="42" y="349"/>
                      <a:pt x="42" y="349"/>
                    </a:cubicBezTo>
                    <a:cubicBezTo>
                      <a:pt x="95" y="339"/>
                      <a:pt x="95" y="339"/>
                      <a:pt x="95" y="339"/>
                    </a:cubicBezTo>
                    <a:cubicBezTo>
                      <a:pt x="99" y="342"/>
                      <a:pt x="102" y="346"/>
                      <a:pt x="106" y="349"/>
                    </a:cubicBezTo>
                    <a:cubicBezTo>
                      <a:pt x="93" y="401"/>
                      <a:pt x="93" y="401"/>
                      <a:pt x="93" y="401"/>
                    </a:cubicBezTo>
                    <a:cubicBezTo>
                      <a:pt x="131" y="424"/>
                      <a:pt x="131" y="424"/>
                      <a:pt x="131" y="424"/>
                    </a:cubicBezTo>
                    <a:cubicBezTo>
                      <a:pt x="172" y="388"/>
                      <a:pt x="172" y="388"/>
                      <a:pt x="172" y="388"/>
                    </a:cubicBezTo>
                    <a:cubicBezTo>
                      <a:pt x="177" y="389"/>
                      <a:pt x="181" y="391"/>
                      <a:pt x="186" y="392"/>
                    </a:cubicBezTo>
                    <a:cubicBezTo>
                      <a:pt x="201" y="447"/>
                      <a:pt x="201" y="447"/>
                      <a:pt x="201" y="447"/>
                    </a:cubicBezTo>
                    <a:cubicBezTo>
                      <a:pt x="246" y="448"/>
                      <a:pt x="246" y="448"/>
                      <a:pt x="246" y="448"/>
                    </a:cubicBezTo>
                    <a:cubicBezTo>
                      <a:pt x="264" y="393"/>
                      <a:pt x="264" y="393"/>
                      <a:pt x="264" y="393"/>
                    </a:cubicBezTo>
                    <a:cubicBezTo>
                      <a:pt x="268" y="392"/>
                      <a:pt x="273" y="390"/>
                      <a:pt x="277" y="389"/>
                    </a:cubicBezTo>
                    <a:cubicBezTo>
                      <a:pt x="317" y="428"/>
                      <a:pt x="317" y="428"/>
                      <a:pt x="317" y="428"/>
                    </a:cubicBezTo>
                    <a:cubicBezTo>
                      <a:pt x="356" y="406"/>
                      <a:pt x="356" y="406"/>
                      <a:pt x="356" y="406"/>
                    </a:cubicBezTo>
                    <a:cubicBezTo>
                      <a:pt x="345" y="350"/>
                      <a:pt x="345" y="350"/>
                      <a:pt x="345" y="350"/>
                    </a:cubicBezTo>
                    <a:cubicBezTo>
                      <a:pt x="348" y="347"/>
                      <a:pt x="351" y="344"/>
                      <a:pt x="354" y="341"/>
                    </a:cubicBezTo>
                    <a:cubicBezTo>
                      <a:pt x="408" y="354"/>
                      <a:pt x="408" y="354"/>
                      <a:pt x="408" y="354"/>
                    </a:cubicBezTo>
                    <a:cubicBezTo>
                      <a:pt x="432" y="316"/>
                      <a:pt x="432" y="316"/>
                      <a:pt x="432" y="316"/>
                    </a:cubicBezTo>
                    <a:cubicBezTo>
                      <a:pt x="394" y="273"/>
                      <a:pt x="394" y="273"/>
                      <a:pt x="394" y="273"/>
                    </a:cubicBezTo>
                    <a:cubicBezTo>
                      <a:pt x="395" y="269"/>
                      <a:pt x="396" y="264"/>
                      <a:pt x="397" y="260"/>
                    </a:cubicBezTo>
                    <a:cubicBezTo>
                      <a:pt x="447" y="245"/>
                      <a:pt x="447" y="245"/>
                      <a:pt x="447" y="245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02"/>
              <p:cNvSpPr>
                <a:spLocks/>
              </p:cNvSpPr>
              <p:nvPr/>
            </p:nvSpPr>
            <p:spPr bwMode="auto">
              <a:xfrm>
                <a:off x="3858531" y="3364448"/>
                <a:ext cx="1740015" cy="1740015"/>
              </a:xfrm>
              <a:custGeom>
                <a:avLst/>
                <a:gdLst>
                  <a:gd name="T0" fmla="*/ 907 w 909"/>
                  <a:gd name="T1" fmla="*/ 497 h 909"/>
                  <a:gd name="T2" fmla="*/ 909 w 909"/>
                  <a:gd name="T3" fmla="*/ 407 h 909"/>
                  <a:gd name="T4" fmla="*/ 806 w 909"/>
                  <a:gd name="T5" fmla="*/ 371 h 909"/>
                  <a:gd name="T6" fmla="*/ 799 w 909"/>
                  <a:gd name="T7" fmla="*/ 342 h 909"/>
                  <a:gd name="T8" fmla="*/ 874 w 909"/>
                  <a:gd name="T9" fmla="*/ 264 h 909"/>
                  <a:gd name="T10" fmla="*/ 831 w 909"/>
                  <a:gd name="T11" fmla="*/ 185 h 909"/>
                  <a:gd name="T12" fmla="*/ 722 w 909"/>
                  <a:gd name="T13" fmla="*/ 206 h 909"/>
                  <a:gd name="T14" fmla="*/ 701 w 909"/>
                  <a:gd name="T15" fmla="*/ 185 h 909"/>
                  <a:gd name="T16" fmla="*/ 728 w 909"/>
                  <a:gd name="T17" fmla="*/ 80 h 909"/>
                  <a:gd name="T18" fmla="*/ 650 w 909"/>
                  <a:gd name="T19" fmla="*/ 33 h 909"/>
                  <a:gd name="T20" fmla="*/ 567 w 909"/>
                  <a:gd name="T21" fmla="*/ 106 h 909"/>
                  <a:gd name="T22" fmla="*/ 537 w 909"/>
                  <a:gd name="T23" fmla="*/ 99 h 909"/>
                  <a:gd name="T24" fmla="*/ 508 w 909"/>
                  <a:gd name="T25" fmla="*/ 2 h 909"/>
                  <a:gd name="T26" fmla="*/ 417 w 909"/>
                  <a:gd name="T27" fmla="*/ 0 h 909"/>
                  <a:gd name="T28" fmla="*/ 383 w 909"/>
                  <a:gd name="T29" fmla="*/ 98 h 909"/>
                  <a:gd name="T30" fmla="*/ 352 w 909"/>
                  <a:gd name="T31" fmla="*/ 106 h 909"/>
                  <a:gd name="T32" fmla="*/ 277 w 909"/>
                  <a:gd name="T33" fmla="*/ 35 h 909"/>
                  <a:gd name="T34" fmla="*/ 198 w 909"/>
                  <a:gd name="T35" fmla="*/ 78 h 909"/>
                  <a:gd name="T36" fmla="*/ 218 w 909"/>
                  <a:gd name="T37" fmla="*/ 181 h 909"/>
                  <a:gd name="T38" fmla="*/ 195 w 909"/>
                  <a:gd name="T39" fmla="*/ 204 h 909"/>
                  <a:gd name="T40" fmla="*/ 95 w 909"/>
                  <a:gd name="T41" fmla="*/ 180 h 909"/>
                  <a:gd name="T42" fmla="*/ 48 w 909"/>
                  <a:gd name="T43" fmla="*/ 257 h 909"/>
                  <a:gd name="T44" fmla="*/ 117 w 909"/>
                  <a:gd name="T45" fmla="*/ 337 h 909"/>
                  <a:gd name="T46" fmla="*/ 107 w 909"/>
                  <a:gd name="T47" fmla="*/ 367 h 909"/>
                  <a:gd name="T48" fmla="*/ 2 w 909"/>
                  <a:gd name="T49" fmla="*/ 397 h 909"/>
                  <a:gd name="T50" fmla="*/ 0 w 909"/>
                  <a:gd name="T51" fmla="*/ 487 h 909"/>
                  <a:gd name="T52" fmla="*/ 106 w 909"/>
                  <a:gd name="T53" fmla="*/ 523 h 909"/>
                  <a:gd name="T54" fmla="*/ 115 w 909"/>
                  <a:gd name="T55" fmla="*/ 552 h 909"/>
                  <a:gd name="T56" fmla="*/ 40 w 909"/>
                  <a:gd name="T57" fmla="*/ 630 h 909"/>
                  <a:gd name="T58" fmla="*/ 84 w 909"/>
                  <a:gd name="T59" fmla="*/ 709 h 909"/>
                  <a:gd name="T60" fmla="*/ 193 w 909"/>
                  <a:gd name="T61" fmla="*/ 688 h 909"/>
                  <a:gd name="T62" fmla="*/ 214 w 909"/>
                  <a:gd name="T63" fmla="*/ 709 h 909"/>
                  <a:gd name="T64" fmla="*/ 188 w 909"/>
                  <a:gd name="T65" fmla="*/ 814 h 909"/>
                  <a:gd name="T66" fmla="*/ 265 w 909"/>
                  <a:gd name="T67" fmla="*/ 861 h 909"/>
                  <a:gd name="T68" fmla="*/ 349 w 909"/>
                  <a:gd name="T69" fmla="*/ 788 h 909"/>
                  <a:gd name="T70" fmla="*/ 377 w 909"/>
                  <a:gd name="T71" fmla="*/ 797 h 909"/>
                  <a:gd name="T72" fmla="*/ 407 w 909"/>
                  <a:gd name="T73" fmla="*/ 907 h 909"/>
                  <a:gd name="T74" fmla="*/ 498 w 909"/>
                  <a:gd name="T75" fmla="*/ 909 h 909"/>
                  <a:gd name="T76" fmla="*/ 535 w 909"/>
                  <a:gd name="T77" fmla="*/ 798 h 909"/>
                  <a:gd name="T78" fmla="*/ 562 w 909"/>
                  <a:gd name="T79" fmla="*/ 790 h 909"/>
                  <a:gd name="T80" fmla="*/ 643 w 909"/>
                  <a:gd name="T81" fmla="*/ 869 h 909"/>
                  <a:gd name="T82" fmla="*/ 722 w 909"/>
                  <a:gd name="T83" fmla="*/ 825 h 909"/>
                  <a:gd name="T84" fmla="*/ 699 w 909"/>
                  <a:gd name="T85" fmla="*/ 711 h 909"/>
                  <a:gd name="T86" fmla="*/ 719 w 909"/>
                  <a:gd name="T87" fmla="*/ 691 h 909"/>
                  <a:gd name="T88" fmla="*/ 829 w 909"/>
                  <a:gd name="T89" fmla="*/ 720 h 909"/>
                  <a:gd name="T90" fmla="*/ 876 w 909"/>
                  <a:gd name="T91" fmla="*/ 642 h 909"/>
                  <a:gd name="T92" fmla="*/ 799 w 909"/>
                  <a:gd name="T93" fmla="*/ 555 h 909"/>
                  <a:gd name="T94" fmla="*/ 805 w 909"/>
                  <a:gd name="T95" fmla="*/ 527 h 909"/>
                  <a:gd name="T96" fmla="*/ 907 w 909"/>
                  <a:gd name="T97" fmla="*/ 497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9" h="909">
                    <a:moveTo>
                      <a:pt x="907" y="497"/>
                    </a:moveTo>
                    <a:cubicBezTo>
                      <a:pt x="909" y="407"/>
                      <a:pt x="909" y="407"/>
                      <a:pt x="909" y="407"/>
                    </a:cubicBezTo>
                    <a:cubicBezTo>
                      <a:pt x="806" y="371"/>
                      <a:pt x="806" y="371"/>
                      <a:pt x="806" y="371"/>
                    </a:cubicBezTo>
                    <a:cubicBezTo>
                      <a:pt x="804" y="361"/>
                      <a:pt x="802" y="351"/>
                      <a:pt x="799" y="342"/>
                    </a:cubicBezTo>
                    <a:cubicBezTo>
                      <a:pt x="874" y="264"/>
                      <a:pt x="874" y="264"/>
                      <a:pt x="874" y="264"/>
                    </a:cubicBezTo>
                    <a:cubicBezTo>
                      <a:pt x="831" y="185"/>
                      <a:pt x="831" y="185"/>
                      <a:pt x="831" y="185"/>
                    </a:cubicBezTo>
                    <a:cubicBezTo>
                      <a:pt x="722" y="206"/>
                      <a:pt x="722" y="206"/>
                      <a:pt x="722" y="206"/>
                    </a:cubicBezTo>
                    <a:cubicBezTo>
                      <a:pt x="716" y="199"/>
                      <a:pt x="709" y="192"/>
                      <a:pt x="701" y="185"/>
                    </a:cubicBezTo>
                    <a:cubicBezTo>
                      <a:pt x="728" y="80"/>
                      <a:pt x="728" y="80"/>
                      <a:pt x="728" y="80"/>
                    </a:cubicBezTo>
                    <a:cubicBezTo>
                      <a:pt x="650" y="33"/>
                      <a:pt x="650" y="33"/>
                      <a:pt x="650" y="33"/>
                    </a:cubicBezTo>
                    <a:cubicBezTo>
                      <a:pt x="567" y="106"/>
                      <a:pt x="567" y="106"/>
                      <a:pt x="567" y="106"/>
                    </a:cubicBezTo>
                    <a:cubicBezTo>
                      <a:pt x="557" y="103"/>
                      <a:pt x="547" y="102"/>
                      <a:pt x="537" y="99"/>
                    </a:cubicBezTo>
                    <a:cubicBezTo>
                      <a:pt x="508" y="2"/>
                      <a:pt x="508" y="2"/>
                      <a:pt x="508" y="2"/>
                    </a:cubicBezTo>
                    <a:cubicBezTo>
                      <a:pt x="417" y="0"/>
                      <a:pt x="417" y="0"/>
                      <a:pt x="417" y="0"/>
                    </a:cubicBezTo>
                    <a:cubicBezTo>
                      <a:pt x="383" y="98"/>
                      <a:pt x="383" y="98"/>
                      <a:pt x="383" y="98"/>
                    </a:cubicBezTo>
                    <a:cubicBezTo>
                      <a:pt x="373" y="101"/>
                      <a:pt x="362" y="103"/>
                      <a:pt x="352" y="106"/>
                    </a:cubicBezTo>
                    <a:cubicBezTo>
                      <a:pt x="277" y="35"/>
                      <a:pt x="277" y="35"/>
                      <a:pt x="277" y="35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218" y="181"/>
                      <a:pt x="218" y="181"/>
                      <a:pt x="218" y="181"/>
                    </a:cubicBezTo>
                    <a:cubicBezTo>
                      <a:pt x="210" y="189"/>
                      <a:pt x="203" y="196"/>
                      <a:pt x="195" y="204"/>
                    </a:cubicBezTo>
                    <a:cubicBezTo>
                      <a:pt x="95" y="180"/>
                      <a:pt x="95" y="180"/>
                      <a:pt x="95" y="180"/>
                    </a:cubicBezTo>
                    <a:cubicBezTo>
                      <a:pt x="48" y="257"/>
                      <a:pt x="48" y="257"/>
                      <a:pt x="48" y="257"/>
                    </a:cubicBezTo>
                    <a:cubicBezTo>
                      <a:pt x="117" y="337"/>
                      <a:pt x="117" y="337"/>
                      <a:pt x="117" y="337"/>
                    </a:cubicBezTo>
                    <a:cubicBezTo>
                      <a:pt x="114" y="346"/>
                      <a:pt x="110" y="356"/>
                      <a:pt x="107" y="367"/>
                    </a:cubicBezTo>
                    <a:cubicBezTo>
                      <a:pt x="2" y="397"/>
                      <a:pt x="2" y="397"/>
                      <a:pt x="2" y="397"/>
                    </a:cubicBezTo>
                    <a:cubicBezTo>
                      <a:pt x="0" y="487"/>
                      <a:pt x="0" y="487"/>
                      <a:pt x="0" y="487"/>
                    </a:cubicBezTo>
                    <a:cubicBezTo>
                      <a:pt x="106" y="523"/>
                      <a:pt x="106" y="523"/>
                      <a:pt x="106" y="523"/>
                    </a:cubicBezTo>
                    <a:cubicBezTo>
                      <a:pt x="109" y="533"/>
                      <a:pt x="112" y="542"/>
                      <a:pt x="115" y="552"/>
                    </a:cubicBezTo>
                    <a:cubicBezTo>
                      <a:pt x="40" y="630"/>
                      <a:pt x="40" y="630"/>
                      <a:pt x="40" y="630"/>
                    </a:cubicBezTo>
                    <a:cubicBezTo>
                      <a:pt x="84" y="709"/>
                      <a:pt x="84" y="709"/>
                      <a:pt x="84" y="709"/>
                    </a:cubicBezTo>
                    <a:cubicBezTo>
                      <a:pt x="193" y="688"/>
                      <a:pt x="193" y="688"/>
                      <a:pt x="193" y="688"/>
                    </a:cubicBezTo>
                    <a:cubicBezTo>
                      <a:pt x="200" y="695"/>
                      <a:pt x="207" y="702"/>
                      <a:pt x="214" y="709"/>
                    </a:cubicBezTo>
                    <a:cubicBezTo>
                      <a:pt x="188" y="814"/>
                      <a:pt x="188" y="814"/>
                      <a:pt x="188" y="814"/>
                    </a:cubicBezTo>
                    <a:cubicBezTo>
                      <a:pt x="265" y="861"/>
                      <a:pt x="265" y="861"/>
                      <a:pt x="265" y="861"/>
                    </a:cubicBezTo>
                    <a:cubicBezTo>
                      <a:pt x="349" y="788"/>
                      <a:pt x="349" y="788"/>
                      <a:pt x="349" y="788"/>
                    </a:cubicBezTo>
                    <a:cubicBezTo>
                      <a:pt x="358" y="791"/>
                      <a:pt x="367" y="795"/>
                      <a:pt x="377" y="797"/>
                    </a:cubicBezTo>
                    <a:cubicBezTo>
                      <a:pt x="407" y="907"/>
                      <a:pt x="407" y="907"/>
                      <a:pt x="407" y="907"/>
                    </a:cubicBezTo>
                    <a:cubicBezTo>
                      <a:pt x="498" y="909"/>
                      <a:pt x="498" y="909"/>
                      <a:pt x="498" y="909"/>
                    </a:cubicBezTo>
                    <a:cubicBezTo>
                      <a:pt x="535" y="798"/>
                      <a:pt x="535" y="798"/>
                      <a:pt x="535" y="798"/>
                    </a:cubicBezTo>
                    <a:cubicBezTo>
                      <a:pt x="544" y="796"/>
                      <a:pt x="553" y="793"/>
                      <a:pt x="562" y="790"/>
                    </a:cubicBezTo>
                    <a:cubicBezTo>
                      <a:pt x="643" y="869"/>
                      <a:pt x="643" y="869"/>
                      <a:pt x="643" y="869"/>
                    </a:cubicBezTo>
                    <a:cubicBezTo>
                      <a:pt x="722" y="825"/>
                      <a:pt x="722" y="825"/>
                      <a:pt x="722" y="825"/>
                    </a:cubicBezTo>
                    <a:cubicBezTo>
                      <a:pt x="699" y="711"/>
                      <a:pt x="699" y="711"/>
                      <a:pt x="699" y="711"/>
                    </a:cubicBezTo>
                    <a:cubicBezTo>
                      <a:pt x="706" y="705"/>
                      <a:pt x="713" y="698"/>
                      <a:pt x="719" y="691"/>
                    </a:cubicBezTo>
                    <a:cubicBezTo>
                      <a:pt x="829" y="720"/>
                      <a:pt x="829" y="720"/>
                      <a:pt x="829" y="720"/>
                    </a:cubicBezTo>
                    <a:cubicBezTo>
                      <a:pt x="876" y="642"/>
                      <a:pt x="876" y="642"/>
                      <a:pt x="876" y="642"/>
                    </a:cubicBezTo>
                    <a:cubicBezTo>
                      <a:pt x="799" y="555"/>
                      <a:pt x="799" y="555"/>
                      <a:pt x="799" y="555"/>
                    </a:cubicBezTo>
                    <a:cubicBezTo>
                      <a:pt x="802" y="546"/>
                      <a:pt x="803" y="536"/>
                      <a:pt x="805" y="527"/>
                    </a:cubicBezTo>
                    <a:cubicBezTo>
                      <a:pt x="907" y="497"/>
                      <a:pt x="907" y="497"/>
                      <a:pt x="907" y="49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29"/>
              <p:cNvSpPr>
                <a:spLocks/>
              </p:cNvSpPr>
              <p:nvPr/>
            </p:nvSpPr>
            <p:spPr bwMode="auto">
              <a:xfrm>
                <a:off x="2729019" y="4698810"/>
                <a:ext cx="1435573" cy="1433954"/>
              </a:xfrm>
              <a:custGeom>
                <a:avLst/>
                <a:gdLst>
                  <a:gd name="T0" fmla="*/ 736 w 750"/>
                  <a:gd name="T1" fmla="*/ 469 h 749"/>
                  <a:gd name="T2" fmla="*/ 750 w 750"/>
                  <a:gd name="T3" fmla="*/ 396 h 749"/>
                  <a:gd name="T4" fmla="*/ 670 w 750"/>
                  <a:gd name="T5" fmla="*/ 353 h 749"/>
                  <a:gd name="T6" fmla="*/ 669 w 750"/>
                  <a:gd name="T7" fmla="*/ 329 h 749"/>
                  <a:gd name="T8" fmla="*/ 740 w 750"/>
                  <a:gd name="T9" fmla="*/ 276 h 749"/>
                  <a:gd name="T10" fmla="*/ 716 w 750"/>
                  <a:gd name="T11" fmla="*/ 205 h 749"/>
                  <a:gd name="T12" fmla="*/ 625 w 750"/>
                  <a:gd name="T13" fmla="*/ 208 h 749"/>
                  <a:gd name="T14" fmla="*/ 611 w 750"/>
                  <a:gd name="T15" fmla="*/ 188 h 749"/>
                  <a:gd name="T16" fmla="*/ 646 w 750"/>
                  <a:gd name="T17" fmla="*/ 107 h 749"/>
                  <a:gd name="T18" fmla="*/ 589 w 750"/>
                  <a:gd name="T19" fmla="*/ 58 h 749"/>
                  <a:gd name="T20" fmla="*/ 512 w 750"/>
                  <a:gd name="T21" fmla="*/ 106 h 749"/>
                  <a:gd name="T22" fmla="*/ 488 w 750"/>
                  <a:gd name="T23" fmla="*/ 97 h 749"/>
                  <a:gd name="T24" fmla="*/ 478 w 750"/>
                  <a:gd name="T25" fmla="*/ 14 h 749"/>
                  <a:gd name="T26" fmla="*/ 404 w 750"/>
                  <a:gd name="T27" fmla="*/ 0 h 749"/>
                  <a:gd name="T28" fmla="*/ 363 w 750"/>
                  <a:gd name="T29" fmla="*/ 75 h 749"/>
                  <a:gd name="T30" fmla="*/ 337 w 750"/>
                  <a:gd name="T31" fmla="*/ 77 h 749"/>
                  <a:gd name="T32" fmla="*/ 286 w 750"/>
                  <a:gd name="T33" fmla="*/ 10 h 749"/>
                  <a:gd name="T34" fmla="*/ 216 w 750"/>
                  <a:gd name="T35" fmla="*/ 34 h 749"/>
                  <a:gd name="T36" fmla="*/ 218 w 750"/>
                  <a:gd name="T37" fmla="*/ 121 h 749"/>
                  <a:gd name="T38" fmla="*/ 197 w 750"/>
                  <a:gd name="T39" fmla="*/ 136 h 749"/>
                  <a:gd name="T40" fmla="*/ 119 w 750"/>
                  <a:gd name="T41" fmla="*/ 103 h 749"/>
                  <a:gd name="T42" fmla="*/ 70 w 750"/>
                  <a:gd name="T43" fmla="*/ 160 h 749"/>
                  <a:gd name="T44" fmla="*/ 116 w 750"/>
                  <a:gd name="T45" fmla="*/ 233 h 749"/>
                  <a:gd name="T46" fmla="*/ 104 w 750"/>
                  <a:gd name="T47" fmla="*/ 257 h 749"/>
                  <a:gd name="T48" fmla="*/ 14 w 750"/>
                  <a:gd name="T49" fmla="*/ 267 h 749"/>
                  <a:gd name="T50" fmla="*/ 0 w 750"/>
                  <a:gd name="T51" fmla="*/ 340 h 749"/>
                  <a:gd name="T52" fmla="*/ 82 w 750"/>
                  <a:gd name="T53" fmla="*/ 383 h 749"/>
                  <a:gd name="T54" fmla="*/ 85 w 750"/>
                  <a:gd name="T55" fmla="*/ 408 h 749"/>
                  <a:gd name="T56" fmla="*/ 14 w 750"/>
                  <a:gd name="T57" fmla="*/ 461 h 749"/>
                  <a:gd name="T58" fmla="*/ 39 w 750"/>
                  <a:gd name="T59" fmla="*/ 532 h 749"/>
                  <a:gd name="T60" fmla="*/ 130 w 750"/>
                  <a:gd name="T61" fmla="*/ 529 h 749"/>
                  <a:gd name="T62" fmla="*/ 145 w 750"/>
                  <a:gd name="T63" fmla="*/ 549 h 749"/>
                  <a:gd name="T64" fmla="*/ 109 w 750"/>
                  <a:gd name="T65" fmla="*/ 630 h 749"/>
                  <a:gd name="T66" fmla="*/ 166 w 750"/>
                  <a:gd name="T67" fmla="*/ 679 h 749"/>
                  <a:gd name="T68" fmla="*/ 244 w 750"/>
                  <a:gd name="T69" fmla="*/ 631 h 749"/>
                  <a:gd name="T70" fmla="*/ 265 w 750"/>
                  <a:gd name="T71" fmla="*/ 642 h 749"/>
                  <a:gd name="T72" fmla="*/ 275 w 750"/>
                  <a:gd name="T73" fmla="*/ 736 h 749"/>
                  <a:gd name="T74" fmla="*/ 349 w 750"/>
                  <a:gd name="T75" fmla="*/ 749 h 749"/>
                  <a:gd name="T76" fmla="*/ 394 w 750"/>
                  <a:gd name="T77" fmla="*/ 664 h 749"/>
                  <a:gd name="T78" fmla="*/ 416 w 750"/>
                  <a:gd name="T79" fmla="*/ 661 h 749"/>
                  <a:gd name="T80" fmla="*/ 472 w 750"/>
                  <a:gd name="T81" fmla="*/ 736 h 749"/>
                  <a:gd name="T82" fmla="*/ 542 w 750"/>
                  <a:gd name="T83" fmla="*/ 711 h 749"/>
                  <a:gd name="T84" fmla="*/ 539 w 750"/>
                  <a:gd name="T85" fmla="*/ 615 h 749"/>
                  <a:gd name="T86" fmla="*/ 557 w 750"/>
                  <a:gd name="T87" fmla="*/ 602 h 749"/>
                  <a:gd name="T88" fmla="*/ 643 w 750"/>
                  <a:gd name="T89" fmla="*/ 639 h 749"/>
                  <a:gd name="T90" fmla="*/ 691 w 750"/>
                  <a:gd name="T91" fmla="*/ 583 h 749"/>
                  <a:gd name="T92" fmla="*/ 640 w 750"/>
                  <a:gd name="T93" fmla="*/ 502 h 749"/>
                  <a:gd name="T94" fmla="*/ 649 w 750"/>
                  <a:gd name="T95" fmla="*/ 480 h 749"/>
                  <a:gd name="T96" fmla="*/ 736 w 750"/>
                  <a:gd name="T97" fmla="*/ 469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0" h="749">
                    <a:moveTo>
                      <a:pt x="736" y="469"/>
                    </a:moveTo>
                    <a:cubicBezTo>
                      <a:pt x="750" y="396"/>
                      <a:pt x="750" y="396"/>
                      <a:pt x="750" y="396"/>
                    </a:cubicBezTo>
                    <a:cubicBezTo>
                      <a:pt x="670" y="353"/>
                      <a:pt x="670" y="353"/>
                      <a:pt x="670" y="353"/>
                    </a:cubicBezTo>
                    <a:cubicBezTo>
                      <a:pt x="670" y="345"/>
                      <a:pt x="670" y="337"/>
                      <a:pt x="669" y="329"/>
                    </a:cubicBezTo>
                    <a:cubicBezTo>
                      <a:pt x="740" y="276"/>
                      <a:pt x="740" y="276"/>
                      <a:pt x="740" y="276"/>
                    </a:cubicBezTo>
                    <a:cubicBezTo>
                      <a:pt x="716" y="205"/>
                      <a:pt x="716" y="205"/>
                      <a:pt x="716" y="205"/>
                    </a:cubicBezTo>
                    <a:cubicBezTo>
                      <a:pt x="625" y="208"/>
                      <a:pt x="625" y="208"/>
                      <a:pt x="625" y="208"/>
                    </a:cubicBezTo>
                    <a:cubicBezTo>
                      <a:pt x="620" y="202"/>
                      <a:pt x="616" y="195"/>
                      <a:pt x="611" y="188"/>
                    </a:cubicBezTo>
                    <a:cubicBezTo>
                      <a:pt x="646" y="107"/>
                      <a:pt x="646" y="107"/>
                      <a:pt x="646" y="107"/>
                    </a:cubicBezTo>
                    <a:cubicBezTo>
                      <a:pt x="589" y="58"/>
                      <a:pt x="589" y="58"/>
                      <a:pt x="589" y="58"/>
                    </a:cubicBezTo>
                    <a:cubicBezTo>
                      <a:pt x="512" y="106"/>
                      <a:pt x="512" y="106"/>
                      <a:pt x="512" y="106"/>
                    </a:cubicBezTo>
                    <a:cubicBezTo>
                      <a:pt x="504" y="102"/>
                      <a:pt x="496" y="100"/>
                      <a:pt x="488" y="97"/>
                    </a:cubicBezTo>
                    <a:cubicBezTo>
                      <a:pt x="478" y="14"/>
                      <a:pt x="478" y="14"/>
                      <a:pt x="478" y="14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363" y="75"/>
                      <a:pt x="363" y="75"/>
                      <a:pt x="363" y="75"/>
                    </a:cubicBezTo>
                    <a:cubicBezTo>
                      <a:pt x="355" y="76"/>
                      <a:pt x="346" y="76"/>
                      <a:pt x="337" y="77"/>
                    </a:cubicBezTo>
                    <a:cubicBezTo>
                      <a:pt x="286" y="10"/>
                      <a:pt x="286" y="10"/>
                      <a:pt x="286" y="10"/>
                    </a:cubicBezTo>
                    <a:cubicBezTo>
                      <a:pt x="216" y="34"/>
                      <a:pt x="216" y="34"/>
                      <a:pt x="216" y="34"/>
                    </a:cubicBezTo>
                    <a:cubicBezTo>
                      <a:pt x="218" y="121"/>
                      <a:pt x="218" y="121"/>
                      <a:pt x="218" y="121"/>
                    </a:cubicBezTo>
                    <a:cubicBezTo>
                      <a:pt x="211" y="126"/>
                      <a:pt x="204" y="131"/>
                      <a:pt x="197" y="136"/>
                    </a:cubicBezTo>
                    <a:cubicBezTo>
                      <a:pt x="119" y="103"/>
                      <a:pt x="119" y="103"/>
                      <a:pt x="119" y="103"/>
                    </a:cubicBezTo>
                    <a:cubicBezTo>
                      <a:pt x="70" y="160"/>
                      <a:pt x="70" y="160"/>
                      <a:pt x="70" y="160"/>
                    </a:cubicBezTo>
                    <a:cubicBezTo>
                      <a:pt x="116" y="233"/>
                      <a:pt x="116" y="233"/>
                      <a:pt x="116" y="233"/>
                    </a:cubicBezTo>
                    <a:cubicBezTo>
                      <a:pt x="112" y="241"/>
                      <a:pt x="107" y="249"/>
                      <a:pt x="104" y="257"/>
                    </a:cubicBezTo>
                    <a:cubicBezTo>
                      <a:pt x="14" y="267"/>
                      <a:pt x="14" y="267"/>
                      <a:pt x="14" y="267"/>
                    </a:cubicBezTo>
                    <a:cubicBezTo>
                      <a:pt x="0" y="340"/>
                      <a:pt x="0" y="340"/>
                      <a:pt x="0" y="340"/>
                    </a:cubicBezTo>
                    <a:cubicBezTo>
                      <a:pt x="82" y="383"/>
                      <a:pt x="82" y="383"/>
                      <a:pt x="82" y="383"/>
                    </a:cubicBezTo>
                    <a:cubicBezTo>
                      <a:pt x="83" y="392"/>
                      <a:pt x="84" y="400"/>
                      <a:pt x="85" y="408"/>
                    </a:cubicBezTo>
                    <a:cubicBezTo>
                      <a:pt x="14" y="461"/>
                      <a:pt x="14" y="461"/>
                      <a:pt x="14" y="461"/>
                    </a:cubicBezTo>
                    <a:cubicBezTo>
                      <a:pt x="39" y="532"/>
                      <a:pt x="39" y="532"/>
                      <a:pt x="39" y="532"/>
                    </a:cubicBezTo>
                    <a:cubicBezTo>
                      <a:pt x="130" y="529"/>
                      <a:pt x="130" y="529"/>
                      <a:pt x="130" y="529"/>
                    </a:cubicBezTo>
                    <a:cubicBezTo>
                      <a:pt x="135" y="536"/>
                      <a:pt x="140" y="542"/>
                      <a:pt x="145" y="549"/>
                    </a:cubicBezTo>
                    <a:cubicBezTo>
                      <a:pt x="109" y="630"/>
                      <a:pt x="109" y="630"/>
                      <a:pt x="109" y="630"/>
                    </a:cubicBezTo>
                    <a:cubicBezTo>
                      <a:pt x="166" y="679"/>
                      <a:pt x="166" y="679"/>
                      <a:pt x="166" y="679"/>
                    </a:cubicBezTo>
                    <a:cubicBezTo>
                      <a:pt x="244" y="631"/>
                      <a:pt x="244" y="631"/>
                      <a:pt x="244" y="631"/>
                    </a:cubicBezTo>
                    <a:cubicBezTo>
                      <a:pt x="251" y="634"/>
                      <a:pt x="258" y="639"/>
                      <a:pt x="265" y="642"/>
                    </a:cubicBezTo>
                    <a:cubicBezTo>
                      <a:pt x="275" y="736"/>
                      <a:pt x="275" y="736"/>
                      <a:pt x="275" y="736"/>
                    </a:cubicBezTo>
                    <a:cubicBezTo>
                      <a:pt x="349" y="749"/>
                      <a:pt x="349" y="749"/>
                      <a:pt x="349" y="749"/>
                    </a:cubicBezTo>
                    <a:cubicBezTo>
                      <a:pt x="394" y="664"/>
                      <a:pt x="394" y="664"/>
                      <a:pt x="394" y="664"/>
                    </a:cubicBezTo>
                    <a:cubicBezTo>
                      <a:pt x="401" y="663"/>
                      <a:pt x="409" y="662"/>
                      <a:pt x="416" y="661"/>
                    </a:cubicBezTo>
                    <a:cubicBezTo>
                      <a:pt x="472" y="736"/>
                      <a:pt x="472" y="736"/>
                      <a:pt x="472" y="736"/>
                    </a:cubicBezTo>
                    <a:cubicBezTo>
                      <a:pt x="542" y="711"/>
                      <a:pt x="542" y="711"/>
                      <a:pt x="542" y="711"/>
                    </a:cubicBezTo>
                    <a:cubicBezTo>
                      <a:pt x="539" y="615"/>
                      <a:pt x="539" y="615"/>
                      <a:pt x="539" y="615"/>
                    </a:cubicBezTo>
                    <a:cubicBezTo>
                      <a:pt x="545" y="611"/>
                      <a:pt x="551" y="607"/>
                      <a:pt x="557" y="602"/>
                    </a:cubicBezTo>
                    <a:cubicBezTo>
                      <a:pt x="643" y="639"/>
                      <a:pt x="643" y="639"/>
                      <a:pt x="643" y="639"/>
                    </a:cubicBezTo>
                    <a:cubicBezTo>
                      <a:pt x="691" y="583"/>
                      <a:pt x="691" y="583"/>
                      <a:pt x="691" y="583"/>
                    </a:cubicBezTo>
                    <a:cubicBezTo>
                      <a:pt x="640" y="502"/>
                      <a:pt x="640" y="502"/>
                      <a:pt x="640" y="502"/>
                    </a:cubicBezTo>
                    <a:cubicBezTo>
                      <a:pt x="644" y="495"/>
                      <a:pt x="646" y="487"/>
                      <a:pt x="649" y="480"/>
                    </a:cubicBezTo>
                    <a:cubicBezTo>
                      <a:pt x="736" y="469"/>
                      <a:pt x="736" y="469"/>
                      <a:pt x="736" y="46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6" name="Group 95"/>
              <p:cNvGrpSpPr/>
              <p:nvPr/>
            </p:nvGrpSpPr>
            <p:grpSpPr>
              <a:xfrm>
                <a:off x="-8529" y="3913415"/>
                <a:ext cx="2561846" cy="2136761"/>
                <a:chOff x="60325" y="1543050"/>
                <a:chExt cx="5022850" cy="4189413"/>
              </a:xfrm>
            </p:grpSpPr>
            <p:sp>
              <p:nvSpPr>
                <p:cNvPr id="97" name="Freeform 156"/>
                <p:cNvSpPr>
                  <a:spLocks/>
                </p:cNvSpPr>
                <p:nvPr/>
              </p:nvSpPr>
              <p:spPr bwMode="auto">
                <a:xfrm>
                  <a:off x="3592513" y="1543050"/>
                  <a:ext cx="1339850" cy="4189413"/>
                </a:xfrm>
                <a:custGeom>
                  <a:avLst/>
                  <a:gdLst>
                    <a:gd name="T0" fmla="*/ 226 w 357"/>
                    <a:gd name="T1" fmla="*/ 880 h 1116"/>
                    <a:gd name="T2" fmla="*/ 285 w 357"/>
                    <a:gd name="T3" fmla="*/ 250 h 1116"/>
                    <a:gd name="T4" fmla="*/ 351 w 357"/>
                    <a:gd name="T5" fmla="*/ 144 h 1116"/>
                    <a:gd name="T6" fmla="*/ 262 w 357"/>
                    <a:gd name="T7" fmla="*/ 5 h 1116"/>
                    <a:gd name="T8" fmla="*/ 246 w 357"/>
                    <a:gd name="T9" fmla="*/ 185 h 1116"/>
                    <a:gd name="T10" fmla="*/ 174 w 357"/>
                    <a:gd name="T11" fmla="*/ 179 h 1116"/>
                    <a:gd name="T12" fmla="*/ 190 w 357"/>
                    <a:gd name="T13" fmla="*/ 0 h 1116"/>
                    <a:gd name="T14" fmla="*/ 82 w 357"/>
                    <a:gd name="T15" fmla="*/ 121 h 1116"/>
                    <a:gd name="T16" fmla="*/ 130 w 357"/>
                    <a:gd name="T17" fmla="*/ 236 h 1116"/>
                    <a:gd name="T18" fmla="*/ 72 w 357"/>
                    <a:gd name="T19" fmla="*/ 866 h 1116"/>
                    <a:gd name="T20" fmla="*/ 5 w 357"/>
                    <a:gd name="T21" fmla="*/ 972 h 1116"/>
                    <a:gd name="T22" fmla="*/ 95 w 357"/>
                    <a:gd name="T23" fmla="*/ 1111 h 1116"/>
                    <a:gd name="T24" fmla="*/ 111 w 357"/>
                    <a:gd name="T25" fmla="*/ 932 h 1116"/>
                    <a:gd name="T26" fmla="*/ 182 w 357"/>
                    <a:gd name="T27" fmla="*/ 938 h 1116"/>
                    <a:gd name="T28" fmla="*/ 167 w 357"/>
                    <a:gd name="T29" fmla="*/ 1116 h 1116"/>
                    <a:gd name="T30" fmla="*/ 274 w 357"/>
                    <a:gd name="T31" fmla="*/ 995 h 1116"/>
                    <a:gd name="T32" fmla="*/ 226 w 357"/>
                    <a:gd name="T33" fmla="*/ 880 h 1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57" h="1116">
                      <a:moveTo>
                        <a:pt x="226" y="880"/>
                      </a:moveTo>
                      <a:cubicBezTo>
                        <a:pt x="285" y="250"/>
                        <a:pt x="285" y="250"/>
                        <a:pt x="285" y="250"/>
                      </a:cubicBezTo>
                      <a:cubicBezTo>
                        <a:pt x="321" y="228"/>
                        <a:pt x="348" y="190"/>
                        <a:pt x="351" y="144"/>
                      </a:cubicBezTo>
                      <a:cubicBezTo>
                        <a:pt x="357" y="82"/>
                        <a:pt x="321" y="25"/>
                        <a:pt x="262" y="5"/>
                      </a:cubicBezTo>
                      <a:cubicBezTo>
                        <a:pt x="246" y="185"/>
                        <a:pt x="246" y="185"/>
                        <a:pt x="246" y="185"/>
                      </a:cubicBezTo>
                      <a:cubicBezTo>
                        <a:pt x="174" y="179"/>
                        <a:pt x="174" y="179"/>
                        <a:pt x="174" y="179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33" y="12"/>
                        <a:pt x="88" y="60"/>
                        <a:pt x="82" y="121"/>
                      </a:cubicBezTo>
                      <a:cubicBezTo>
                        <a:pt x="78" y="167"/>
                        <a:pt x="98" y="209"/>
                        <a:pt x="130" y="236"/>
                      </a:cubicBezTo>
                      <a:cubicBezTo>
                        <a:pt x="72" y="866"/>
                        <a:pt x="72" y="866"/>
                        <a:pt x="72" y="866"/>
                      </a:cubicBezTo>
                      <a:cubicBezTo>
                        <a:pt x="35" y="888"/>
                        <a:pt x="9" y="926"/>
                        <a:pt x="5" y="972"/>
                      </a:cubicBezTo>
                      <a:cubicBezTo>
                        <a:pt x="0" y="1035"/>
                        <a:pt x="36" y="1091"/>
                        <a:pt x="95" y="1111"/>
                      </a:cubicBezTo>
                      <a:cubicBezTo>
                        <a:pt x="111" y="932"/>
                        <a:pt x="111" y="932"/>
                        <a:pt x="111" y="932"/>
                      </a:cubicBezTo>
                      <a:cubicBezTo>
                        <a:pt x="182" y="938"/>
                        <a:pt x="182" y="938"/>
                        <a:pt x="182" y="938"/>
                      </a:cubicBezTo>
                      <a:cubicBezTo>
                        <a:pt x="167" y="1116"/>
                        <a:pt x="167" y="1116"/>
                        <a:pt x="167" y="1116"/>
                      </a:cubicBezTo>
                      <a:cubicBezTo>
                        <a:pt x="224" y="1104"/>
                        <a:pt x="269" y="1056"/>
                        <a:pt x="274" y="995"/>
                      </a:cubicBezTo>
                      <a:cubicBezTo>
                        <a:pt x="278" y="950"/>
                        <a:pt x="259" y="907"/>
                        <a:pt x="226" y="88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" name="Freeform 158"/>
                <p:cNvSpPr>
                  <a:spLocks/>
                </p:cNvSpPr>
                <p:nvPr/>
              </p:nvSpPr>
              <p:spPr bwMode="auto">
                <a:xfrm>
                  <a:off x="3603625" y="1806575"/>
                  <a:ext cx="514350" cy="3644900"/>
                </a:xfrm>
                <a:custGeom>
                  <a:avLst/>
                  <a:gdLst>
                    <a:gd name="T0" fmla="*/ 7 w 137"/>
                    <a:gd name="T1" fmla="*/ 909 h 971"/>
                    <a:gd name="T2" fmla="*/ 77 w 137"/>
                    <a:gd name="T3" fmla="*/ 800 h 971"/>
                    <a:gd name="T4" fmla="*/ 137 w 137"/>
                    <a:gd name="T5" fmla="*/ 150 h 971"/>
                    <a:gd name="T6" fmla="*/ 87 w 137"/>
                    <a:gd name="T7" fmla="*/ 30 h 971"/>
                    <a:gd name="T8" fmla="*/ 93 w 137"/>
                    <a:gd name="T9" fmla="*/ 0 h 971"/>
                    <a:gd name="T10" fmla="*/ 79 w 137"/>
                    <a:gd name="T11" fmla="*/ 48 h 971"/>
                    <a:gd name="T12" fmla="*/ 127 w 137"/>
                    <a:gd name="T13" fmla="*/ 163 h 971"/>
                    <a:gd name="T14" fmla="*/ 69 w 137"/>
                    <a:gd name="T15" fmla="*/ 793 h 971"/>
                    <a:gd name="T16" fmla="*/ 2 w 137"/>
                    <a:gd name="T17" fmla="*/ 899 h 971"/>
                    <a:gd name="T18" fmla="*/ 15 w 137"/>
                    <a:gd name="T19" fmla="*/ 971 h 971"/>
                    <a:gd name="T20" fmla="*/ 7 w 137"/>
                    <a:gd name="T21" fmla="*/ 909 h 9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971">
                      <a:moveTo>
                        <a:pt x="7" y="909"/>
                      </a:moveTo>
                      <a:cubicBezTo>
                        <a:pt x="11" y="862"/>
                        <a:pt x="39" y="822"/>
                        <a:pt x="77" y="800"/>
                      </a:cubicBezTo>
                      <a:cubicBezTo>
                        <a:pt x="137" y="150"/>
                        <a:pt x="137" y="150"/>
                        <a:pt x="137" y="150"/>
                      </a:cubicBezTo>
                      <a:cubicBezTo>
                        <a:pt x="103" y="122"/>
                        <a:pt x="83" y="78"/>
                        <a:pt x="87" y="30"/>
                      </a:cubicBezTo>
                      <a:cubicBezTo>
                        <a:pt x="88" y="19"/>
                        <a:pt x="90" y="9"/>
                        <a:pt x="93" y="0"/>
                      </a:cubicBezTo>
                      <a:cubicBezTo>
                        <a:pt x="86" y="14"/>
                        <a:pt x="81" y="31"/>
                        <a:pt x="79" y="48"/>
                      </a:cubicBezTo>
                      <a:cubicBezTo>
                        <a:pt x="75" y="94"/>
                        <a:pt x="95" y="136"/>
                        <a:pt x="127" y="163"/>
                      </a:cubicBezTo>
                      <a:cubicBezTo>
                        <a:pt x="69" y="793"/>
                        <a:pt x="69" y="793"/>
                        <a:pt x="69" y="793"/>
                      </a:cubicBezTo>
                      <a:cubicBezTo>
                        <a:pt x="32" y="815"/>
                        <a:pt x="6" y="853"/>
                        <a:pt x="2" y="899"/>
                      </a:cubicBezTo>
                      <a:cubicBezTo>
                        <a:pt x="0" y="925"/>
                        <a:pt x="5" y="949"/>
                        <a:pt x="15" y="971"/>
                      </a:cubicBezTo>
                      <a:cubicBezTo>
                        <a:pt x="8" y="952"/>
                        <a:pt x="5" y="931"/>
                        <a:pt x="7" y="90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Freeform 159"/>
                <p:cNvSpPr>
                  <a:spLocks/>
                </p:cNvSpPr>
                <p:nvPr/>
              </p:nvSpPr>
              <p:spPr bwMode="auto">
                <a:xfrm>
                  <a:off x="4049713" y="2452687"/>
                  <a:ext cx="387350" cy="2297113"/>
                </a:xfrm>
                <a:custGeom>
                  <a:avLst/>
                  <a:gdLst>
                    <a:gd name="T0" fmla="*/ 51 w 103"/>
                    <a:gd name="T1" fmla="*/ 590 h 612"/>
                    <a:gd name="T2" fmla="*/ 24 w 103"/>
                    <a:gd name="T3" fmla="*/ 611 h 612"/>
                    <a:gd name="T4" fmla="*/ 1 w 103"/>
                    <a:gd name="T5" fmla="*/ 587 h 612"/>
                    <a:gd name="T6" fmla="*/ 51 w 103"/>
                    <a:gd name="T7" fmla="*/ 22 h 612"/>
                    <a:gd name="T8" fmla="*/ 78 w 103"/>
                    <a:gd name="T9" fmla="*/ 1 h 612"/>
                    <a:gd name="T10" fmla="*/ 102 w 103"/>
                    <a:gd name="T11" fmla="*/ 25 h 612"/>
                    <a:gd name="T12" fmla="*/ 51 w 103"/>
                    <a:gd name="T13" fmla="*/ 590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" h="612">
                      <a:moveTo>
                        <a:pt x="51" y="590"/>
                      </a:moveTo>
                      <a:cubicBezTo>
                        <a:pt x="50" y="602"/>
                        <a:pt x="38" y="612"/>
                        <a:pt x="24" y="611"/>
                      </a:cubicBezTo>
                      <a:cubicBezTo>
                        <a:pt x="10" y="610"/>
                        <a:pt x="0" y="599"/>
                        <a:pt x="1" y="587"/>
                      </a:cubicBezTo>
                      <a:cubicBezTo>
                        <a:pt x="51" y="22"/>
                        <a:pt x="51" y="22"/>
                        <a:pt x="51" y="22"/>
                      </a:cubicBezTo>
                      <a:cubicBezTo>
                        <a:pt x="52" y="10"/>
                        <a:pt x="64" y="0"/>
                        <a:pt x="78" y="1"/>
                      </a:cubicBezTo>
                      <a:cubicBezTo>
                        <a:pt x="92" y="2"/>
                        <a:pt x="103" y="13"/>
                        <a:pt x="102" y="25"/>
                      </a:cubicBezTo>
                      <a:lnTo>
                        <a:pt x="51" y="59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0" name="Freeform 160"/>
                <p:cNvSpPr>
                  <a:spLocks/>
                </p:cNvSpPr>
                <p:nvPr/>
              </p:nvSpPr>
              <p:spPr bwMode="auto">
                <a:xfrm>
                  <a:off x="4049713" y="2452687"/>
                  <a:ext cx="296863" cy="2293938"/>
                </a:xfrm>
                <a:custGeom>
                  <a:avLst/>
                  <a:gdLst>
                    <a:gd name="T0" fmla="*/ 7 w 79"/>
                    <a:gd name="T1" fmla="*/ 587 h 611"/>
                    <a:gd name="T2" fmla="*/ 57 w 79"/>
                    <a:gd name="T3" fmla="*/ 22 h 611"/>
                    <a:gd name="T4" fmla="*/ 79 w 79"/>
                    <a:gd name="T5" fmla="*/ 1 h 611"/>
                    <a:gd name="T6" fmla="*/ 78 w 79"/>
                    <a:gd name="T7" fmla="*/ 1 h 611"/>
                    <a:gd name="T8" fmla="*/ 51 w 79"/>
                    <a:gd name="T9" fmla="*/ 22 h 611"/>
                    <a:gd name="T10" fmla="*/ 1 w 79"/>
                    <a:gd name="T11" fmla="*/ 587 h 611"/>
                    <a:gd name="T12" fmla="*/ 24 w 79"/>
                    <a:gd name="T13" fmla="*/ 611 h 611"/>
                    <a:gd name="T14" fmla="*/ 29 w 79"/>
                    <a:gd name="T15" fmla="*/ 610 h 611"/>
                    <a:gd name="T16" fmla="*/ 7 w 79"/>
                    <a:gd name="T17" fmla="*/ 587 h 6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611">
                      <a:moveTo>
                        <a:pt x="7" y="587"/>
                      </a:moveTo>
                      <a:cubicBezTo>
                        <a:pt x="57" y="22"/>
                        <a:pt x="57" y="22"/>
                        <a:pt x="57" y="22"/>
                      </a:cubicBezTo>
                      <a:cubicBezTo>
                        <a:pt x="58" y="11"/>
                        <a:pt x="67" y="3"/>
                        <a:pt x="79" y="1"/>
                      </a:cubicBezTo>
                      <a:cubicBezTo>
                        <a:pt x="78" y="1"/>
                        <a:pt x="78" y="1"/>
                        <a:pt x="78" y="1"/>
                      </a:cubicBezTo>
                      <a:cubicBezTo>
                        <a:pt x="64" y="0"/>
                        <a:pt x="52" y="10"/>
                        <a:pt x="51" y="22"/>
                      </a:cubicBezTo>
                      <a:cubicBezTo>
                        <a:pt x="1" y="587"/>
                        <a:pt x="1" y="587"/>
                        <a:pt x="1" y="587"/>
                      </a:cubicBezTo>
                      <a:cubicBezTo>
                        <a:pt x="0" y="599"/>
                        <a:pt x="10" y="610"/>
                        <a:pt x="24" y="611"/>
                      </a:cubicBezTo>
                      <a:cubicBezTo>
                        <a:pt x="26" y="611"/>
                        <a:pt x="27" y="611"/>
                        <a:pt x="29" y="610"/>
                      </a:cubicBezTo>
                      <a:cubicBezTo>
                        <a:pt x="16" y="609"/>
                        <a:pt x="6" y="599"/>
                        <a:pt x="7" y="5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Freeform 161"/>
                <p:cNvSpPr>
                  <a:spLocks/>
                </p:cNvSpPr>
                <p:nvPr/>
              </p:nvSpPr>
              <p:spPr bwMode="auto">
                <a:xfrm>
                  <a:off x="4005263" y="3011487"/>
                  <a:ext cx="998538" cy="487363"/>
                </a:xfrm>
                <a:custGeom>
                  <a:avLst/>
                  <a:gdLst>
                    <a:gd name="T0" fmla="*/ 7 w 266"/>
                    <a:gd name="T1" fmla="*/ 92 h 130"/>
                    <a:gd name="T2" fmla="*/ 15 w 266"/>
                    <a:gd name="T3" fmla="*/ 51 h 130"/>
                    <a:gd name="T4" fmla="*/ 225 w 266"/>
                    <a:gd name="T5" fmla="*/ 4 h 130"/>
                    <a:gd name="T6" fmla="*/ 262 w 266"/>
                    <a:gd name="T7" fmla="*/ 35 h 130"/>
                    <a:gd name="T8" fmla="*/ 242 w 266"/>
                    <a:gd name="T9" fmla="*/ 79 h 130"/>
                    <a:gd name="T10" fmla="*/ 32 w 266"/>
                    <a:gd name="T11" fmla="*/ 126 h 130"/>
                    <a:gd name="T12" fmla="*/ 7 w 266"/>
                    <a:gd name="T13" fmla="*/ 92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6" h="130">
                      <a:moveTo>
                        <a:pt x="7" y="92"/>
                      </a:moveTo>
                      <a:cubicBezTo>
                        <a:pt x="3" y="72"/>
                        <a:pt x="0" y="55"/>
                        <a:pt x="15" y="51"/>
                      </a:cubicBezTo>
                      <a:cubicBezTo>
                        <a:pt x="225" y="4"/>
                        <a:pt x="225" y="4"/>
                        <a:pt x="225" y="4"/>
                      </a:cubicBezTo>
                      <a:cubicBezTo>
                        <a:pt x="241" y="0"/>
                        <a:pt x="257" y="14"/>
                        <a:pt x="262" y="35"/>
                      </a:cubicBezTo>
                      <a:cubicBezTo>
                        <a:pt x="266" y="56"/>
                        <a:pt x="258" y="75"/>
                        <a:pt x="242" y="79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16" y="130"/>
                        <a:pt x="12" y="113"/>
                        <a:pt x="7" y="92"/>
                      </a:cubicBezTo>
                      <a:close/>
                    </a:path>
                  </a:pathLst>
                </a:custGeom>
                <a:solidFill>
                  <a:srgbClr val="FFCCA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Freeform 162"/>
                <p:cNvSpPr>
                  <a:spLocks/>
                </p:cNvSpPr>
                <p:nvPr/>
              </p:nvSpPr>
              <p:spPr bwMode="auto">
                <a:xfrm>
                  <a:off x="4005263" y="3011487"/>
                  <a:ext cx="935038" cy="206375"/>
                </a:xfrm>
                <a:custGeom>
                  <a:avLst/>
                  <a:gdLst>
                    <a:gd name="T0" fmla="*/ 15 w 249"/>
                    <a:gd name="T1" fmla="*/ 51 h 55"/>
                    <a:gd name="T2" fmla="*/ 225 w 249"/>
                    <a:gd name="T3" fmla="*/ 4 h 55"/>
                    <a:gd name="T4" fmla="*/ 249 w 249"/>
                    <a:gd name="T5" fmla="*/ 12 h 55"/>
                    <a:gd name="T6" fmla="*/ 15 w 249"/>
                    <a:gd name="T7" fmla="*/ 51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9" h="55">
                      <a:moveTo>
                        <a:pt x="15" y="51"/>
                      </a:moveTo>
                      <a:cubicBezTo>
                        <a:pt x="225" y="4"/>
                        <a:pt x="225" y="4"/>
                        <a:pt x="225" y="4"/>
                      </a:cubicBezTo>
                      <a:cubicBezTo>
                        <a:pt x="241" y="0"/>
                        <a:pt x="249" y="12"/>
                        <a:pt x="249" y="12"/>
                      </a:cubicBezTo>
                      <a:cubicBezTo>
                        <a:pt x="249" y="12"/>
                        <a:pt x="0" y="55"/>
                        <a:pt x="15" y="51"/>
                      </a:cubicBezTo>
                      <a:close/>
                    </a:path>
                  </a:pathLst>
                </a:custGeom>
                <a:solidFill>
                  <a:srgbClr val="DDB19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" name="Freeform 163"/>
                <p:cNvSpPr>
                  <a:spLocks/>
                </p:cNvSpPr>
                <p:nvPr/>
              </p:nvSpPr>
              <p:spPr bwMode="auto">
                <a:xfrm>
                  <a:off x="4043363" y="3214687"/>
                  <a:ext cx="212725" cy="236538"/>
                </a:xfrm>
                <a:custGeom>
                  <a:avLst/>
                  <a:gdLst>
                    <a:gd name="T0" fmla="*/ 11 w 57"/>
                    <a:gd name="T1" fmla="*/ 63 h 63"/>
                    <a:gd name="T2" fmla="*/ 16 w 57"/>
                    <a:gd name="T3" fmla="*/ 62 h 63"/>
                    <a:gd name="T4" fmla="*/ 51 w 57"/>
                    <a:gd name="T5" fmla="*/ 26 h 63"/>
                    <a:gd name="T6" fmla="*/ 4 w 57"/>
                    <a:gd name="T7" fmla="*/ 9 h 63"/>
                    <a:gd name="T8" fmla="*/ 0 w 57"/>
                    <a:gd name="T9" fmla="*/ 10 h 63"/>
                    <a:gd name="T10" fmla="*/ 11 w 57"/>
                    <a:gd name="T11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63">
                      <a:moveTo>
                        <a:pt x="11" y="63"/>
                      </a:moveTo>
                      <a:cubicBezTo>
                        <a:pt x="11" y="63"/>
                        <a:pt x="14" y="62"/>
                        <a:pt x="16" y="62"/>
                      </a:cubicBezTo>
                      <a:cubicBezTo>
                        <a:pt x="39" y="57"/>
                        <a:pt x="57" y="53"/>
                        <a:pt x="51" y="26"/>
                      </a:cubicBezTo>
                      <a:cubicBezTo>
                        <a:pt x="45" y="0"/>
                        <a:pt x="27" y="4"/>
                        <a:pt x="4" y="9"/>
                      </a:cubicBezTo>
                      <a:cubicBezTo>
                        <a:pt x="2" y="9"/>
                        <a:pt x="0" y="10"/>
                        <a:pt x="0" y="10"/>
                      </a:cubicBezTo>
                      <a:lnTo>
                        <a:pt x="11" y="63"/>
                      </a:lnTo>
                      <a:close/>
                    </a:path>
                  </a:pathLst>
                </a:custGeom>
                <a:solidFill>
                  <a:srgbClr val="F3EBD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" name="Freeform 164"/>
                <p:cNvSpPr>
                  <a:spLocks/>
                </p:cNvSpPr>
                <p:nvPr/>
              </p:nvSpPr>
              <p:spPr bwMode="auto">
                <a:xfrm>
                  <a:off x="4049713" y="3300412"/>
                  <a:ext cx="1003300" cy="488950"/>
                </a:xfrm>
                <a:custGeom>
                  <a:avLst/>
                  <a:gdLst>
                    <a:gd name="T0" fmla="*/ 8 w 267"/>
                    <a:gd name="T1" fmla="*/ 92 h 130"/>
                    <a:gd name="T2" fmla="*/ 16 w 267"/>
                    <a:gd name="T3" fmla="*/ 51 h 130"/>
                    <a:gd name="T4" fmla="*/ 226 w 267"/>
                    <a:gd name="T5" fmla="*/ 4 h 130"/>
                    <a:gd name="T6" fmla="*/ 262 w 267"/>
                    <a:gd name="T7" fmla="*/ 35 h 130"/>
                    <a:gd name="T8" fmla="*/ 243 w 267"/>
                    <a:gd name="T9" fmla="*/ 79 h 130"/>
                    <a:gd name="T10" fmla="*/ 32 w 267"/>
                    <a:gd name="T11" fmla="*/ 126 h 130"/>
                    <a:gd name="T12" fmla="*/ 8 w 267"/>
                    <a:gd name="T13" fmla="*/ 92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7" h="130">
                      <a:moveTo>
                        <a:pt x="8" y="92"/>
                      </a:moveTo>
                      <a:cubicBezTo>
                        <a:pt x="3" y="72"/>
                        <a:pt x="0" y="55"/>
                        <a:pt x="16" y="51"/>
                      </a:cubicBezTo>
                      <a:cubicBezTo>
                        <a:pt x="226" y="4"/>
                        <a:pt x="226" y="4"/>
                        <a:pt x="226" y="4"/>
                      </a:cubicBezTo>
                      <a:cubicBezTo>
                        <a:pt x="241" y="0"/>
                        <a:pt x="258" y="14"/>
                        <a:pt x="262" y="35"/>
                      </a:cubicBezTo>
                      <a:cubicBezTo>
                        <a:pt x="267" y="56"/>
                        <a:pt x="258" y="75"/>
                        <a:pt x="243" y="79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17" y="130"/>
                        <a:pt x="13" y="113"/>
                        <a:pt x="8" y="92"/>
                      </a:cubicBezTo>
                      <a:close/>
                    </a:path>
                  </a:pathLst>
                </a:custGeom>
                <a:solidFill>
                  <a:srgbClr val="FFCCA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" name="Freeform 165"/>
                <p:cNvSpPr>
                  <a:spLocks/>
                </p:cNvSpPr>
                <p:nvPr/>
              </p:nvSpPr>
              <p:spPr bwMode="auto">
                <a:xfrm>
                  <a:off x="4049713" y="3300412"/>
                  <a:ext cx="938213" cy="206375"/>
                </a:xfrm>
                <a:custGeom>
                  <a:avLst/>
                  <a:gdLst>
                    <a:gd name="T0" fmla="*/ 16 w 250"/>
                    <a:gd name="T1" fmla="*/ 51 h 55"/>
                    <a:gd name="T2" fmla="*/ 226 w 250"/>
                    <a:gd name="T3" fmla="*/ 4 h 55"/>
                    <a:gd name="T4" fmla="*/ 250 w 250"/>
                    <a:gd name="T5" fmla="*/ 12 h 55"/>
                    <a:gd name="T6" fmla="*/ 16 w 250"/>
                    <a:gd name="T7" fmla="*/ 51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0" h="55">
                      <a:moveTo>
                        <a:pt x="16" y="51"/>
                      </a:moveTo>
                      <a:cubicBezTo>
                        <a:pt x="226" y="4"/>
                        <a:pt x="226" y="4"/>
                        <a:pt x="226" y="4"/>
                      </a:cubicBezTo>
                      <a:cubicBezTo>
                        <a:pt x="241" y="0"/>
                        <a:pt x="250" y="12"/>
                        <a:pt x="250" y="12"/>
                      </a:cubicBezTo>
                      <a:cubicBezTo>
                        <a:pt x="250" y="12"/>
                        <a:pt x="0" y="55"/>
                        <a:pt x="16" y="51"/>
                      </a:cubicBezTo>
                      <a:close/>
                    </a:path>
                  </a:pathLst>
                </a:custGeom>
                <a:solidFill>
                  <a:srgbClr val="DDB19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6" name="Freeform 166"/>
                <p:cNvSpPr>
                  <a:spLocks/>
                </p:cNvSpPr>
                <p:nvPr/>
              </p:nvSpPr>
              <p:spPr bwMode="auto">
                <a:xfrm>
                  <a:off x="4087813" y="3503612"/>
                  <a:ext cx="217488" cy="236538"/>
                </a:xfrm>
                <a:custGeom>
                  <a:avLst/>
                  <a:gdLst>
                    <a:gd name="T0" fmla="*/ 12 w 58"/>
                    <a:gd name="T1" fmla="*/ 63 h 63"/>
                    <a:gd name="T2" fmla="*/ 17 w 58"/>
                    <a:gd name="T3" fmla="*/ 62 h 63"/>
                    <a:gd name="T4" fmla="*/ 52 w 58"/>
                    <a:gd name="T5" fmla="*/ 26 h 63"/>
                    <a:gd name="T6" fmla="*/ 5 w 58"/>
                    <a:gd name="T7" fmla="*/ 9 h 63"/>
                    <a:gd name="T8" fmla="*/ 0 w 58"/>
                    <a:gd name="T9" fmla="*/ 10 h 63"/>
                    <a:gd name="T10" fmla="*/ 12 w 58"/>
                    <a:gd name="T11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63">
                      <a:moveTo>
                        <a:pt x="12" y="63"/>
                      </a:moveTo>
                      <a:cubicBezTo>
                        <a:pt x="12" y="63"/>
                        <a:pt x="14" y="62"/>
                        <a:pt x="17" y="62"/>
                      </a:cubicBezTo>
                      <a:cubicBezTo>
                        <a:pt x="40" y="57"/>
                        <a:pt x="58" y="53"/>
                        <a:pt x="52" y="26"/>
                      </a:cubicBezTo>
                      <a:cubicBezTo>
                        <a:pt x="46" y="0"/>
                        <a:pt x="28" y="4"/>
                        <a:pt x="5" y="9"/>
                      </a:cubicBezTo>
                      <a:cubicBezTo>
                        <a:pt x="3" y="9"/>
                        <a:pt x="0" y="10"/>
                        <a:pt x="0" y="10"/>
                      </a:cubicBezTo>
                      <a:lnTo>
                        <a:pt x="12" y="63"/>
                      </a:lnTo>
                      <a:close/>
                    </a:path>
                  </a:pathLst>
                </a:custGeom>
                <a:solidFill>
                  <a:srgbClr val="F3EBD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" name="Freeform 167"/>
                <p:cNvSpPr>
                  <a:spLocks/>
                </p:cNvSpPr>
                <p:nvPr/>
              </p:nvSpPr>
              <p:spPr bwMode="auto">
                <a:xfrm>
                  <a:off x="4079875" y="3594100"/>
                  <a:ext cx="1003300" cy="487363"/>
                </a:xfrm>
                <a:custGeom>
                  <a:avLst/>
                  <a:gdLst>
                    <a:gd name="T0" fmla="*/ 8 w 267"/>
                    <a:gd name="T1" fmla="*/ 92 h 130"/>
                    <a:gd name="T2" fmla="*/ 16 w 267"/>
                    <a:gd name="T3" fmla="*/ 51 h 130"/>
                    <a:gd name="T4" fmla="*/ 226 w 267"/>
                    <a:gd name="T5" fmla="*/ 4 h 130"/>
                    <a:gd name="T6" fmla="*/ 262 w 267"/>
                    <a:gd name="T7" fmla="*/ 35 h 130"/>
                    <a:gd name="T8" fmla="*/ 243 w 267"/>
                    <a:gd name="T9" fmla="*/ 79 h 130"/>
                    <a:gd name="T10" fmla="*/ 32 w 267"/>
                    <a:gd name="T11" fmla="*/ 126 h 130"/>
                    <a:gd name="T12" fmla="*/ 8 w 267"/>
                    <a:gd name="T13" fmla="*/ 92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7" h="130">
                      <a:moveTo>
                        <a:pt x="8" y="92"/>
                      </a:moveTo>
                      <a:cubicBezTo>
                        <a:pt x="4" y="71"/>
                        <a:pt x="0" y="54"/>
                        <a:pt x="16" y="51"/>
                      </a:cubicBezTo>
                      <a:cubicBezTo>
                        <a:pt x="226" y="4"/>
                        <a:pt x="226" y="4"/>
                        <a:pt x="226" y="4"/>
                      </a:cubicBezTo>
                      <a:cubicBezTo>
                        <a:pt x="241" y="0"/>
                        <a:pt x="258" y="14"/>
                        <a:pt x="262" y="35"/>
                      </a:cubicBezTo>
                      <a:cubicBezTo>
                        <a:pt x="267" y="56"/>
                        <a:pt x="258" y="75"/>
                        <a:pt x="243" y="79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17" y="130"/>
                        <a:pt x="13" y="113"/>
                        <a:pt x="8" y="92"/>
                      </a:cubicBezTo>
                      <a:close/>
                    </a:path>
                  </a:pathLst>
                </a:custGeom>
                <a:solidFill>
                  <a:srgbClr val="FFCCA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" name="Freeform 168"/>
                <p:cNvSpPr>
                  <a:spLocks/>
                </p:cNvSpPr>
                <p:nvPr/>
              </p:nvSpPr>
              <p:spPr bwMode="auto">
                <a:xfrm>
                  <a:off x="4079875" y="3594100"/>
                  <a:ext cx="938213" cy="201613"/>
                </a:xfrm>
                <a:custGeom>
                  <a:avLst/>
                  <a:gdLst>
                    <a:gd name="T0" fmla="*/ 16 w 250"/>
                    <a:gd name="T1" fmla="*/ 51 h 54"/>
                    <a:gd name="T2" fmla="*/ 226 w 250"/>
                    <a:gd name="T3" fmla="*/ 4 h 54"/>
                    <a:gd name="T4" fmla="*/ 250 w 250"/>
                    <a:gd name="T5" fmla="*/ 12 h 54"/>
                    <a:gd name="T6" fmla="*/ 16 w 250"/>
                    <a:gd name="T7" fmla="*/ 5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0" h="54">
                      <a:moveTo>
                        <a:pt x="16" y="51"/>
                      </a:moveTo>
                      <a:cubicBezTo>
                        <a:pt x="226" y="4"/>
                        <a:pt x="226" y="4"/>
                        <a:pt x="226" y="4"/>
                      </a:cubicBezTo>
                      <a:cubicBezTo>
                        <a:pt x="241" y="0"/>
                        <a:pt x="250" y="12"/>
                        <a:pt x="250" y="12"/>
                      </a:cubicBezTo>
                      <a:cubicBezTo>
                        <a:pt x="250" y="12"/>
                        <a:pt x="0" y="54"/>
                        <a:pt x="16" y="51"/>
                      </a:cubicBezTo>
                      <a:close/>
                    </a:path>
                  </a:pathLst>
                </a:custGeom>
                <a:solidFill>
                  <a:srgbClr val="DDB19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9" name="Freeform 169"/>
                <p:cNvSpPr>
                  <a:spLocks/>
                </p:cNvSpPr>
                <p:nvPr/>
              </p:nvSpPr>
              <p:spPr bwMode="auto">
                <a:xfrm>
                  <a:off x="4117975" y="3795712"/>
                  <a:ext cx="217488" cy="236538"/>
                </a:xfrm>
                <a:custGeom>
                  <a:avLst/>
                  <a:gdLst>
                    <a:gd name="T0" fmla="*/ 12 w 58"/>
                    <a:gd name="T1" fmla="*/ 62 h 63"/>
                    <a:gd name="T2" fmla="*/ 17 w 58"/>
                    <a:gd name="T3" fmla="*/ 62 h 63"/>
                    <a:gd name="T4" fmla="*/ 52 w 58"/>
                    <a:gd name="T5" fmla="*/ 26 h 63"/>
                    <a:gd name="T6" fmla="*/ 5 w 58"/>
                    <a:gd name="T7" fmla="*/ 9 h 63"/>
                    <a:gd name="T8" fmla="*/ 0 w 58"/>
                    <a:gd name="T9" fmla="*/ 10 h 63"/>
                    <a:gd name="T10" fmla="*/ 12 w 58"/>
                    <a:gd name="T11" fmla="*/ 6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63">
                      <a:moveTo>
                        <a:pt x="12" y="62"/>
                      </a:moveTo>
                      <a:cubicBezTo>
                        <a:pt x="12" y="63"/>
                        <a:pt x="15" y="62"/>
                        <a:pt x="17" y="62"/>
                      </a:cubicBezTo>
                      <a:cubicBezTo>
                        <a:pt x="40" y="57"/>
                        <a:pt x="58" y="53"/>
                        <a:pt x="52" y="26"/>
                      </a:cubicBezTo>
                      <a:cubicBezTo>
                        <a:pt x="46" y="0"/>
                        <a:pt x="28" y="4"/>
                        <a:pt x="5" y="9"/>
                      </a:cubicBezTo>
                      <a:cubicBezTo>
                        <a:pt x="3" y="9"/>
                        <a:pt x="0" y="10"/>
                        <a:pt x="0" y="10"/>
                      </a:cubicBezTo>
                      <a:lnTo>
                        <a:pt x="12" y="62"/>
                      </a:lnTo>
                      <a:close/>
                    </a:path>
                  </a:pathLst>
                </a:custGeom>
                <a:solidFill>
                  <a:srgbClr val="F3EBD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0" name="Freeform 170"/>
                <p:cNvSpPr>
                  <a:spLocks/>
                </p:cNvSpPr>
                <p:nvPr/>
              </p:nvSpPr>
              <p:spPr bwMode="auto">
                <a:xfrm>
                  <a:off x="4238625" y="3905250"/>
                  <a:ext cx="833438" cy="434975"/>
                </a:xfrm>
                <a:custGeom>
                  <a:avLst/>
                  <a:gdLst>
                    <a:gd name="T0" fmla="*/ 8 w 222"/>
                    <a:gd name="T1" fmla="*/ 79 h 116"/>
                    <a:gd name="T2" fmla="*/ 16 w 222"/>
                    <a:gd name="T3" fmla="*/ 38 h 116"/>
                    <a:gd name="T4" fmla="*/ 182 w 222"/>
                    <a:gd name="T5" fmla="*/ 3 h 116"/>
                    <a:gd name="T6" fmla="*/ 218 w 222"/>
                    <a:gd name="T7" fmla="*/ 34 h 116"/>
                    <a:gd name="T8" fmla="*/ 198 w 222"/>
                    <a:gd name="T9" fmla="*/ 78 h 116"/>
                    <a:gd name="T10" fmla="*/ 33 w 222"/>
                    <a:gd name="T11" fmla="*/ 113 h 116"/>
                    <a:gd name="T12" fmla="*/ 8 w 222"/>
                    <a:gd name="T13" fmla="*/ 79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2" h="116">
                      <a:moveTo>
                        <a:pt x="8" y="79"/>
                      </a:moveTo>
                      <a:cubicBezTo>
                        <a:pt x="4" y="58"/>
                        <a:pt x="0" y="41"/>
                        <a:pt x="16" y="38"/>
                      </a:cubicBezTo>
                      <a:cubicBezTo>
                        <a:pt x="182" y="3"/>
                        <a:pt x="182" y="3"/>
                        <a:pt x="182" y="3"/>
                      </a:cubicBezTo>
                      <a:cubicBezTo>
                        <a:pt x="197" y="0"/>
                        <a:pt x="213" y="14"/>
                        <a:pt x="218" y="34"/>
                      </a:cubicBezTo>
                      <a:cubicBezTo>
                        <a:pt x="222" y="55"/>
                        <a:pt x="214" y="75"/>
                        <a:pt x="198" y="78"/>
                      </a:cubicBezTo>
                      <a:cubicBezTo>
                        <a:pt x="33" y="113"/>
                        <a:pt x="33" y="113"/>
                        <a:pt x="33" y="113"/>
                      </a:cubicBezTo>
                      <a:cubicBezTo>
                        <a:pt x="17" y="116"/>
                        <a:pt x="13" y="100"/>
                        <a:pt x="8" y="79"/>
                      </a:cubicBezTo>
                      <a:close/>
                    </a:path>
                  </a:pathLst>
                </a:custGeom>
                <a:solidFill>
                  <a:srgbClr val="FFCCA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Freeform 171"/>
                <p:cNvSpPr>
                  <a:spLocks/>
                </p:cNvSpPr>
                <p:nvPr/>
              </p:nvSpPr>
              <p:spPr bwMode="auto">
                <a:xfrm>
                  <a:off x="4238625" y="3905250"/>
                  <a:ext cx="773113" cy="153988"/>
                </a:xfrm>
                <a:custGeom>
                  <a:avLst/>
                  <a:gdLst>
                    <a:gd name="T0" fmla="*/ 16 w 206"/>
                    <a:gd name="T1" fmla="*/ 38 h 41"/>
                    <a:gd name="T2" fmla="*/ 182 w 206"/>
                    <a:gd name="T3" fmla="*/ 3 h 41"/>
                    <a:gd name="T4" fmla="*/ 206 w 206"/>
                    <a:gd name="T5" fmla="*/ 11 h 41"/>
                    <a:gd name="T6" fmla="*/ 16 w 206"/>
                    <a:gd name="T7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6" h="41">
                      <a:moveTo>
                        <a:pt x="16" y="38"/>
                      </a:moveTo>
                      <a:cubicBezTo>
                        <a:pt x="182" y="3"/>
                        <a:pt x="182" y="3"/>
                        <a:pt x="182" y="3"/>
                      </a:cubicBezTo>
                      <a:cubicBezTo>
                        <a:pt x="197" y="0"/>
                        <a:pt x="206" y="11"/>
                        <a:pt x="206" y="11"/>
                      </a:cubicBezTo>
                      <a:cubicBezTo>
                        <a:pt x="206" y="11"/>
                        <a:pt x="0" y="41"/>
                        <a:pt x="16" y="38"/>
                      </a:cubicBezTo>
                      <a:close/>
                    </a:path>
                  </a:pathLst>
                </a:custGeom>
                <a:solidFill>
                  <a:srgbClr val="DDB19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2" name="Freeform 172"/>
                <p:cNvSpPr>
                  <a:spLocks/>
                </p:cNvSpPr>
                <p:nvPr/>
              </p:nvSpPr>
              <p:spPr bwMode="auto">
                <a:xfrm>
                  <a:off x="4275138" y="4054475"/>
                  <a:ext cx="217488" cy="236538"/>
                </a:xfrm>
                <a:custGeom>
                  <a:avLst/>
                  <a:gdLst>
                    <a:gd name="T0" fmla="*/ 12 w 58"/>
                    <a:gd name="T1" fmla="*/ 63 h 63"/>
                    <a:gd name="T2" fmla="*/ 17 w 58"/>
                    <a:gd name="T3" fmla="*/ 63 h 63"/>
                    <a:gd name="T4" fmla="*/ 52 w 58"/>
                    <a:gd name="T5" fmla="*/ 27 h 63"/>
                    <a:gd name="T6" fmla="*/ 5 w 58"/>
                    <a:gd name="T7" fmla="*/ 9 h 63"/>
                    <a:gd name="T8" fmla="*/ 0 w 58"/>
                    <a:gd name="T9" fmla="*/ 11 h 63"/>
                    <a:gd name="T10" fmla="*/ 12 w 58"/>
                    <a:gd name="T11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63">
                      <a:moveTo>
                        <a:pt x="12" y="63"/>
                      </a:moveTo>
                      <a:cubicBezTo>
                        <a:pt x="12" y="63"/>
                        <a:pt x="15" y="63"/>
                        <a:pt x="17" y="63"/>
                      </a:cubicBezTo>
                      <a:cubicBezTo>
                        <a:pt x="40" y="57"/>
                        <a:pt x="58" y="53"/>
                        <a:pt x="52" y="27"/>
                      </a:cubicBezTo>
                      <a:cubicBezTo>
                        <a:pt x="46" y="0"/>
                        <a:pt x="28" y="4"/>
                        <a:pt x="5" y="9"/>
                      </a:cubicBezTo>
                      <a:cubicBezTo>
                        <a:pt x="3" y="10"/>
                        <a:pt x="0" y="11"/>
                        <a:pt x="0" y="11"/>
                      </a:cubicBezTo>
                      <a:lnTo>
                        <a:pt x="12" y="63"/>
                      </a:lnTo>
                      <a:close/>
                    </a:path>
                  </a:pathLst>
                </a:custGeom>
                <a:solidFill>
                  <a:srgbClr val="F3EBD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3" name="Freeform 173"/>
                <p:cNvSpPr>
                  <a:spLocks/>
                </p:cNvSpPr>
                <p:nvPr/>
              </p:nvSpPr>
              <p:spPr bwMode="auto">
                <a:xfrm>
                  <a:off x="3168650" y="3394075"/>
                  <a:ext cx="561975" cy="1028700"/>
                </a:xfrm>
                <a:custGeom>
                  <a:avLst/>
                  <a:gdLst>
                    <a:gd name="T0" fmla="*/ 0 w 354"/>
                    <a:gd name="T1" fmla="*/ 24 h 648"/>
                    <a:gd name="T2" fmla="*/ 153 w 354"/>
                    <a:gd name="T3" fmla="*/ 0 h 648"/>
                    <a:gd name="T4" fmla="*/ 354 w 354"/>
                    <a:gd name="T5" fmla="*/ 249 h 648"/>
                    <a:gd name="T6" fmla="*/ 281 w 354"/>
                    <a:gd name="T7" fmla="*/ 625 h 648"/>
                    <a:gd name="T8" fmla="*/ 28 w 354"/>
                    <a:gd name="T9" fmla="*/ 648 h 648"/>
                    <a:gd name="T10" fmla="*/ 0 w 354"/>
                    <a:gd name="T11" fmla="*/ 24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4" h="648">
                      <a:moveTo>
                        <a:pt x="0" y="24"/>
                      </a:moveTo>
                      <a:lnTo>
                        <a:pt x="153" y="0"/>
                      </a:lnTo>
                      <a:lnTo>
                        <a:pt x="354" y="249"/>
                      </a:lnTo>
                      <a:lnTo>
                        <a:pt x="281" y="625"/>
                      </a:lnTo>
                      <a:lnTo>
                        <a:pt x="28" y="648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FFCEA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4" name="Freeform 174"/>
                <p:cNvSpPr>
                  <a:spLocks/>
                </p:cNvSpPr>
                <p:nvPr/>
              </p:nvSpPr>
              <p:spPr bwMode="auto">
                <a:xfrm>
                  <a:off x="3168650" y="3327400"/>
                  <a:ext cx="657225" cy="1144588"/>
                </a:xfrm>
                <a:custGeom>
                  <a:avLst/>
                  <a:gdLst>
                    <a:gd name="T0" fmla="*/ 57 w 175"/>
                    <a:gd name="T1" fmla="*/ 18 h 305"/>
                    <a:gd name="T2" fmla="*/ 17 w 175"/>
                    <a:gd name="T3" fmla="*/ 171 h 305"/>
                    <a:gd name="T4" fmla="*/ 168 w 175"/>
                    <a:gd name="T5" fmla="*/ 305 h 305"/>
                    <a:gd name="T6" fmla="*/ 175 w 175"/>
                    <a:gd name="T7" fmla="*/ 0 h 305"/>
                    <a:gd name="T8" fmla="*/ 57 w 175"/>
                    <a:gd name="T9" fmla="*/ 18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5" h="305">
                      <a:moveTo>
                        <a:pt x="57" y="18"/>
                      </a:moveTo>
                      <a:cubicBezTo>
                        <a:pt x="30" y="65"/>
                        <a:pt x="0" y="124"/>
                        <a:pt x="17" y="171"/>
                      </a:cubicBezTo>
                      <a:cubicBezTo>
                        <a:pt x="56" y="281"/>
                        <a:pt x="168" y="305"/>
                        <a:pt x="168" y="305"/>
                      </a:cubicBezTo>
                      <a:cubicBezTo>
                        <a:pt x="161" y="175"/>
                        <a:pt x="171" y="48"/>
                        <a:pt x="175" y="0"/>
                      </a:cubicBezTo>
                      <a:lnTo>
                        <a:pt x="57" y="18"/>
                      </a:lnTo>
                      <a:close/>
                    </a:path>
                  </a:pathLst>
                </a:custGeom>
                <a:solidFill>
                  <a:srgbClr val="F7BE97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5" name="Freeform 175"/>
                <p:cNvSpPr>
                  <a:spLocks/>
                </p:cNvSpPr>
                <p:nvPr/>
              </p:nvSpPr>
              <p:spPr bwMode="auto">
                <a:xfrm>
                  <a:off x="3168650" y="2689225"/>
                  <a:ext cx="1590675" cy="1824038"/>
                </a:xfrm>
                <a:custGeom>
                  <a:avLst/>
                  <a:gdLst>
                    <a:gd name="T0" fmla="*/ 189 w 424"/>
                    <a:gd name="T1" fmla="*/ 486 h 486"/>
                    <a:gd name="T2" fmla="*/ 35 w 424"/>
                    <a:gd name="T3" fmla="*/ 338 h 486"/>
                    <a:gd name="T4" fmla="*/ 188 w 424"/>
                    <a:gd name="T5" fmla="*/ 23 h 486"/>
                    <a:gd name="T6" fmla="*/ 400 w 424"/>
                    <a:gd name="T7" fmla="*/ 0 h 486"/>
                    <a:gd name="T8" fmla="*/ 360 w 424"/>
                    <a:gd name="T9" fmla="*/ 86 h 486"/>
                    <a:gd name="T10" fmla="*/ 221 w 424"/>
                    <a:gd name="T11" fmla="*/ 125 h 486"/>
                    <a:gd name="T12" fmla="*/ 189 w 424"/>
                    <a:gd name="T13" fmla="*/ 486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4" h="486">
                      <a:moveTo>
                        <a:pt x="189" y="486"/>
                      </a:moveTo>
                      <a:cubicBezTo>
                        <a:pt x="189" y="486"/>
                        <a:pt x="71" y="466"/>
                        <a:pt x="35" y="338"/>
                      </a:cubicBezTo>
                      <a:cubicBezTo>
                        <a:pt x="0" y="211"/>
                        <a:pt x="168" y="24"/>
                        <a:pt x="188" y="23"/>
                      </a:cubicBezTo>
                      <a:cubicBezTo>
                        <a:pt x="207" y="21"/>
                        <a:pt x="400" y="0"/>
                        <a:pt x="400" y="0"/>
                      </a:cubicBezTo>
                      <a:cubicBezTo>
                        <a:pt x="400" y="0"/>
                        <a:pt x="424" y="68"/>
                        <a:pt x="360" y="86"/>
                      </a:cubicBezTo>
                      <a:cubicBezTo>
                        <a:pt x="295" y="104"/>
                        <a:pt x="221" y="125"/>
                        <a:pt x="221" y="125"/>
                      </a:cubicBezTo>
                      <a:cubicBezTo>
                        <a:pt x="221" y="125"/>
                        <a:pt x="208" y="264"/>
                        <a:pt x="189" y="486"/>
                      </a:cubicBezTo>
                      <a:close/>
                    </a:path>
                  </a:pathLst>
                </a:custGeom>
                <a:solidFill>
                  <a:srgbClr val="FFCCA8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6" name="Freeform 176"/>
                <p:cNvSpPr>
                  <a:spLocks/>
                </p:cNvSpPr>
                <p:nvPr/>
              </p:nvSpPr>
              <p:spPr bwMode="auto">
                <a:xfrm>
                  <a:off x="3003550" y="3352800"/>
                  <a:ext cx="214313" cy="1138238"/>
                </a:xfrm>
                <a:custGeom>
                  <a:avLst/>
                  <a:gdLst>
                    <a:gd name="T0" fmla="*/ 7 w 135"/>
                    <a:gd name="T1" fmla="*/ 0 h 717"/>
                    <a:gd name="T2" fmla="*/ 104 w 135"/>
                    <a:gd name="T3" fmla="*/ 7 h 717"/>
                    <a:gd name="T4" fmla="*/ 135 w 135"/>
                    <a:gd name="T5" fmla="*/ 698 h 717"/>
                    <a:gd name="T6" fmla="*/ 0 w 135"/>
                    <a:gd name="T7" fmla="*/ 717 h 717"/>
                    <a:gd name="T8" fmla="*/ 7 w 135"/>
                    <a:gd name="T9" fmla="*/ 0 h 7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717">
                      <a:moveTo>
                        <a:pt x="7" y="0"/>
                      </a:moveTo>
                      <a:lnTo>
                        <a:pt x="104" y="7"/>
                      </a:lnTo>
                      <a:lnTo>
                        <a:pt x="135" y="698"/>
                      </a:lnTo>
                      <a:lnTo>
                        <a:pt x="0" y="71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7" name="Freeform 177"/>
                <p:cNvSpPr>
                  <a:spLocks/>
                </p:cNvSpPr>
                <p:nvPr/>
              </p:nvSpPr>
              <p:spPr bwMode="auto">
                <a:xfrm>
                  <a:off x="60325" y="3113087"/>
                  <a:ext cx="2962275" cy="1917700"/>
                </a:xfrm>
                <a:custGeom>
                  <a:avLst/>
                  <a:gdLst>
                    <a:gd name="T0" fmla="*/ 1856 w 1866"/>
                    <a:gd name="T1" fmla="*/ 920 h 1208"/>
                    <a:gd name="T2" fmla="*/ 0 w 1866"/>
                    <a:gd name="T3" fmla="*/ 1208 h 1208"/>
                    <a:gd name="T4" fmla="*/ 0 w 1866"/>
                    <a:gd name="T5" fmla="*/ 0 h 1208"/>
                    <a:gd name="T6" fmla="*/ 1866 w 1866"/>
                    <a:gd name="T7" fmla="*/ 132 h 1208"/>
                    <a:gd name="T8" fmla="*/ 1856 w 1866"/>
                    <a:gd name="T9" fmla="*/ 920 h 1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66" h="1208">
                      <a:moveTo>
                        <a:pt x="1856" y="920"/>
                      </a:moveTo>
                      <a:lnTo>
                        <a:pt x="0" y="1208"/>
                      </a:lnTo>
                      <a:lnTo>
                        <a:pt x="0" y="0"/>
                      </a:lnTo>
                      <a:lnTo>
                        <a:pt x="1866" y="132"/>
                      </a:lnTo>
                      <a:lnTo>
                        <a:pt x="1856" y="92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8" name="Freeform 179"/>
                <p:cNvSpPr>
                  <a:spLocks/>
                </p:cNvSpPr>
                <p:nvPr/>
              </p:nvSpPr>
              <p:spPr bwMode="auto">
                <a:xfrm>
                  <a:off x="4414838" y="2692400"/>
                  <a:ext cx="239713" cy="82550"/>
                </a:xfrm>
                <a:custGeom>
                  <a:avLst/>
                  <a:gdLst>
                    <a:gd name="T0" fmla="*/ 0 w 64"/>
                    <a:gd name="T1" fmla="*/ 7 h 22"/>
                    <a:gd name="T2" fmla="*/ 16 w 64"/>
                    <a:gd name="T3" fmla="*/ 22 h 22"/>
                    <a:gd name="T4" fmla="*/ 61 w 64"/>
                    <a:gd name="T5" fmla="*/ 20 h 22"/>
                    <a:gd name="T6" fmla="*/ 58 w 64"/>
                    <a:gd name="T7" fmla="*/ 0 h 22"/>
                    <a:gd name="T8" fmla="*/ 0 w 64"/>
                    <a:gd name="T9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2">
                      <a:moveTo>
                        <a:pt x="0" y="7"/>
                      </a:moveTo>
                      <a:cubicBezTo>
                        <a:pt x="0" y="7"/>
                        <a:pt x="1" y="18"/>
                        <a:pt x="16" y="22"/>
                      </a:cubicBezTo>
                      <a:cubicBezTo>
                        <a:pt x="61" y="20"/>
                        <a:pt x="61" y="20"/>
                        <a:pt x="61" y="20"/>
                      </a:cubicBezTo>
                      <a:cubicBezTo>
                        <a:pt x="61" y="20"/>
                        <a:pt x="64" y="7"/>
                        <a:pt x="58" y="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DCC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Group 6"/>
            <p:cNvGrpSpPr/>
            <p:nvPr/>
          </p:nvGrpSpPr>
          <p:grpSpPr>
            <a:xfrm>
              <a:off x="2556556" y="3452703"/>
              <a:ext cx="1095505" cy="1102792"/>
              <a:chOff x="2556556" y="3452703"/>
              <a:chExt cx="1095505" cy="1102792"/>
            </a:xfrm>
          </p:grpSpPr>
          <p:grpSp>
            <p:nvGrpSpPr>
              <p:cNvPr id="43" name="Group 42"/>
              <p:cNvGrpSpPr/>
              <p:nvPr/>
            </p:nvGrpSpPr>
            <p:grpSpPr>
              <a:xfrm>
                <a:off x="2556556" y="3452703"/>
                <a:ext cx="1095505" cy="1102792"/>
                <a:chOff x="5089525" y="639762"/>
                <a:chExt cx="2147888" cy="2162175"/>
              </a:xfrm>
            </p:grpSpPr>
            <p:sp>
              <p:nvSpPr>
                <p:cNvPr id="45" name="Freeform 49"/>
                <p:cNvSpPr>
                  <a:spLocks/>
                </p:cNvSpPr>
                <p:nvPr/>
              </p:nvSpPr>
              <p:spPr bwMode="auto">
                <a:xfrm>
                  <a:off x="5089525" y="639762"/>
                  <a:ext cx="2147888" cy="2162175"/>
                </a:xfrm>
                <a:custGeom>
                  <a:avLst/>
                  <a:gdLst>
                    <a:gd name="T0" fmla="*/ 572 w 572"/>
                    <a:gd name="T1" fmla="*/ 309 h 576"/>
                    <a:gd name="T2" fmla="*/ 572 w 572"/>
                    <a:gd name="T3" fmla="*/ 251 h 576"/>
                    <a:gd name="T4" fmla="*/ 507 w 572"/>
                    <a:gd name="T5" fmla="*/ 230 h 576"/>
                    <a:gd name="T6" fmla="*/ 503 w 572"/>
                    <a:gd name="T7" fmla="*/ 212 h 576"/>
                    <a:gd name="T8" fmla="*/ 550 w 572"/>
                    <a:gd name="T9" fmla="*/ 162 h 576"/>
                    <a:gd name="T10" fmla="*/ 521 w 572"/>
                    <a:gd name="T11" fmla="*/ 112 h 576"/>
                    <a:gd name="T12" fmla="*/ 453 w 572"/>
                    <a:gd name="T13" fmla="*/ 127 h 576"/>
                    <a:gd name="T14" fmla="*/ 439 w 572"/>
                    <a:gd name="T15" fmla="*/ 114 h 576"/>
                    <a:gd name="T16" fmla="*/ 454 w 572"/>
                    <a:gd name="T17" fmla="*/ 47 h 576"/>
                    <a:gd name="T18" fmla="*/ 405 w 572"/>
                    <a:gd name="T19" fmla="*/ 18 h 576"/>
                    <a:gd name="T20" fmla="*/ 353 w 572"/>
                    <a:gd name="T21" fmla="*/ 65 h 576"/>
                    <a:gd name="T22" fmla="*/ 334 w 572"/>
                    <a:gd name="T23" fmla="*/ 61 h 576"/>
                    <a:gd name="T24" fmla="*/ 314 w 572"/>
                    <a:gd name="T25" fmla="*/ 0 h 576"/>
                    <a:gd name="T26" fmla="*/ 256 w 572"/>
                    <a:gd name="T27" fmla="*/ 0 h 576"/>
                    <a:gd name="T28" fmla="*/ 236 w 572"/>
                    <a:gd name="T29" fmla="*/ 63 h 576"/>
                    <a:gd name="T30" fmla="*/ 216 w 572"/>
                    <a:gd name="T31" fmla="*/ 68 h 576"/>
                    <a:gd name="T32" fmla="*/ 168 w 572"/>
                    <a:gd name="T33" fmla="*/ 24 h 576"/>
                    <a:gd name="T34" fmla="*/ 118 w 572"/>
                    <a:gd name="T35" fmla="*/ 53 h 576"/>
                    <a:gd name="T36" fmla="*/ 132 w 572"/>
                    <a:gd name="T37" fmla="*/ 118 h 576"/>
                    <a:gd name="T38" fmla="*/ 118 w 572"/>
                    <a:gd name="T39" fmla="*/ 133 h 576"/>
                    <a:gd name="T40" fmla="*/ 54 w 572"/>
                    <a:gd name="T41" fmla="*/ 119 h 576"/>
                    <a:gd name="T42" fmla="*/ 26 w 572"/>
                    <a:gd name="T43" fmla="*/ 169 h 576"/>
                    <a:gd name="T44" fmla="*/ 71 w 572"/>
                    <a:gd name="T45" fmla="*/ 218 h 576"/>
                    <a:gd name="T46" fmla="*/ 66 w 572"/>
                    <a:gd name="T47" fmla="*/ 237 h 576"/>
                    <a:gd name="T48" fmla="*/ 0 w 572"/>
                    <a:gd name="T49" fmla="*/ 258 h 576"/>
                    <a:gd name="T50" fmla="*/ 0 w 572"/>
                    <a:gd name="T51" fmla="*/ 315 h 576"/>
                    <a:gd name="T52" fmla="*/ 67 w 572"/>
                    <a:gd name="T53" fmla="*/ 337 h 576"/>
                    <a:gd name="T54" fmla="*/ 72 w 572"/>
                    <a:gd name="T55" fmla="*/ 355 h 576"/>
                    <a:gd name="T56" fmla="*/ 26 w 572"/>
                    <a:gd name="T57" fmla="*/ 405 h 576"/>
                    <a:gd name="T58" fmla="*/ 55 w 572"/>
                    <a:gd name="T59" fmla="*/ 455 h 576"/>
                    <a:gd name="T60" fmla="*/ 123 w 572"/>
                    <a:gd name="T61" fmla="*/ 440 h 576"/>
                    <a:gd name="T62" fmla="*/ 137 w 572"/>
                    <a:gd name="T63" fmla="*/ 453 h 576"/>
                    <a:gd name="T64" fmla="*/ 122 w 572"/>
                    <a:gd name="T65" fmla="*/ 520 h 576"/>
                    <a:gd name="T66" fmla="*/ 172 w 572"/>
                    <a:gd name="T67" fmla="*/ 549 h 576"/>
                    <a:gd name="T68" fmla="*/ 224 w 572"/>
                    <a:gd name="T69" fmla="*/ 501 h 576"/>
                    <a:gd name="T70" fmla="*/ 242 w 572"/>
                    <a:gd name="T71" fmla="*/ 507 h 576"/>
                    <a:gd name="T72" fmla="*/ 263 w 572"/>
                    <a:gd name="T73" fmla="*/ 576 h 576"/>
                    <a:gd name="T74" fmla="*/ 320 w 572"/>
                    <a:gd name="T75" fmla="*/ 576 h 576"/>
                    <a:gd name="T76" fmla="*/ 342 w 572"/>
                    <a:gd name="T77" fmla="*/ 505 h 576"/>
                    <a:gd name="T78" fmla="*/ 359 w 572"/>
                    <a:gd name="T79" fmla="*/ 500 h 576"/>
                    <a:gd name="T80" fmla="*/ 412 w 572"/>
                    <a:gd name="T81" fmla="*/ 549 h 576"/>
                    <a:gd name="T82" fmla="*/ 462 w 572"/>
                    <a:gd name="T83" fmla="*/ 520 h 576"/>
                    <a:gd name="T84" fmla="*/ 445 w 572"/>
                    <a:gd name="T85" fmla="*/ 448 h 576"/>
                    <a:gd name="T86" fmla="*/ 458 w 572"/>
                    <a:gd name="T87" fmla="*/ 435 h 576"/>
                    <a:gd name="T88" fmla="*/ 528 w 572"/>
                    <a:gd name="T89" fmla="*/ 451 h 576"/>
                    <a:gd name="T90" fmla="*/ 556 w 572"/>
                    <a:gd name="T91" fmla="*/ 401 h 576"/>
                    <a:gd name="T92" fmla="*/ 506 w 572"/>
                    <a:gd name="T93" fmla="*/ 347 h 576"/>
                    <a:gd name="T94" fmla="*/ 509 w 572"/>
                    <a:gd name="T95" fmla="*/ 329 h 576"/>
                    <a:gd name="T96" fmla="*/ 572 w 572"/>
                    <a:gd name="T97" fmla="*/ 309 h 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72" h="576">
                      <a:moveTo>
                        <a:pt x="572" y="309"/>
                      </a:moveTo>
                      <a:cubicBezTo>
                        <a:pt x="572" y="251"/>
                        <a:pt x="572" y="251"/>
                        <a:pt x="572" y="251"/>
                      </a:cubicBezTo>
                      <a:cubicBezTo>
                        <a:pt x="507" y="230"/>
                        <a:pt x="507" y="230"/>
                        <a:pt x="507" y="230"/>
                      </a:cubicBezTo>
                      <a:cubicBezTo>
                        <a:pt x="506" y="224"/>
                        <a:pt x="505" y="218"/>
                        <a:pt x="503" y="212"/>
                      </a:cubicBezTo>
                      <a:cubicBezTo>
                        <a:pt x="550" y="162"/>
                        <a:pt x="550" y="162"/>
                        <a:pt x="550" y="162"/>
                      </a:cubicBezTo>
                      <a:cubicBezTo>
                        <a:pt x="521" y="112"/>
                        <a:pt x="521" y="112"/>
                        <a:pt x="521" y="112"/>
                      </a:cubicBezTo>
                      <a:cubicBezTo>
                        <a:pt x="453" y="127"/>
                        <a:pt x="453" y="127"/>
                        <a:pt x="453" y="127"/>
                      </a:cubicBezTo>
                      <a:cubicBezTo>
                        <a:pt x="448" y="122"/>
                        <a:pt x="444" y="118"/>
                        <a:pt x="439" y="114"/>
                      </a:cubicBezTo>
                      <a:cubicBezTo>
                        <a:pt x="454" y="47"/>
                        <a:pt x="454" y="47"/>
                        <a:pt x="454" y="47"/>
                      </a:cubicBezTo>
                      <a:cubicBezTo>
                        <a:pt x="405" y="18"/>
                        <a:pt x="405" y="18"/>
                        <a:pt x="405" y="18"/>
                      </a:cubicBezTo>
                      <a:cubicBezTo>
                        <a:pt x="353" y="65"/>
                        <a:pt x="353" y="65"/>
                        <a:pt x="353" y="65"/>
                      </a:cubicBezTo>
                      <a:cubicBezTo>
                        <a:pt x="346" y="64"/>
                        <a:pt x="340" y="63"/>
                        <a:pt x="334" y="61"/>
                      </a:cubicBezTo>
                      <a:cubicBezTo>
                        <a:pt x="314" y="0"/>
                        <a:pt x="314" y="0"/>
                        <a:pt x="314" y="0"/>
                      </a:cubicBezTo>
                      <a:cubicBezTo>
                        <a:pt x="256" y="0"/>
                        <a:pt x="256" y="0"/>
                        <a:pt x="256" y="0"/>
                      </a:cubicBezTo>
                      <a:cubicBezTo>
                        <a:pt x="236" y="63"/>
                        <a:pt x="236" y="63"/>
                        <a:pt x="236" y="63"/>
                      </a:cubicBezTo>
                      <a:cubicBezTo>
                        <a:pt x="229" y="65"/>
                        <a:pt x="223" y="66"/>
                        <a:pt x="216" y="68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cubicBezTo>
                        <a:pt x="118" y="53"/>
                        <a:pt x="118" y="53"/>
                        <a:pt x="118" y="53"/>
                      </a:cubicBezTo>
                      <a:cubicBezTo>
                        <a:pt x="132" y="118"/>
                        <a:pt x="132" y="118"/>
                        <a:pt x="132" y="118"/>
                      </a:cubicBezTo>
                      <a:cubicBezTo>
                        <a:pt x="127" y="123"/>
                        <a:pt x="123" y="128"/>
                        <a:pt x="118" y="133"/>
                      </a:cubicBezTo>
                      <a:cubicBezTo>
                        <a:pt x="54" y="119"/>
                        <a:pt x="54" y="119"/>
                        <a:pt x="54" y="119"/>
                      </a:cubicBezTo>
                      <a:cubicBezTo>
                        <a:pt x="26" y="169"/>
                        <a:pt x="26" y="169"/>
                        <a:pt x="26" y="169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69" y="224"/>
                        <a:pt x="67" y="231"/>
                        <a:pt x="66" y="237"/>
                      </a:cubicBezTo>
                      <a:cubicBezTo>
                        <a:pt x="0" y="258"/>
                        <a:pt x="0" y="258"/>
                        <a:pt x="0" y="258"/>
                      </a:cubicBezTo>
                      <a:cubicBezTo>
                        <a:pt x="0" y="315"/>
                        <a:pt x="0" y="315"/>
                        <a:pt x="0" y="315"/>
                      </a:cubicBezTo>
                      <a:cubicBezTo>
                        <a:pt x="67" y="337"/>
                        <a:pt x="67" y="337"/>
                        <a:pt x="67" y="337"/>
                      </a:cubicBezTo>
                      <a:cubicBezTo>
                        <a:pt x="69" y="343"/>
                        <a:pt x="70" y="349"/>
                        <a:pt x="72" y="355"/>
                      </a:cubicBezTo>
                      <a:cubicBezTo>
                        <a:pt x="26" y="405"/>
                        <a:pt x="26" y="405"/>
                        <a:pt x="26" y="405"/>
                      </a:cubicBezTo>
                      <a:cubicBezTo>
                        <a:pt x="55" y="455"/>
                        <a:pt x="55" y="455"/>
                        <a:pt x="55" y="455"/>
                      </a:cubicBezTo>
                      <a:cubicBezTo>
                        <a:pt x="123" y="440"/>
                        <a:pt x="123" y="440"/>
                        <a:pt x="123" y="440"/>
                      </a:cubicBezTo>
                      <a:cubicBezTo>
                        <a:pt x="128" y="444"/>
                        <a:pt x="132" y="449"/>
                        <a:pt x="137" y="453"/>
                      </a:cubicBezTo>
                      <a:cubicBezTo>
                        <a:pt x="122" y="520"/>
                        <a:pt x="122" y="520"/>
                        <a:pt x="122" y="520"/>
                      </a:cubicBezTo>
                      <a:cubicBezTo>
                        <a:pt x="172" y="549"/>
                        <a:pt x="172" y="549"/>
                        <a:pt x="172" y="549"/>
                      </a:cubicBezTo>
                      <a:cubicBezTo>
                        <a:pt x="224" y="501"/>
                        <a:pt x="224" y="501"/>
                        <a:pt x="224" y="501"/>
                      </a:cubicBezTo>
                      <a:cubicBezTo>
                        <a:pt x="230" y="503"/>
                        <a:pt x="236" y="505"/>
                        <a:pt x="242" y="507"/>
                      </a:cubicBezTo>
                      <a:cubicBezTo>
                        <a:pt x="263" y="576"/>
                        <a:pt x="263" y="576"/>
                        <a:pt x="263" y="576"/>
                      </a:cubicBezTo>
                      <a:cubicBezTo>
                        <a:pt x="320" y="576"/>
                        <a:pt x="320" y="576"/>
                        <a:pt x="320" y="576"/>
                      </a:cubicBezTo>
                      <a:cubicBezTo>
                        <a:pt x="342" y="505"/>
                        <a:pt x="342" y="505"/>
                        <a:pt x="342" y="505"/>
                      </a:cubicBezTo>
                      <a:cubicBezTo>
                        <a:pt x="348" y="503"/>
                        <a:pt x="354" y="501"/>
                        <a:pt x="359" y="500"/>
                      </a:cubicBezTo>
                      <a:cubicBezTo>
                        <a:pt x="412" y="549"/>
                        <a:pt x="412" y="549"/>
                        <a:pt x="412" y="549"/>
                      </a:cubicBezTo>
                      <a:cubicBezTo>
                        <a:pt x="462" y="520"/>
                        <a:pt x="462" y="520"/>
                        <a:pt x="462" y="520"/>
                      </a:cubicBezTo>
                      <a:cubicBezTo>
                        <a:pt x="445" y="448"/>
                        <a:pt x="445" y="448"/>
                        <a:pt x="445" y="448"/>
                      </a:cubicBezTo>
                      <a:cubicBezTo>
                        <a:pt x="450" y="444"/>
                        <a:pt x="454" y="439"/>
                        <a:pt x="458" y="435"/>
                      </a:cubicBezTo>
                      <a:cubicBezTo>
                        <a:pt x="528" y="451"/>
                        <a:pt x="528" y="451"/>
                        <a:pt x="528" y="451"/>
                      </a:cubicBezTo>
                      <a:cubicBezTo>
                        <a:pt x="556" y="401"/>
                        <a:pt x="556" y="401"/>
                        <a:pt x="556" y="401"/>
                      </a:cubicBezTo>
                      <a:cubicBezTo>
                        <a:pt x="506" y="347"/>
                        <a:pt x="506" y="347"/>
                        <a:pt x="506" y="347"/>
                      </a:cubicBezTo>
                      <a:cubicBezTo>
                        <a:pt x="508" y="341"/>
                        <a:pt x="507" y="335"/>
                        <a:pt x="509" y="329"/>
                      </a:cubicBezTo>
                      <a:cubicBezTo>
                        <a:pt x="572" y="309"/>
                        <a:pt x="572" y="309"/>
                        <a:pt x="572" y="309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Oval 50"/>
                <p:cNvSpPr>
                  <a:spLocks noChangeArrowheads="1"/>
                </p:cNvSpPr>
                <p:nvPr/>
              </p:nvSpPr>
              <p:spPr bwMode="auto">
                <a:xfrm>
                  <a:off x="5510213" y="1041400"/>
                  <a:ext cx="1320800" cy="13208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Oval 51"/>
                <p:cNvSpPr>
                  <a:spLocks noChangeArrowheads="1"/>
                </p:cNvSpPr>
                <p:nvPr/>
              </p:nvSpPr>
              <p:spPr bwMode="auto">
                <a:xfrm>
                  <a:off x="5543550" y="1074737"/>
                  <a:ext cx="1254125" cy="12573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Oval 74"/>
                <p:cNvSpPr>
                  <a:spLocks noChangeArrowheads="1"/>
                </p:cNvSpPr>
                <p:nvPr/>
              </p:nvSpPr>
              <p:spPr bwMode="auto">
                <a:xfrm>
                  <a:off x="5641975" y="1171575"/>
                  <a:ext cx="1062038" cy="1063625"/>
                </a:xfrm>
                <a:prstGeom prst="ellipse">
                  <a:avLst/>
                </a:prstGeom>
                <a:solidFill>
                  <a:srgbClr val="FAF2E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52" name="Group 151"/>
              <p:cNvGrpSpPr/>
              <p:nvPr/>
            </p:nvGrpSpPr>
            <p:grpSpPr>
              <a:xfrm>
                <a:off x="2976531" y="3864417"/>
                <a:ext cx="269840" cy="269840"/>
                <a:chOff x="4427654" y="3049909"/>
                <a:chExt cx="464344" cy="464344"/>
              </a:xfrm>
              <a:solidFill>
                <a:schemeClr val="accent2"/>
              </a:solidFill>
            </p:grpSpPr>
            <p:sp>
              <p:nvSpPr>
                <p:cNvPr id="153" name="AutoShape 123"/>
                <p:cNvSpPr>
                  <a:spLocks/>
                </p:cNvSpPr>
                <p:nvPr/>
              </p:nvSpPr>
              <p:spPr bwMode="auto">
                <a:xfrm>
                  <a:off x="4427654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sym typeface="Gill Sans" charset="0"/>
                  </a:endParaRPr>
                </a:p>
              </p:txBody>
            </p:sp>
            <p:sp>
              <p:nvSpPr>
                <p:cNvPr id="154" name="AutoShape 124"/>
                <p:cNvSpPr>
                  <a:spLocks/>
                </p:cNvSpPr>
                <p:nvPr/>
              </p:nvSpPr>
              <p:spPr bwMode="auto">
                <a:xfrm>
                  <a:off x="4558623" y="3180084"/>
                  <a:ext cx="203200" cy="2032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sym typeface="Gill Sans" charset="0"/>
                  </a:endParaRPr>
                </a:p>
              </p:txBody>
            </p:sp>
            <p:sp>
              <p:nvSpPr>
                <p:cNvPr id="155" name="AutoShape 125"/>
                <p:cNvSpPr>
                  <a:spLocks/>
                </p:cNvSpPr>
                <p:nvPr/>
              </p:nvSpPr>
              <p:spPr bwMode="auto">
                <a:xfrm>
                  <a:off x="4601485" y="3223740"/>
                  <a:ext cx="116682" cy="1166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sym typeface="Gill Sans" charset="0"/>
                  </a:endParaRPr>
                </a:p>
              </p:txBody>
            </p:sp>
          </p:grpSp>
        </p:grpSp>
        <p:grpSp>
          <p:nvGrpSpPr>
            <p:cNvPr id="5" name="Group 4"/>
            <p:cNvGrpSpPr/>
            <p:nvPr/>
          </p:nvGrpSpPr>
          <p:grpSpPr>
            <a:xfrm>
              <a:off x="2729019" y="4698810"/>
              <a:ext cx="1433954" cy="1433954"/>
              <a:chOff x="2729019" y="4698810"/>
              <a:chExt cx="1433954" cy="1433954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2729019" y="4698810"/>
                <a:ext cx="1433954" cy="1433954"/>
                <a:chOff x="5427663" y="3082925"/>
                <a:chExt cx="2811463" cy="2811463"/>
              </a:xfrm>
            </p:grpSpPr>
            <p:sp>
              <p:nvSpPr>
                <p:cNvPr id="51" name="Freeform 130"/>
                <p:cNvSpPr>
                  <a:spLocks/>
                </p:cNvSpPr>
                <p:nvPr/>
              </p:nvSpPr>
              <p:spPr bwMode="auto">
                <a:xfrm>
                  <a:off x="5427663" y="3082925"/>
                  <a:ext cx="2811463" cy="2811463"/>
                </a:xfrm>
                <a:custGeom>
                  <a:avLst/>
                  <a:gdLst>
                    <a:gd name="T0" fmla="*/ 737 w 749"/>
                    <a:gd name="T1" fmla="*/ 461 h 749"/>
                    <a:gd name="T2" fmla="*/ 749 w 749"/>
                    <a:gd name="T3" fmla="*/ 387 h 749"/>
                    <a:gd name="T4" fmla="*/ 670 w 749"/>
                    <a:gd name="T5" fmla="*/ 347 h 749"/>
                    <a:gd name="T6" fmla="*/ 668 w 749"/>
                    <a:gd name="T7" fmla="*/ 322 h 749"/>
                    <a:gd name="T8" fmla="*/ 738 w 749"/>
                    <a:gd name="T9" fmla="*/ 268 h 749"/>
                    <a:gd name="T10" fmla="*/ 712 w 749"/>
                    <a:gd name="T11" fmla="*/ 198 h 749"/>
                    <a:gd name="T12" fmla="*/ 621 w 749"/>
                    <a:gd name="T13" fmla="*/ 203 h 749"/>
                    <a:gd name="T14" fmla="*/ 606 w 749"/>
                    <a:gd name="T15" fmla="*/ 183 h 749"/>
                    <a:gd name="T16" fmla="*/ 640 w 749"/>
                    <a:gd name="T17" fmla="*/ 101 h 749"/>
                    <a:gd name="T18" fmla="*/ 582 w 749"/>
                    <a:gd name="T19" fmla="*/ 53 h 749"/>
                    <a:gd name="T20" fmla="*/ 506 w 749"/>
                    <a:gd name="T21" fmla="*/ 103 h 749"/>
                    <a:gd name="T22" fmla="*/ 482 w 749"/>
                    <a:gd name="T23" fmla="*/ 94 h 749"/>
                    <a:gd name="T24" fmla="*/ 470 w 749"/>
                    <a:gd name="T25" fmla="*/ 12 h 749"/>
                    <a:gd name="T26" fmla="*/ 396 w 749"/>
                    <a:gd name="T27" fmla="*/ 0 h 749"/>
                    <a:gd name="T28" fmla="*/ 357 w 749"/>
                    <a:gd name="T29" fmla="*/ 76 h 749"/>
                    <a:gd name="T30" fmla="*/ 331 w 749"/>
                    <a:gd name="T31" fmla="*/ 78 h 749"/>
                    <a:gd name="T32" fmla="*/ 278 w 749"/>
                    <a:gd name="T33" fmla="*/ 12 h 749"/>
                    <a:gd name="T34" fmla="*/ 208 w 749"/>
                    <a:gd name="T35" fmla="*/ 38 h 749"/>
                    <a:gd name="T36" fmla="*/ 213 w 749"/>
                    <a:gd name="T37" fmla="*/ 124 h 749"/>
                    <a:gd name="T38" fmla="*/ 192 w 749"/>
                    <a:gd name="T39" fmla="*/ 140 h 749"/>
                    <a:gd name="T40" fmla="*/ 113 w 749"/>
                    <a:gd name="T41" fmla="*/ 109 h 749"/>
                    <a:gd name="T42" fmla="*/ 66 w 749"/>
                    <a:gd name="T43" fmla="*/ 167 h 749"/>
                    <a:gd name="T44" fmla="*/ 113 w 749"/>
                    <a:gd name="T45" fmla="*/ 239 h 749"/>
                    <a:gd name="T46" fmla="*/ 101 w 749"/>
                    <a:gd name="T47" fmla="*/ 263 h 749"/>
                    <a:gd name="T48" fmla="*/ 12 w 749"/>
                    <a:gd name="T49" fmla="*/ 275 h 749"/>
                    <a:gd name="T50" fmla="*/ 0 w 749"/>
                    <a:gd name="T51" fmla="*/ 349 h 749"/>
                    <a:gd name="T52" fmla="*/ 83 w 749"/>
                    <a:gd name="T53" fmla="*/ 390 h 749"/>
                    <a:gd name="T54" fmla="*/ 86 w 749"/>
                    <a:gd name="T55" fmla="*/ 414 h 749"/>
                    <a:gd name="T56" fmla="*/ 16 w 749"/>
                    <a:gd name="T57" fmla="*/ 469 h 749"/>
                    <a:gd name="T58" fmla="*/ 43 w 749"/>
                    <a:gd name="T59" fmla="*/ 539 h 749"/>
                    <a:gd name="T60" fmla="*/ 134 w 749"/>
                    <a:gd name="T61" fmla="*/ 534 h 749"/>
                    <a:gd name="T62" fmla="*/ 149 w 749"/>
                    <a:gd name="T63" fmla="*/ 554 h 749"/>
                    <a:gd name="T64" fmla="*/ 115 w 749"/>
                    <a:gd name="T65" fmla="*/ 636 h 749"/>
                    <a:gd name="T66" fmla="*/ 173 w 749"/>
                    <a:gd name="T67" fmla="*/ 684 h 749"/>
                    <a:gd name="T68" fmla="*/ 249 w 749"/>
                    <a:gd name="T69" fmla="*/ 634 h 749"/>
                    <a:gd name="T70" fmla="*/ 271 w 749"/>
                    <a:gd name="T71" fmla="*/ 644 h 749"/>
                    <a:gd name="T72" fmla="*/ 283 w 749"/>
                    <a:gd name="T73" fmla="*/ 737 h 749"/>
                    <a:gd name="T74" fmla="*/ 357 w 749"/>
                    <a:gd name="T75" fmla="*/ 749 h 749"/>
                    <a:gd name="T76" fmla="*/ 400 w 749"/>
                    <a:gd name="T77" fmla="*/ 663 h 749"/>
                    <a:gd name="T78" fmla="*/ 423 w 749"/>
                    <a:gd name="T79" fmla="*/ 660 h 749"/>
                    <a:gd name="T80" fmla="*/ 480 w 749"/>
                    <a:gd name="T81" fmla="*/ 734 h 749"/>
                    <a:gd name="T82" fmla="*/ 550 w 749"/>
                    <a:gd name="T83" fmla="*/ 707 h 749"/>
                    <a:gd name="T84" fmla="*/ 544 w 749"/>
                    <a:gd name="T85" fmla="*/ 611 h 749"/>
                    <a:gd name="T86" fmla="*/ 562 w 749"/>
                    <a:gd name="T87" fmla="*/ 598 h 749"/>
                    <a:gd name="T88" fmla="*/ 649 w 749"/>
                    <a:gd name="T89" fmla="*/ 633 h 749"/>
                    <a:gd name="T90" fmla="*/ 696 w 749"/>
                    <a:gd name="T91" fmla="*/ 576 h 749"/>
                    <a:gd name="T92" fmla="*/ 643 w 749"/>
                    <a:gd name="T93" fmla="*/ 496 h 749"/>
                    <a:gd name="T94" fmla="*/ 651 w 749"/>
                    <a:gd name="T95" fmla="*/ 474 h 749"/>
                    <a:gd name="T96" fmla="*/ 737 w 749"/>
                    <a:gd name="T97" fmla="*/ 461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49" h="749">
                      <a:moveTo>
                        <a:pt x="737" y="461"/>
                      </a:moveTo>
                      <a:cubicBezTo>
                        <a:pt x="749" y="387"/>
                        <a:pt x="749" y="387"/>
                        <a:pt x="749" y="387"/>
                      </a:cubicBezTo>
                      <a:cubicBezTo>
                        <a:pt x="670" y="347"/>
                        <a:pt x="670" y="347"/>
                        <a:pt x="670" y="347"/>
                      </a:cubicBezTo>
                      <a:cubicBezTo>
                        <a:pt x="669" y="338"/>
                        <a:pt x="669" y="330"/>
                        <a:pt x="668" y="322"/>
                      </a:cubicBezTo>
                      <a:cubicBezTo>
                        <a:pt x="738" y="268"/>
                        <a:pt x="738" y="268"/>
                        <a:pt x="738" y="268"/>
                      </a:cubicBezTo>
                      <a:cubicBezTo>
                        <a:pt x="712" y="198"/>
                        <a:pt x="712" y="198"/>
                        <a:pt x="712" y="198"/>
                      </a:cubicBezTo>
                      <a:cubicBezTo>
                        <a:pt x="621" y="203"/>
                        <a:pt x="621" y="203"/>
                        <a:pt x="621" y="203"/>
                      </a:cubicBezTo>
                      <a:cubicBezTo>
                        <a:pt x="616" y="196"/>
                        <a:pt x="612" y="189"/>
                        <a:pt x="606" y="183"/>
                      </a:cubicBezTo>
                      <a:cubicBezTo>
                        <a:pt x="640" y="101"/>
                        <a:pt x="640" y="101"/>
                        <a:pt x="640" y="101"/>
                      </a:cubicBezTo>
                      <a:cubicBezTo>
                        <a:pt x="582" y="53"/>
                        <a:pt x="582" y="53"/>
                        <a:pt x="582" y="53"/>
                      </a:cubicBezTo>
                      <a:cubicBezTo>
                        <a:pt x="506" y="103"/>
                        <a:pt x="506" y="103"/>
                        <a:pt x="506" y="103"/>
                      </a:cubicBezTo>
                      <a:cubicBezTo>
                        <a:pt x="498" y="100"/>
                        <a:pt x="490" y="97"/>
                        <a:pt x="482" y="94"/>
                      </a:cubicBezTo>
                      <a:cubicBezTo>
                        <a:pt x="470" y="12"/>
                        <a:pt x="470" y="12"/>
                        <a:pt x="470" y="12"/>
                      </a:cubicBezTo>
                      <a:cubicBezTo>
                        <a:pt x="396" y="0"/>
                        <a:pt x="396" y="0"/>
                        <a:pt x="396" y="0"/>
                      </a:cubicBezTo>
                      <a:cubicBezTo>
                        <a:pt x="357" y="76"/>
                        <a:pt x="357" y="76"/>
                        <a:pt x="357" y="76"/>
                      </a:cubicBezTo>
                      <a:cubicBezTo>
                        <a:pt x="348" y="77"/>
                        <a:pt x="339" y="77"/>
                        <a:pt x="331" y="78"/>
                      </a:cubicBezTo>
                      <a:cubicBezTo>
                        <a:pt x="278" y="12"/>
                        <a:pt x="278" y="12"/>
                        <a:pt x="278" y="12"/>
                      </a:cubicBezTo>
                      <a:cubicBezTo>
                        <a:pt x="208" y="38"/>
                        <a:pt x="208" y="38"/>
                        <a:pt x="208" y="38"/>
                      </a:cubicBezTo>
                      <a:cubicBezTo>
                        <a:pt x="213" y="124"/>
                        <a:pt x="213" y="124"/>
                        <a:pt x="213" y="124"/>
                      </a:cubicBezTo>
                      <a:cubicBezTo>
                        <a:pt x="206" y="129"/>
                        <a:pt x="198" y="135"/>
                        <a:pt x="192" y="140"/>
                      </a:cubicBezTo>
                      <a:cubicBezTo>
                        <a:pt x="113" y="109"/>
                        <a:pt x="113" y="109"/>
                        <a:pt x="113" y="109"/>
                      </a:cubicBezTo>
                      <a:cubicBezTo>
                        <a:pt x="66" y="167"/>
                        <a:pt x="66" y="167"/>
                        <a:pt x="66" y="167"/>
                      </a:cubicBezTo>
                      <a:cubicBezTo>
                        <a:pt x="113" y="239"/>
                        <a:pt x="113" y="239"/>
                        <a:pt x="113" y="239"/>
                      </a:cubicBezTo>
                      <a:cubicBezTo>
                        <a:pt x="109" y="247"/>
                        <a:pt x="105" y="255"/>
                        <a:pt x="101" y="263"/>
                      </a:cubicBezTo>
                      <a:cubicBezTo>
                        <a:pt x="12" y="275"/>
                        <a:pt x="12" y="275"/>
                        <a:pt x="12" y="275"/>
                      </a:cubicBezTo>
                      <a:cubicBezTo>
                        <a:pt x="0" y="349"/>
                        <a:pt x="0" y="349"/>
                        <a:pt x="0" y="349"/>
                      </a:cubicBezTo>
                      <a:cubicBezTo>
                        <a:pt x="83" y="390"/>
                        <a:pt x="83" y="390"/>
                        <a:pt x="83" y="390"/>
                      </a:cubicBezTo>
                      <a:cubicBezTo>
                        <a:pt x="83" y="398"/>
                        <a:pt x="85" y="406"/>
                        <a:pt x="86" y="414"/>
                      </a:cubicBezTo>
                      <a:cubicBezTo>
                        <a:pt x="16" y="469"/>
                        <a:pt x="16" y="469"/>
                        <a:pt x="16" y="469"/>
                      </a:cubicBezTo>
                      <a:cubicBezTo>
                        <a:pt x="43" y="539"/>
                        <a:pt x="43" y="539"/>
                        <a:pt x="43" y="539"/>
                      </a:cubicBezTo>
                      <a:cubicBezTo>
                        <a:pt x="134" y="534"/>
                        <a:pt x="134" y="534"/>
                        <a:pt x="134" y="534"/>
                      </a:cubicBezTo>
                      <a:cubicBezTo>
                        <a:pt x="139" y="541"/>
                        <a:pt x="143" y="547"/>
                        <a:pt x="149" y="554"/>
                      </a:cubicBezTo>
                      <a:cubicBezTo>
                        <a:pt x="115" y="636"/>
                        <a:pt x="115" y="636"/>
                        <a:pt x="115" y="636"/>
                      </a:cubicBezTo>
                      <a:cubicBezTo>
                        <a:pt x="173" y="684"/>
                        <a:pt x="173" y="684"/>
                        <a:pt x="173" y="684"/>
                      </a:cubicBezTo>
                      <a:cubicBezTo>
                        <a:pt x="249" y="634"/>
                        <a:pt x="249" y="634"/>
                        <a:pt x="249" y="634"/>
                      </a:cubicBezTo>
                      <a:cubicBezTo>
                        <a:pt x="256" y="637"/>
                        <a:pt x="264" y="641"/>
                        <a:pt x="271" y="644"/>
                      </a:cubicBezTo>
                      <a:cubicBezTo>
                        <a:pt x="283" y="737"/>
                        <a:pt x="283" y="737"/>
                        <a:pt x="283" y="737"/>
                      </a:cubicBezTo>
                      <a:cubicBezTo>
                        <a:pt x="357" y="749"/>
                        <a:pt x="357" y="749"/>
                        <a:pt x="357" y="749"/>
                      </a:cubicBezTo>
                      <a:cubicBezTo>
                        <a:pt x="400" y="663"/>
                        <a:pt x="400" y="663"/>
                        <a:pt x="400" y="663"/>
                      </a:cubicBezTo>
                      <a:cubicBezTo>
                        <a:pt x="408" y="662"/>
                        <a:pt x="415" y="661"/>
                        <a:pt x="423" y="660"/>
                      </a:cubicBezTo>
                      <a:cubicBezTo>
                        <a:pt x="480" y="734"/>
                        <a:pt x="480" y="734"/>
                        <a:pt x="480" y="734"/>
                      </a:cubicBezTo>
                      <a:cubicBezTo>
                        <a:pt x="550" y="707"/>
                        <a:pt x="550" y="707"/>
                        <a:pt x="550" y="707"/>
                      </a:cubicBezTo>
                      <a:cubicBezTo>
                        <a:pt x="544" y="611"/>
                        <a:pt x="544" y="611"/>
                        <a:pt x="544" y="611"/>
                      </a:cubicBezTo>
                      <a:cubicBezTo>
                        <a:pt x="550" y="607"/>
                        <a:pt x="556" y="603"/>
                        <a:pt x="562" y="598"/>
                      </a:cubicBezTo>
                      <a:cubicBezTo>
                        <a:pt x="649" y="633"/>
                        <a:pt x="649" y="633"/>
                        <a:pt x="649" y="633"/>
                      </a:cubicBezTo>
                      <a:cubicBezTo>
                        <a:pt x="696" y="576"/>
                        <a:pt x="696" y="576"/>
                        <a:pt x="696" y="576"/>
                      </a:cubicBezTo>
                      <a:cubicBezTo>
                        <a:pt x="643" y="496"/>
                        <a:pt x="643" y="496"/>
                        <a:pt x="643" y="496"/>
                      </a:cubicBezTo>
                      <a:cubicBezTo>
                        <a:pt x="647" y="489"/>
                        <a:pt x="648" y="481"/>
                        <a:pt x="651" y="474"/>
                      </a:cubicBezTo>
                      <a:cubicBezTo>
                        <a:pt x="737" y="461"/>
                        <a:pt x="737" y="461"/>
                        <a:pt x="737" y="461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Freeform 131"/>
                <p:cNvSpPr>
                  <a:spLocks/>
                </p:cNvSpPr>
                <p:nvPr/>
              </p:nvSpPr>
              <p:spPr bwMode="auto">
                <a:xfrm>
                  <a:off x="5922963" y="3544887"/>
                  <a:ext cx="1843088" cy="1843088"/>
                </a:xfrm>
                <a:custGeom>
                  <a:avLst/>
                  <a:gdLst>
                    <a:gd name="T0" fmla="*/ 471 w 491"/>
                    <a:gd name="T1" fmla="*/ 282 h 491"/>
                    <a:gd name="T2" fmla="*/ 209 w 491"/>
                    <a:gd name="T3" fmla="*/ 470 h 491"/>
                    <a:gd name="T4" fmla="*/ 21 w 491"/>
                    <a:gd name="T5" fmla="*/ 209 h 491"/>
                    <a:gd name="T6" fmla="*/ 282 w 491"/>
                    <a:gd name="T7" fmla="*/ 20 h 491"/>
                    <a:gd name="T8" fmla="*/ 471 w 491"/>
                    <a:gd name="T9" fmla="*/ 282 h 4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1" h="491">
                      <a:moveTo>
                        <a:pt x="471" y="282"/>
                      </a:moveTo>
                      <a:cubicBezTo>
                        <a:pt x="450" y="407"/>
                        <a:pt x="333" y="491"/>
                        <a:pt x="209" y="470"/>
                      </a:cubicBezTo>
                      <a:cubicBezTo>
                        <a:pt x="84" y="450"/>
                        <a:pt x="0" y="333"/>
                        <a:pt x="21" y="209"/>
                      </a:cubicBezTo>
                      <a:cubicBezTo>
                        <a:pt x="41" y="84"/>
                        <a:pt x="158" y="0"/>
                        <a:pt x="282" y="20"/>
                      </a:cubicBezTo>
                      <a:cubicBezTo>
                        <a:pt x="407" y="41"/>
                        <a:pt x="491" y="158"/>
                        <a:pt x="471" y="282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Freeform 132"/>
                <p:cNvSpPr>
                  <a:spLocks/>
                </p:cNvSpPr>
                <p:nvPr/>
              </p:nvSpPr>
              <p:spPr bwMode="auto">
                <a:xfrm>
                  <a:off x="5969000" y="3589337"/>
                  <a:ext cx="1752600" cy="1752600"/>
                </a:xfrm>
                <a:custGeom>
                  <a:avLst/>
                  <a:gdLst>
                    <a:gd name="T0" fmla="*/ 447 w 467"/>
                    <a:gd name="T1" fmla="*/ 269 h 467"/>
                    <a:gd name="T2" fmla="*/ 198 w 467"/>
                    <a:gd name="T3" fmla="*/ 447 h 467"/>
                    <a:gd name="T4" fmla="*/ 20 w 467"/>
                    <a:gd name="T5" fmla="*/ 198 h 467"/>
                    <a:gd name="T6" fmla="*/ 269 w 467"/>
                    <a:gd name="T7" fmla="*/ 20 h 467"/>
                    <a:gd name="T8" fmla="*/ 447 w 467"/>
                    <a:gd name="T9" fmla="*/ 269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7" h="467">
                      <a:moveTo>
                        <a:pt x="447" y="269"/>
                      </a:moveTo>
                      <a:cubicBezTo>
                        <a:pt x="428" y="387"/>
                        <a:pt x="317" y="467"/>
                        <a:pt x="198" y="447"/>
                      </a:cubicBezTo>
                      <a:cubicBezTo>
                        <a:pt x="80" y="428"/>
                        <a:pt x="0" y="316"/>
                        <a:pt x="20" y="198"/>
                      </a:cubicBezTo>
                      <a:cubicBezTo>
                        <a:pt x="39" y="80"/>
                        <a:pt x="151" y="0"/>
                        <a:pt x="269" y="20"/>
                      </a:cubicBezTo>
                      <a:cubicBezTo>
                        <a:pt x="387" y="39"/>
                        <a:pt x="467" y="150"/>
                        <a:pt x="447" y="269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Freeform 155"/>
                <p:cNvSpPr>
                  <a:spLocks/>
                </p:cNvSpPr>
                <p:nvPr/>
              </p:nvSpPr>
              <p:spPr bwMode="auto">
                <a:xfrm>
                  <a:off x="6103938" y="3724275"/>
                  <a:ext cx="1482725" cy="1482725"/>
                </a:xfrm>
                <a:custGeom>
                  <a:avLst/>
                  <a:gdLst>
                    <a:gd name="T0" fmla="*/ 378 w 395"/>
                    <a:gd name="T1" fmla="*/ 227 h 395"/>
                    <a:gd name="T2" fmla="*/ 168 w 395"/>
                    <a:gd name="T3" fmla="*/ 378 h 395"/>
                    <a:gd name="T4" fmla="*/ 17 w 395"/>
                    <a:gd name="T5" fmla="*/ 168 h 395"/>
                    <a:gd name="T6" fmla="*/ 227 w 395"/>
                    <a:gd name="T7" fmla="*/ 17 h 395"/>
                    <a:gd name="T8" fmla="*/ 378 w 395"/>
                    <a:gd name="T9" fmla="*/ 227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5" h="395">
                      <a:moveTo>
                        <a:pt x="378" y="227"/>
                      </a:moveTo>
                      <a:cubicBezTo>
                        <a:pt x="362" y="327"/>
                        <a:pt x="268" y="395"/>
                        <a:pt x="168" y="378"/>
                      </a:cubicBezTo>
                      <a:cubicBezTo>
                        <a:pt x="68" y="362"/>
                        <a:pt x="0" y="268"/>
                        <a:pt x="17" y="168"/>
                      </a:cubicBezTo>
                      <a:cubicBezTo>
                        <a:pt x="33" y="68"/>
                        <a:pt x="127" y="0"/>
                        <a:pt x="227" y="17"/>
                      </a:cubicBezTo>
                      <a:cubicBezTo>
                        <a:pt x="327" y="33"/>
                        <a:pt x="395" y="127"/>
                        <a:pt x="378" y="227"/>
                      </a:cubicBezTo>
                      <a:close/>
                    </a:path>
                  </a:pathLst>
                </a:custGeom>
                <a:solidFill>
                  <a:srgbClr val="FAF2E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56" name="Group 155"/>
              <p:cNvGrpSpPr/>
              <p:nvPr/>
            </p:nvGrpSpPr>
            <p:grpSpPr>
              <a:xfrm>
                <a:off x="3303061" y="5272852"/>
                <a:ext cx="285870" cy="285870"/>
                <a:chOff x="3498967" y="3049909"/>
                <a:chExt cx="464344" cy="464344"/>
              </a:xfrm>
              <a:solidFill>
                <a:schemeClr val="accent3"/>
              </a:solidFill>
            </p:grpSpPr>
            <p:sp>
              <p:nvSpPr>
                <p:cNvPr id="157" name="AutoShape 126"/>
                <p:cNvSpPr>
                  <a:spLocks/>
                </p:cNvSpPr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sym typeface="Gill Sans" charset="0"/>
                  </a:endParaRPr>
                </a:p>
              </p:txBody>
            </p:sp>
            <p:sp>
              <p:nvSpPr>
                <p:cNvPr id="158" name="AutoShape 127"/>
                <p:cNvSpPr>
                  <a:spLocks/>
                </p:cNvSpPr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sym typeface="Gill Sans" charset="0"/>
                  </a:endParaRPr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1071592" y="3590350"/>
              <a:ext cx="842073" cy="850170"/>
              <a:chOff x="1071592" y="3590350"/>
              <a:chExt cx="842073" cy="850170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1071592" y="3590350"/>
                <a:ext cx="842073" cy="850170"/>
                <a:chOff x="2178050" y="909637"/>
                <a:chExt cx="1651000" cy="1666875"/>
              </a:xfrm>
            </p:grpSpPr>
            <p:sp>
              <p:nvSpPr>
                <p:cNvPr id="39" name="Freeform 76"/>
                <p:cNvSpPr>
                  <a:spLocks/>
                </p:cNvSpPr>
                <p:nvPr/>
              </p:nvSpPr>
              <p:spPr bwMode="auto">
                <a:xfrm>
                  <a:off x="2178050" y="909637"/>
                  <a:ext cx="1651000" cy="1666875"/>
                </a:xfrm>
                <a:custGeom>
                  <a:avLst/>
                  <a:gdLst>
                    <a:gd name="T0" fmla="*/ 440 w 440"/>
                    <a:gd name="T1" fmla="*/ 237 h 444"/>
                    <a:gd name="T2" fmla="*/ 440 w 440"/>
                    <a:gd name="T3" fmla="*/ 192 h 444"/>
                    <a:gd name="T4" fmla="*/ 389 w 440"/>
                    <a:gd name="T5" fmla="*/ 176 h 444"/>
                    <a:gd name="T6" fmla="*/ 386 w 440"/>
                    <a:gd name="T7" fmla="*/ 162 h 444"/>
                    <a:gd name="T8" fmla="*/ 423 w 440"/>
                    <a:gd name="T9" fmla="*/ 123 h 444"/>
                    <a:gd name="T10" fmla="*/ 400 w 440"/>
                    <a:gd name="T11" fmla="*/ 84 h 444"/>
                    <a:gd name="T12" fmla="*/ 347 w 440"/>
                    <a:gd name="T13" fmla="*/ 96 h 444"/>
                    <a:gd name="T14" fmla="*/ 337 w 440"/>
                    <a:gd name="T15" fmla="*/ 86 h 444"/>
                    <a:gd name="T16" fmla="*/ 348 w 440"/>
                    <a:gd name="T17" fmla="*/ 34 h 444"/>
                    <a:gd name="T18" fmla="*/ 310 w 440"/>
                    <a:gd name="T19" fmla="*/ 11 h 444"/>
                    <a:gd name="T20" fmla="*/ 270 w 440"/>
                    <a:gd name="T21" fmla="*/ 48 h 444"/>
                    <a:gd name="T22" fmla="*/ 255 w 440"/>
                    <a:gd name="T23" fmla="*/ 46 h 444"/>
                    <a:gd name="T24" fmla="*/ 240 w 440"/>
                    <a:gd name="T25" fmla="*/ 0 h 444"/>
                    <a:gd name="T26" fmla="*/ 195 w 440"/>
                    <a:gd name="T27" fmla="*/ 0 h 444"/>
                    <a:gd name="T28" fmla="*/ 179 w 440"/>
                    <a:gd name="T29" fmla="*/ 48 h 444"/>
                    <a:gd name="T30" fmla="*/ 164 w 440"/>
                    <a:gd name="T31" fmla="*/ 51 h 444"/>
                    <a:gd name="T32" fmla="*/ 126 w 440"/>
                    <a:gd name="T33" fmla="*/ 16 h 444"/>
                    <a:gd name="T34" fmla="*/ 88 w 440"/>
                    <a:gd name="T35" fmla="*/ 39 h 444"/>
                    <a:gd name="T36" fmla="*/ 99 w 440"/>
                    <a:gd name="T37" fmla="*/ 89 h 444"/>
                    <a:gd name="T38" fmla="*/ 88 w 440"/>
                    <a:gd name="T39" fmla="*/ 100 h 444"/>
                    <a:gd name="T40" fmla="*/ 38 w 440"/>
                    <a:gd name="T41" fmla="*/ 90 h 444"/>
                    <a:gd name="T42" fmla="*/ 16 w 440"/>
                    <a:gd name="T43" fmla="*/ 128 h 444"/>
                    <a:gd name="T44" fmla="*/ 51 w 440"/>
                    <a:gd name="T45" fmla="*/ 167 h 444"/>
                    <a:gd name="T46" fmla="*/ 49 w 440"/>
                    <a:gd name="T47" fmla="*/ 182 h 444"/>
                    <a:gd name="T48" fmla="*/ 0 w 440"/>
                    <a:gd name="T49" fmla="*/ 197 h 444"/>
                    <a:gd name="T50" fmla="*/ 0 w 440"/>
                    <a:gd name="T51" fmla="*/ 242 h 444"/>
                    <a:gd name="T52" fmla="*/ 50 w 440"/>
                    <a:gd name="T53" fmla="*/ 258 h 444"/>
                    <a:gd name="T54" fmla="*/ 53 w 440"/>
                    <a:gd name="T55" fmla="*/ 273 h 444"/>
                    <a:gd name="T56" fmla="*/ 17 w 440"/>
                    <a:gd name="T57" fmla="*/ 312 h 444"/>
                    <a:gd name="T58" fmla="*/ 39 w 440"/>
                    <a:gd name="T59" fmla="*/ 350 h 444"/>
                    <a:gd name="T60" fmla="*/ 92 w 440"/>
                    <a:gd name="T61" fmla="*/ 338 h 444"/>
                    <a:gd name="T62" fmla="*/ 103 w 440"/>
                    <a:gd name="T63" fmla="*/ 349 h 444"/>
                    <a:gd name="T64" fmla="*/ 91 w 440"/>
                    <a:gd name="T65" fmla="*/ 401 h 444"/>
                    <a:gd name="T66" fmla="*/ 130 w 440"/>
                    <a:gd name="T67" fmla="*/ 423 h 444"/>
                    <a:gd name="T68" fmla="*/ 170 w 440"/>
                    <a:gd name="T69" fmla="*/ 386 h 444"/>
                    <a:gd name="T70" fmla="*/ 184 w 440"/>
                    <a:gd name="T71" fmla="*/ 390 h 444"/>
                    <a:gd name="T72" fmla="*/ 200 w 440"/>
                    <a:gd name="T73" fmla="*/ 444 h 444"/>
                    <a:gd name="T74" fmla="*/ 244 w 440"/>
                    <a:gd name="T75" fmla="*/ 444 h 444"/>
                    <a:gd name="T76" fmla="*/ 261 w 440"/>
                    <a:gd name="T77" fmla="*/ 389 h 444"/>
                    <a:gd name="T78" fmla="*/ 275 w 440"/>
                    <a:gd name="T79" fmla="*/ 385 h 444"/>
                    <a:gd name="T80" fmla="*/ 315 w 440"/>
                    <a:gd name="T81" fmla="*/ 423 h 444"/>
                    <a:gd name="T82" fmla="*/ 354 w 440"/>
                    <a:gd name="T83" fmla="*/ 400 h 444"/>
                    <a:gd name="T84" fmla="*/ 341 w 440"/>
                    <a:gd name="T85" fmla="*/ 344 h 444"/>
                    <a:gd name="T86" fmla="*/ 351 w 440"/>
                    <a:gd name="T87" fmla="*/ 335 h 444"/>
                    <a:gd name="T88" fmla="*/ 405 w 440"/>
                    <a:gd name="T89" fmla="*/ 347 h 444"/>
                    <a:gd name="T90" fmla="*/ 428 w 440"/>
                    <a:gd name="T91" fmla="*/ 309 h 444"/>
                    <a:gd name="T92" fmla="*/ 389 w 440"/>
                    <a:gd name="T93" fmla="*/ 267 h 444"/>
                    <a:gd name="T94" fmla="*/ 391 w 440"/>
                    <a:gd name="T95" fmla="*/ 253 h 444"/>
                    <a:gd name="T96" fmla="*/ 440 w 440"/>
                    <a:gd name="T97" fmla="*/ 237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40" h="444">
                      <a:moveTo>
                        <a:pt x="440" y="237"/>
                      </a:moveTo>
                      <a:cubicBezTo>
                        <a:pt x="440" y="192"/>
                        <a:pt x="440" y="192"/>
                        <a:pt x="440" y="192"/>
                      </a:cubicBezTo>
                      <a:cubicBezTo>
                        <a:pt x="389" y="176"/>
                        <a:pt x="389" y="176"/>
                        <a:pt x="389" y="176"/>
                      </a:cubicBezTo>
                      <a:cubicBezTo>
                        <a:pt x="388" y="171"/>
                        <a:pt x="388" y="166"/>
                        <a:pt x="386" y="162"/>
                      </a:cubicBezTo>
                      <a:cubicBezTo>
                        <a:pt x="423" y="123"/>
                        <a:pt x="423" y="123"/>
                        <a:pt x="423" y="123"/>
                      </a:cubicBezTo>
                      <a:cubicBezTo>
                        <a:pt x="400" y="84"/>
                        <a:pt x="400" y="84"/>
                        <a:pt x="400" y="84"/>
                      </a:cubicBezTo>
                      <a:cubicBezTo>
                        <a:pt x="347" y="96"/>
                        <a:pt x="347" y="96"/>
                        <a:pt x="347" y="96"/>
                      </a:cubicBezTo>
                      <a:cubicBezTo>
                        <a:pt x="344" y="92"/>
                        <a:pt x="340" y="89"/>
                        <a:pt x="337" y="86"/>
                      </a:cubicBezTo>
                      <a:cubicBezTo>
                        <a:pt x="348" y="34"/>
                        <a:pt x="348" y="34"/>
                        <a:pt x="348" y="34"/>
                      </a:cubicBezTo>
                      <a:cubicBezTo>
                        <a:pt x="310" y="11"/>
                        <a:pt x="310" y="11"/>
                        <a:pt x="310" y="11"/>
                      </a:cubicBezTo>
                      <a:cubicBezTo>
                        <a:pt x="270" y="48"/>
                        <a:pt x="270" y="48"/>
                        <a:pt x="270" y="48"/>
                      </a:cubicBezTo>
                      <a:cubicBezTo>
                        <a:pt x="265" y="47"/>
                        <a:pt x="260" y="47"/>
                        <a:pt x="255" y="46"/>
                      </a:cubicBezTo>
                      <a:cubicBezTo>
                        <a:pt x="240" y="0"/>
                        <a:pt x="240" y="0"/>
                        <a:pt x="240" y="0"/>
                      </a:cubicBez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79" y="48"/>
                        <a:pt x="179" y="48"/>
                        <a:pt x="179" y="48"/>
                      </a:cubicBezTo>
                      <a:cubicBezTo>
                        <a:pt x="174" y="49"/>
                        <a:pt x="169" y="49"/>
                        <a:pt x="164" y="51"/>
                      </a:cubicBezTo>
                      <a:cubicBezTo>
                        <a:pt x="126" y="16"/>
                        <a:pt x="126" y="16"/>
                        <a:pt x="126" y="1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99" y="89"/>
                        <a:pt x="99" y="89"/>
                        <a:pt x="99" y="89"/>
                      </a:cubicBezTo>
                      <a:cubicBezTo>
                        <a:pt x="95" y="93"/>
                        <a:pt x="91" y="96"/>
                        <a:pt x="88" y="100"/>
                      </a:cubicBezTo>
                      <a:cubicBezTo>
                        <a:pt x="38" y="90"/>
                        <a:pt x="38" y="90"/>
                        <a:pt x="38" y="90"/>
                      </a:cubicBezTo>
                      <a:cubicBezTo>
                        <a:pt x="16" y="128"/>
                        <a:pt x="16" y="128"/>
                        <a:pt x="16" y="128"/>
                      </a:cubicBezTo>
                      <a:cubicBezTo>
                        <a:pt x="51" y="167"/>
                        <a:pt x="51" y="167"/>
                        <a:pt x="51" y="167"/>
                      </a:cubicBezTo>
                      <a:cubicBezTo>
                        <a:pt x="49" y="171"/>
                        <a:pt x="50" y="176"/>
                        <a:pt x="49" y="182"/>
                      </a:cubicBezTo>
                      <a:cubicBezTo>
                        <a:pt x="0" y="197"/>
                        <a:pt x="0" y="197"/>
                        <a:pt x="0" y="197"/>
                      </a:cubicBezTo>
                      <a:cubicBezTo>
                        <a:pt x="0" y="242"/>
                        <a:pt x="0" y="242"/>
                        <a:pt x="0" y="242"/>
                      </a:cubicBezTo>
                      <a:cubicBezTo>
                        <a:pt x="50" y="258"/>
                        <a:pt x="50" y="258"/>
                        <a:pt x="50" y="258"/>
                      </a:cubicBezTo>
                      <a:cubicBezTo>
                        <a:pt x="51" y="263"/>
                        <a:pt x="52" y="268"/>
                        <a:pt x="53" y="273"/>
                      </a:cubicBezTo>
                      <a:cubicBezTo>
                        <a:pt x="17" y="312"/>
                        <a:pt x="17" y="312"/>
                        <a:pt x="17" y="312"/>
                      </a:cubicBezTo>
                      <a:cubicBezTo>
                        <a:pt x="39" y="350"/>
                        <a:pt x="39" y="350"/>
                        <a:pt x="39" y="350"/>
                      </a:cubicBezTo>
                      <a:cubicBezTo>
                        <a:pt x="92" y="338"/>
                        <a:pt x="92" y="338"/>
                        <a:pt x="92" y="338"/>
                      </a:cubicBezTo>
                      <a:cubicBezTo>
                        <a:pt x="95" y="342"/>
                        <a:pt x="99" y="345"/>
                        <a:pt x="103" y="349"/>
                      </a:cubicBezTo>
                      <a:cubicBezTo>
                        <a:pt x="91" y="401"/>
                        <a:pt x="91" y="401"/>
                        <a:pt x="91" y="401"/>
                      </a:cubicBezTo>
                      <a:cubicBezTo>
                        <a:pt x="130" y="423"/>
                        <a:pt x="130" y="423"/>
                        <a:pt x="130" y="423"/>
                      </a:cubicBezTo>
                      <a:cubicBezTo>
                        <a:pt x="170" y="386"/>
                        <a:pt x="170" y="386"/>
                        <a:pt x="170" y="386"/>
                      </a:cubicBezTo>
                      <a:cubicBezTo>
                        <a:pt x="174" y="387"/>
                        <a:pt x="179" y="389"/>
                        <a:pt x="184" y="390"/>
                      </a:cubicBezTo>
                      <a:cubicBezTo>
                        <a:pt x="200" y="444"/>
                        <a:pt x="200" y="444"/>
                        <a:pt x="200" y="444"/>
                      </a:cubicBezTo>
                      <a:cubicBezTo>
                        <a:pt x="244" y="444"/>
                        <a:pt x="244" y="444"/>
                        <a:pt x="244" y="444"/>
                      </a:cubicBezTo>
                      <a:cubicBezTo>
                        <a:pt x="261" y="389"/>
                        <a:pt x="261" y="389"/>
                        <a:pt x="261" y="389"/>
                      </a:cubicBezTo>
                      <a:cubicBezTo>
                        <a:pt x="266" y="388"/>
                        <a:pt x="270" y="386"/>
                        <a:pt x="275" y="385"/>
                      </a:cubicBezTo>
                      <a:cubicBezTo>
                        <a:pt x="315" y="423"/>
                        <a:pt x="315" y="423"/>
                        <a:pt x="315" y="423"/>
                      </a:cubicBezTo>
                      <a:cubicBezTo>
                        <a:pt x="354" y="400"/>
                        <a:pt x="354" y="400"/>
                        <a:pt x="354" y="400"/>
                      </a:cubicBezTo>
                      <a:cubicBezTo>
                        <a:pt x="341" y="344"/>
                        <a:pt x="341" y="344"/>
                        <a:pt x="341" y="344"/>
                      </a:cubicBezTo>
                      <a:cubicBezTo>
                        <a:pt x="345" y="341"/>
                        <a:pt x="348" y="338"/>
                        <a:pt x="351" y="335"/>
                      </a:cubicBezTo>
                      <a:cubicBezTo>
                        <a:pt x="405" y="347"/>
                        <a:pt x="405" y="347"/>
                        <a:pt x="405" y="347"/>
                      </a:cubicBezTo>
                      <a:cubicBezTo>
                        <a:pt x="428" y="309"/>
                        <a:pt x="428" y="309"/>
                        <a:pt x="428" y="309"/>
                      </a:cubicBezTo>
                      <a:cubicBezTo>
                        <a:pt x="389" y="267"/>
                        <a:pt x="389" y="267"/>
                        <a:pt x="389" y="267"/>
                      </a:cubicBezTo>
                      <a:cubicBezTo>
                        <a:pt x="390" y="262"/>
                        <a:pt x="390" y="257"/>
                        <a:pt x="391" y="253"/>
                      </a:cubicBezTo>
                      <a:cubicBezTo>
                        <a:pt x="440" y="237"/>
                        <a:pt x="440" y="237"/>
                        <a:pt x="440" y="237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Oval 77"/>
                <p:cNvSpPr>
                  <a:spLocks noChangeArrowheads="1"/>
                </p:cNvSpPr>
                <p:nvPr/>
              </p:nvSpPr>
              <p:spPr bwMode="auto">
                <a:xfrm>
                  <a:off x="2489200" y="1212850"/>
                  <a:ext cx="1023938" cy="10255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Oval 78"/>
                <p:cNvSpPr>
                  <a:spLocks noChangeArrowheads="1"/>
                </p:cNvSpPr>
                <p:nvPr/>
              </p:nvSpPr>
              <p:spPr bwMode="auto">
                <a:xfrm>
                  <a:off x="2514600" y="1239837"/>
                  <a:ext cx="973138" cy="97155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Oval 101"/>
                <p:cNvSpPr>
                  <a:spLocks noChangeArrowheads="1"/>
                </p:cNvSpPr>
                <p:nvPr/>
              </p:nvSpPr>
              <p:spPr bwMode="auto">
                <a:xfrm>
                  <a:off x="2590800" y="1314450"/>
                  <a:ext cx="820738" cy="8223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59" name="Group 158"/>
              <p:cNvGrpSpPr/>
              <p:nvPr/>
            </p:nvGrpSpPr>
            <p:grpSpPr>
              <a:xfrm>
                <a:off x="1408731" y="3919576"/>
                <a:ext cx="167794" cy="191718"/>
                <a:chOff x="740685" y="2696368"/>
                <a:chExt cx="406400" cy="464344"/>
              </a:xfrm>
              <a:solidFill>
                <a:schemeClr val="accent1"/>
              </a:solidFill>
            </p:grpSpPr>
            <p:sp>
              <p:nvSpPr>
                <p:cNvPr id="160" name="AutoShape 131"/>
                <p:cNvSpPr>
                  <a:spLocks/>
                </p:cNvSpPr>
                <p:nvPr/>
              </p:nvSpPr>
              <p:spPr bwMode="auto">
                <a:xfrm>
                  <a:off x="740685" y="2696368"/>
                  <a:ext cx="406400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057" y="5400"/>
                      </a:moveTo>
                      <a:lnTo>
                        <a:pt x="20057" y="6075"/>
                      </a:lnTo>
                      <a:lnTo>
                        <a:pt x="1542" y="6075"/>
                      </a:lnTo>
                      <a:lnTo>
                        <a:pt x="1542" y="5400"/>
                      </a:lnTo>
                      <a:lnTo>
                        <a:pt x="1542" y="4725"/>
                      </a:lnTo>
                      <a:cubicBezTo>
                        <a:pt x="1542" y="4352"/>
                        <a:pt x="1887" y="4050"/>
                        <a:pt x="2314" y="4050"/>
                      </a:cubicBezTo>
                      <a:lnTo>
                        <a:pt x="19285" y="4050"/>
                      </a:lnTo>
                      <a:cubicBezTo>
                        <a:pt x="19712" y="4050"/>
                        <a:pt x="20057" y="4352"/>
                        <a:pt x="20057" y="4725"/>
                      </a:cubicBezTo>
                      <a:cubicBezTo>
                        <a:pt x="20057" y="4725"/>
                        <a:pt x="20057" y="5400"/>
                        <a:pt x="20057" y="5400"/>
                      </a:cubicBezTo>
                      <a:close/>
                      <a:moveTo>
                        <a:pt x="18514" y="18900"/>
                      </a:moveTo>
                      <a:cubicBezTo>
                        <a:pt x="18514" y="19644"/>
                        <a:pt x="17822" y="20249"/>
                        <a:pt x="16971" y="20249"/>
                      </a:cubicBezTo>
                      <a:lnTo>
                        <a:pt x="4628" y="20249"/>
                      </a:lnTo>
                      <a:cubicBezTo>
                        <a:pt x="3777" y="20249"/>
                        <a:pt x="3085" y="19644"/>
                        <a:pt x="3085" y="18900"/>
                      </a:cubicBezTo>
                      <a:lnTo>
                        <a:pt x="3085" y="7425"/>
                      </a:lnTo>
                      <a:lnTo>
                        <a:pt x="18514" y="7425"/>
                      </a:lnTo>
                      <a:cubicBezTo>
                        <a:pt x="18514" y="7425"/>
                        <a:pt x="18514" y="18900"/>
                        <a:pt x="18514" y="18900"/>
                      </a:cubicBezTo>
                      <a:close/>
                      <a:moveTo>
                        <a:pt x="6171" y="2025"/>
                      </a:moveTo>
                      <a:cubicBezTo>
                        <a:pt x="6171" y="1652"/>
                        <a:pt x="6516" y="1350"/>
                        <a:pt x="6942" y="1350"/>
                      </a:cubicBezTo>
                      <a:lnTo>
                        <a:pt x="14657" y="1350"/>
                      </a:lnTo>
                      <a:cubicBezTo>
                        <a:pt x="15083" y="1350"/>
                        <a:pt x="15428" y="1652"/>
                        <a:pt x="15428" y="2025"/>
                      </a:cubicBezTo>
                      <a:lnTo>
                        <a:pt x="15428" y="2700"/>
                      </a:lnTo>
                      <a:lnTo>
                        <a:pt x="6171" y="2700"/>
                      </a:lnTo>
                      <a:cubicBezTo>
                        <a:pt x="6171" y="2700"/>
                        <a:pt x="6171" y="2025"/>
                        <a:pt x="6171" y="2025"/>
                      </a:cubicBezTo>
                      <a:close/>
                      <a:moveTo>
                        <a:pt x="21585" y="4601"/>
                      </a:moveTo>
                      <a:cubicBezTo>
                        <a:pt x="21511" y="3541"/>
                        <a:pt x="20516" y="2700"/>
                        <a:pt x="19285" y="2700"/>
                      </a:cubicBezTo>
                      <a:lnTo>
                        <a:pt x="16971" y="2700"/>
                      </a:lnTo>
                      <a:lnTo>
                        <a:pt x="16971" y="2025"/>
                      </a:lnTo>
                      <a:cubicBezTo>
                        <a:pt x="16971" y="906"/>
                        <a:pt x="15935" y="0"/>
                        <a:pt x="14657" y="0"/>
                      </a:cubicBezTo>
                      <a:lnTo>
                        <a:pt x="6942" y="0"/>
                      </a:lnTo>
                      <a:cubicBezTo>
                        <a:pt x="5664" y="0"/>
                        <a:pt x="4628" y="906"/>
                        <a:pt x="4628" y="2025"/>
                      </a:cubicBezTo>
                      <a:lnTo>
                        <a:pt x="4628" y="2700"/>
                      </a:lnTo>
                      <a:lnTo>
                        <a:pt x="2314" y="2700"/>
                      </a:lnTo>
                      <a:cubicBezTo>
                        <a:pt x="1083" y="2700"/>
                        <a:pt x="88" y="3541"/>
                        <a:pt x="14" y="4601"/>
                      </a:cubicBezTo>
                      <a:lnTo>
                        <a:pt x="0" y="4601"/>
                      </a:lnTo>
                      <a:lnTo>
                        <a:pt x="0" y="5400"/>
                      </a:lnTo>
                      <a:lnTo>
                        <a:pt x="0" y="6075"/>
                      </a:lnTo>
                      <a:cubicBezTo>
                        <a:pt x="0" y="6820"/>
                        <a:pt x="691" y="7425"/>
                        <a:pt x="1542" y="7425"/>
                      </a:cubicBezTo>
                      <a:lnTo>
                        <a:pt x="1542" y="18900"/>
                      </a:lnTo>
                      <a:cubicBezTo>
                        <a:pt x="1542" y="20391"/>
                        <a:pt x="2924" y="21599"/>
                        <a:pt x="4628" y="21599"/>
                      </a:cubicBezTo>
                      <a:lnTo>
                        <a:pt x="16971" y="21599"/>
                      </a:lnTo>
                      <a:cubicBezTo>
                        <a:pt x="18675" y="21599"/>
                        <a:pt x="20057" y="20391"/>
                        <a:pt x="20057" y="18900"/>
                      </a:cubicBezTo>
                      <a:lnTo>
                        <a:pt x="20057" y="7425"/>
                      </a:lnTo>
                      <a:cubicBezTo>
                        <a:pt x="20908" y="7425"/>
                        <a:pt x="21599" y="6820"/>
                        <a:pt x="21599" y="6075"/>
                      </a:cubicBezTo>
                      <a:lnTo>
                        <a:pt x="21599" y="5400"/>
                      </a:lnTo>
                      <a:lnTo>
                        <a:pt x="21599" y="4601"/>
                      </a:lnTo>
                      <a:cubicBezTo>
                        <a:pt x="21599" y="4601"/>
                        <a:pt x="21585" y="4601"/>
                        <a:pt x="21585" y="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sym typeface="Gill Sans" charset="0"/>
                  </a:endParaRPr>
                </a:p>
              </p:txBody>
            </p:sp>
            <p:sp>
              <p:nvSpPr>
                <p:cNvPr id="161" name="AutoShape 132"/>
                <p:cNvSpPr>
                  <a:spLocks/>
                </p:cNvSpPr>
                <p:nvPr/>
              </p:nvSpPr>
              <p:spPr bwMode="auto">
                <a:xfrm>
                  <a:off x="827998" y="2884487"/>
                  <a:ext cx="57944" cy="2182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399" y="1440"/>
                      </a:moveTo>
                      <a:lnTo>
                        <a:pt x="16199" y="1440"/>
                      </a:lnTo>
                      <a:lnTo>
                        <a:pt x="16199" y="20160"/>
                      </a:lnTo>
                      <a:lnTo>
                        <a:pt x="5399" y="20160"/>
                      </a:lnTo>
                      <a:cubicBezTo>
                        <a:pt x="5399" y="20160"/>
                        <a:pt x="5399" y="1440"/>
                        <a:pt x="5399" y="1440"/>
                      </a:cubicBezTo>
                      <a:close/>
                      <a:moveTo>
                        <a:pt x="5399" y="21600"/>
                      </a:moveTo>
                      <a:lnTo>
                        <a:pt x="16199" y="21600"/>
                      </a:lnTo>
                      <a:cubicBezTo>
                        <a:pt x="19187" y="21600"/>
                        <a:pt x="21600" y="20956"/>
                        <a:pt x="21600" y="20160"/>
                      </a:cubicBezTo>
                      <a:lnTo>
                        <a:pt x="21600" y="1440"/>
                      </a:lnTo>
                      <a:cubicBezTo>
                        <a:pt x="21600" y="644"/>
                        <a:pt x="19187" y="0"/>
                        <a:pt x="16199" y="0"/>
                      </a:cubicBezTo>
                      <a:lnTo>
                        <a:pt x="5399" y="0"/>
                      </a:lnTo>
                      <a:cubicBezTo>
                        <a:pt x="2412" y="0"/>
                        <a:pt x="0" y="644"/>
                        <a:pt x="0" y="1440"/>
                      </a:cubicBezTo>
                      <a:lnTo>
                        <a:pt x="0" y="20160"/>
                      </a:lnTo>
                      <a:cubicBezTo>
                        <a:pt x="0" y="20956"/>
                        <a:pt x="2412" y="21600"/>
                        <a:pt x="5399" y="216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sym typeface="Gill Sans" charset="0"/>
                  </a:endParaRPr>
                </a:p>
              </p:txBody>
            </p:sp>
            <p:sp>
              <p:nvSpPr>
                <p:cNvPr id="162" name="AutoShape 133"/>
                <p:cNvSpPr>
                  <a:spLocks/>
                </p:cNvSpPr>
                <p:nvPr/>
              </p:nvSpPr>
              <p:spPr bwMode="auto">
                <a:xfrm>
                  <a:off x="915310" y="2884487"/>
                  <a:ext cx="57944" cy="2182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399" y="1440"/>
                      </a:moveTo>
                      <a:lnTo>
                        <a:pt x="16199" y="1440"/>
                      </a:lnTo>
                      <a:lnTo>
                        <a:pt x="16199" y="20160"/>
                      </a:lnTo>
                      <a:lnTo>
                        <a:pt x="5399" y="20160"/>
                      </a:lnTo>
                      <a:cubicBezTo>
                        <a:pt x="5399" y="20160"/>
                        <a:pt x="5399" y="1440"/>
                        <a:pt x="5399" y="1440"/>
                      </a:cubicBezTo>
                      <a:close/>
                      <a:moveTo>
                        <a:pt x="5399" y="21600"/>
                      </a:moveTo>
                      <a:lnTo>
                        <a:pt x="16199" y="21600"/>
                      </a:lnTo>
                      <a:cubicBezTo>
                        <a:pt x="19187" y="21600"/>
                        <a:pt x="21600" y="20956"/>
                        <a:pt x="21600" y="20160"/>
                      </a:cubicBezTo>
                      <a:lnTo>
                        <a:pt x="21600" y="1440"/>
                      </a:lnTo>
                      <a:cubicBezTo>
                        <a:pt x="21600" y="644"/>
                        <a:pt x="19187" y="0"/>
                        <a:pt x="16199" y="0"/>
                      </a:cubicBezTo>
                      <a:lnTo>
                        <a:pt x="5399" y="0"/>
                      </a:lnTo>
                      <a:cubicBezTo>
                        <a:pt x="2412" y="0"/>
                        <a:pt x="0" y="644"/>
                        <a:pt x="0" y="1440"/>
                      </a:cubicBezTo>
                      <a:lnTo>
                        <a:pt x="0" y="20160"/>
                      </a:lnTo>
                      <a:cubicBezTo>
                        <a:pt x="0" y="20956"/>
                        <a:pt x="2412" y="21600"/>
                        <a:pt x="5399" y="216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sym typeface="Gill Sans" charset="0"/>
                  </a:endParaRPr>
                </a:p>
              </p:txBody>
            </p:sp>
            <p:sp>
              <p:nvSpPr>
                <p:cNvPr id="163" name="AutoShape 134"/>
                <p:cNvSpPr>
                  <a:spLocks/>
                </p:cNvSpPr>
                <p:nvPr/>
              </p:nvSpPr>
              <p:spPr bwMode="auto">
                <a:xfrm>
                  <a:off x="1001829" y="2884487"/>
                  <a:ext cx="57944" cy="2182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399" y="1440"/>
                      </a:moveTo>
                      <a:lnTo>
                        <a:pt x="16199" y="1440"/>
                      </a:lnTo>
                      <a:lnTo>
                        <a:pt x="16199" y="20160"/>
                      </a:lnTo>
                      <a:lnTo>
                        <a:pt x="5399" y="20160"/>
                      </a:lnTo>
                      <a:cubicBezTo>
                        <a:pt x="5399" y="20160"/>
                        <a:pt x="5399" y="1440"/>
                        <a:pt x="5399" y="1440"/>
                      </a:cubicBezTo>
                      <a:close/>
                      <a:moveTo>
                        <a:pt x="5399" y="21600"/>
                      </a:moveTo>
                      <a:lnTo>
                        <a:pt x="16199" y="21600"/>
                      </a:lnTo>
                      <a:cubicBezTo>
                        <a:pt x="19187" y="21600"/>
                        <a:pt x="21600" y="20956"/>
                        <a:pt x="21600" y="20160"/>
                      </a:cubicBezTo>
                      <a:lnTo>
                        <a:pt x="21600" y="1440"/>
                      </a:lnTo>
                      <a:cubicBezTo>
                        <a:pt x="21600" y="644"/>
                        <a:pt x="19187" y="0"/>
                        <a:pt x="16199" y="0"/>
                      </a:cubicBezTo>
                      <a:lnTo>
                        <a:pt x="5399" y="0"/>
                      </a:lnTo>
                      <a:cubicBezTo>
                        <a:pt x="2412" y="0"/>
                        <a:pt x="0" y="644"/>
                        <a:pt x="0" y="1440"/>
                      </a:cubicBezTo>
                      <a:lnTo>
                        <a:pt x="0" y="20160"/>
                      </a:lnTo>
                      <a:cubicBezTo>
                        <a:pt x="0" y="20956"/>
                        <a:pt x="2412" y="21600"/>
                        <a:pt x="5399" y="216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sym typeface="Gill Sans" charset="0"/>
                  </a:endParaRPr>
                </a:p>
              </p:txBody>
            </p:sp>
          </p:grpSp>
        </p:grpSp>
        <p:grpSp>
          <p:nvGrpSpPr>
            <p:cNvPr id="8" name="Group 7"/>
            <p:cNvGrpSpPr/>
            <p:nvPr/>
          </p:nvGrpSpPr>
          <p:grpSpPr>
            <a:xfrm>
              <a:off x="3858531" y="3360399"/>
              <a:ext cx="1738396" cy="1753780"/>
              <a:chOff x="3858531" y="3360399"/>
              <a:chExt cx="1738396" cy="1753780"/>
            </a:xfrm>
          </p:grpSpPr>
          <p:grpSp>
            <p:nvGrpSpPr>
              <p:cNvPr id="55" name="Group 54"/>
              <p:cNvGrpSpPr/>
              <p:nvPr/>
            </p:nvGrpSpPr>
            <p:grpSpPr>
              <a:xfrm>
                <a:off x="3858531" y="3360399"/>
                <a:ext cx="1738396" cy="1753780"/>
                <a:chOff x="7642225" y="458787"/>
                <a:chExt cx="3408363" cy="3438525"/>
              </a:xfrm>
            </p:grpSpPr>
            <p:sp>
              <p:nvSpPr>
                <p:cNvPr id="57" name="Freeform 103"/>
                <p:cNvSpPr>
                  <a:spLocks/>
                </p:cNvSpPr>
                <p:nvPr/>
              </p:nvSpPr>
              <p:spPr bwMode="auto">
                <a:xfrm>
                  <a:off x="7642225" y="458787"/>
                  <a:ext cx="3408363" cy="3438525"/>
                </a:xfrm>
                <a:custGeom>
                  <a:avLst/>
                  <a:gdLst>
                    <a:gd name="T0" fmla="*/ 908 w 908"/>
                    <a:gd name="T1" fmla="*/ 489 h 916"/>
                    <a:gd name="T2" fmla="*/ 908 w 908"/>
                    <a:gd name="T3" fmla="*/ 398 h 916"/>
                    <a:gd name="T4" fmla="*/ 804 w 908"/>
                    <a:gd name="T5" fmla="*/ 365 h 916"/>
                    <a:gd name="T6" fmla="*/ 796 w 908"/>
                    <a:gd name="T7" fmla="*/ 336 h 916"/>
                    <a:gd name="T8" fmla="*/ 870 w 908"/>
                    <a:gd name="T9" fmla="*/ 257 h 916"/>
                    <a:gd name="T10" fmla="*/ 825 w 908"/>
                    <a:gd name="T11" fmla="*/ 178 h 916"/>
                    <a:gd name="T12" fmla="*/ 717 w 908"/>
                    <a:gd name="T13" fmla="*/ 202 h 916"/>
                    <a:gd name="T14" fmla="*/ 695 w 908"/>
                    <a:gd name="T15" fmla="*/ 182 h 916"/>
                    <a:gd name="T16" fmla="*/ 719 w 908"/>
                    <a:gd name="T17" fmla="*/ 76 h 916"/>
                    <a:gd name="T18" fmla="*/ 641 w 908"/>
                    <a:gd name="T19" fmla="*/ 31 h 916"/>
                    <a:gd name="T20" fmla="*/ 559 w 908"/>
                    <a:gd name="T21" fmla="*/ 106 h 916"/>
                    <a:gd name="T22" fmla="*/ 529 w 908"/>
                    <a:gd name="T23" fmla="*/ 98 h 916"/>
                    <a:gd name="T24" fmla="*/ 498 w 908"/>
                    <a:gd name="T25" fmla="*/ 0 h 916"/>
                    <a:gd name="T26" fmla="*/ 407 w 908"/>
                    <a:gd name="T27" fmla="*/ 0 h 916"/>
                    <a:gd name="T28" fmla="*/ 375 w 908"/>
                    <a:gd name="T29" fmla="*/ 100 h 916"/>
                    <a:gd name="T30" fmla="*/ 344 w 908"/>
                    <a:gd name="T31" fmla="*/ 109 h 916"/>
                    <a:gd name="T32" fmla="*/ 268 w 908"/>
                    <a:gd name="T33" fmla="*/ 40 h 916"/>
                    <a:gd name="T34" fmla="*/ 190 w 908"/>
                    <a:gd name="T35" fmla="*/ 86 h 916"/>
                    <a:gd name="T36" fmla="*/ 212 w 908"/>
                    <a:gd name="T37" fmla="*/ 189 h 916"/>
                    <a:gd name="T38" fmla="*/ 190 w 908"/>
                    <a:gd name="T39" fmla="*/ 212 h 916"/>
                    <a:gd name="T40" fmla="*/ 89 w 908"/>
                    <a:gd name="T41" fmla="*/ 190 h 916"/>
                    <a:gd name="T42" fmla="*/ 44 w 908"/>
                    <a:gd name="T43" fmla="*/ 268 h 916"/>
                    <a:gd name="T44" fmla="*/ 115 w 908"/>
                    <a:gd name="T45" fmla="*/ 346 h 916"/>
                    <a:gd name="T46" fmla="*/ 105 w 908"/>
                    <a:gd name="T47" fmla="*/ 376 h 916"/>
                    <a:gd name="T48" fmla="*/ 0 w 908"/>
                    <a:gd name="T49" fmla="*/ 409 h 916"/>
                    <a:gd name="T50" fmla="*/ 0 w 908"/>
                    <a:gd name="T51" fmla="*/ 499 h 916"/>
                    <a:gd name="T52" fmla="*/ 108 w 908"/>
                    <a:gd name="T53" fmla="*/ 533 h 916"/>
                    <a:gd name="T54" fmla="*/ 117 w 908"/>
                    <a:gd name="T55" fmla="*/ 561 h 916"/>
                    <a:gd name="T56" fmla="*/ 44 w 908"/>
                    <a:gd name="T57" fmla="*/ 641 h 916"/>
                    <a:gd name="T58" fmla="*/ 90 w 908"/>
                    <a:gd name="T59" fmla="*/ 719 h 916"/>
                    <a:gd name="T60" fmla="*/ 198 w 908"/>
                    <a:gd name="T61" fmla="*/ 695 h 916"/>
                    <a:gd name="T62" fmla="*/ 220 w 908"/>
                    <a:gd name="T63" fmla="*/ 716 h 916"/>
                    <a:gd name="T64" fmla="*/ 196 w 908"/>
                    <a:gd name="T65" fmla="*/ 822 h 916"/>
                    <a:gd name="T66" fmla="*/ 274 w 908"/>
                    <a:gd name="T67" fmla="*/ 867 h 916"/>
                    <a:gd name="T68" fmla="*/ 356 w 908"/>
                    <a:gd name="T69" fmla="*/ 792 h 916"/>
                    <a:gd name="T70" fmla="*/ 384 w 908"/>
                    <a:gd name="T71" fmla="*/ 803 h 916"/>
                    <a:gd name="T72" fmla="*/ 417 w 908"/>
                    <a:gd name="T73" fmla="*/ 916 h 916"/>
                    <a:gd name="T74" fmla="*/ 508 w 908"/>
                    <a:gd name="T75" fmla="*/ 916 h 916"/>
                    <a:gd name="T76" fmla="*/ 543 w 908"/>
                    <a:gd name="T77" fmla="*/ 801 h 916"/>
                    <a:gd name="T78" fmla="*/ 569 w 908"/>
                    <a:gd name="T79" fmla="*/ 791 h 916"/>
                    <a:gd name="T80" fmla="*/ 652 w 908"/>
                    <a:gd name="T81" fmla="*/ 867 h 916"/>
                    <a:gd name="T82" fmla="*/ 731 w 908"/>
                    <a:gd name="T83" fmla="*/ 821 h 916"/>
                    <a:gd name="T84" fmla="*/ 705 w 908"/>
                    <a:gd name="T85" fmla="*/ 708 h 916"/>
                    <a:gd name="T86" fmla="*/ 724 w 908"/>
                    <a:gd name="T87" fmla="*/ 688 h 916"/>
                    <a:gd name="T88" fmla="*/ 835 w 908"/>
                    <a:gd name="T89" fmla="*/ 713 h 916"/>
                    <a:gd name="T90" fmla="*/ 880 w 908"/>
                    <a:gd name="T91" fmla="*/ 635 h 916"/>
                    <a:gd name="T92" fmla="*/ 801 w 908"/>
                    <a:gd name="T93" fmla="*/ 549 h 916"/>
                    <a:gd name="T94" fmla="*/ 806 w 908"/>
                    <a:gd name="T95" fmla="*/ 521 h 916"/>
                    <a:gd name="T96" fmla="*/ 908 w 908"/>
                    <a:gd name="T97" fmla="*/ 489 h 9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8" h="916">
                      <a:moveTo>
                        <a:pt x="908" y="489"/>
                      </a:moveTo>
                      <a:cubicBezTo>
                        <a:pt x="908" y="398"/>
                        <a:pt x="908" y="398"/>
                        <a:pt x="908" y="398"/>
                      </a:cubicBezTo>
                      <a:cubicBezTo>
                        <a:pt x="804" y="365"/>
                        <a:pt x="804" y="365"/>
                        <a:pt x="804" y="365"/>
                      </a:cubicBezTo>
                      <a:cubicBezTo>
                        <a:pt x="802" y="355"/>
                        <a:pt x="800" y="346"/>
                        <a:pt x="796" y="336"/>
                      </a:cubicBezTo>
                      <a:cubicBezTo>
                        <a:pt x="870" y="257"/>
                        <a:pt x="870" y="257"/>
                        <a:pt x="870" y="257"/>
                      </a:cubicBezTo>
                      <a:cubicBezTo>
                        <a:pt x="825" y="178"/>
                        <a:pt x="825" y="178"/>
                        <a:pt x="825" y="178"/>
                      </a:cubicBezTo>
                      <a:cubicBezTo>
                        <a:pt x="717" y="202"/>
                        <a:pt x="717" y="202"/>
                        <a:pt x="717" y="202"/>
                      </a:cubicBezTo>
                      <a:cubicBezTo>
                        <a:pt x="710" y="195"/>
                        <a:pt x="703" y="188"/>
                        <a:pt x="695" y="182"/>
                      </a:cubicBezTo>
                      <a:cubicBezTo>
                        <a:pt x="719" y="76"/>
                        <a:pt x="719" y="76"/>
                        <a:pt x="719" y="76"/>
                      </a:cubicBezTo>
                      <a:cubicBezTo>
                        <a:pt x="641" y="31"/>
                        <a:pt x="641" y="31"/>
                        <a:pt x="641" y="31"/>
                      </a:cubicBezTo>
                      <a:cubicBezTo>
                        <a:pt x="559" y="106"/>
                        <a:pt x="559" y="106"/>
                        <a:pt x="559" y="106"/>
                      </a:cubicBezTo>
                      <a:cubicBezTo>
                        <a:pt x="549" y="103"/>
                        <a:pt x="539" y="100"/>
                        <a:pt x="529" y="98"/>
                      </a:cubicBezTo>
                      <a:cubicBezTo>
                        <a:pt x="498" y="0"/>
                        <a:pt x="498" y="0"/>
                        <a:pt x="498" y="0"/>
                      </a:cubicBezTo>
                      <a:cubicBezTo>
                        <a:pt x="407" y="0"/>
                        <a:pt x="407" y="0"/>
                        <a:pt x="407" y="0"/>
                      </a:cubicBezTo>
                      <a:cubicBezTo>
                        <a:pt x="375" y="100"/>
                        <a:pt x="375" y="100"/>
                        <a:pt x="375" y="100"/>
                      </a:cubicBezTo>
                      <a:cubicBezTo>
                        <a:pt x="365" y="103"/>
                        <a:pt x="354" y="106"/>
                        <a:pt x="344" y="109"/>
                      </a:cubicBezTo>
                      <a:cubicBezTo>
                        <a:pt x="268" y="40"/>
                        <a:pt x="268" y="40"/>
                        <a:pt x="268" y="40"/>
                      </a:cubicBezTo>
                      <a:cubicBezTo>
                        <a:pt x="190" y="86"/>
                        <a:pt x="190" y="86"/>
                        <a:pt x="190" y="86"/>
                      </a:cubicBezTo>
                      <a:cubicBezTo>
                        <a:pt x="212" y="189"/>
                        <a:pt x="212" y="189"/>
                        <a:pt x="212" y="189"/>
                      </a:cubicBezTo>
                      <a:cubicBezTo>
                        <a:pt x="204" y="196"/>
                        <a:pt x="197" y="204"/>
                        <a:pt x="190" y="212"/>
                      </a:cubicBezTo>
                      <a:cubicBezTo>
                        <a:pt x="89" y="190"/>
                        <a:pt x="89" y="190"/>
                        <a:pt x="89" y="190"/>
                      </a:cubicBezTo>
                      <a:cubicBezTo>
                        <a:pt x="44" y="268"/>
                        <a:pt x="44" y="268"/>
                        <a:pt x="44" y="268"/>
                      </a:cubicBezTo>
                      <a:cubicBezTo>
                        <a:pt x="115" y="346"/>
                        <a:pt x="115" y="346"/>
                        <a:pt x="115" y="346"/>
                      </a:cubicBezTo>
                      <a:cubicBezTo>
                        <a:pt x="112" y="356"/>
                        <a:pt x="107" y="366"/>
                        <a:pt x="105" y="376"/>
                      </a:cubicBezTo>
                      <a:cubicBezTo>
                        <a:pt x="0" y="409"/>
                        <a:pt x="0" y="409"/>
                        <a:pt x="0" y="409"/>
                      </a:cubicBezTo>
                      <a:cubicBezTo>
                        <a:pt x="0" y="499"/>
                        <a:pt x="0" y="499"/>
                        <a:pt x="0" y="499"/>
                      </a:cubicBezTo>
                      <a:cubicBezTo>
                        <a:pt x="108" y="533"/>
                        <a:pt x="108" y="533"/>
                        <a:pt x="108" y="533"/>
                      </a:cubicBezTo>
                      <a:cubicBezTo>
                        <a:pt x="110" y="542"/>
                        <a:pt x="114" y="552"/>
                        <a:pt x="117" y="561"/>
                      </a:cubicBezTo>
                      <a:cubicBezTo>
                        <a:pt x="44" y="641"/>
                        <a:pt x="44" y="641"/>
                        <a:pt x="44" y="641"/>
                      </a:cubicBezTo>
                      <a:cubicBezTo>
                        <a:pt x="90" y="719"/>
                        <a:pt x="90" y="719"/>
                        <a:pt x="90" y="719"/>
                      </a:cubicBezTo>
                      <a:cubicBezTo>
                        <a:pt x="198" y="695"/>
                        <a:pt x="198" y="695"/>
                        <a:pt x="198" y="695"/>
                      </a:cubicBezTo>
                      <a:cubicBezTo>
                        <a:pt x="205" y="702"/>
                        <a:pt x="212" y="709"/>
                        <a:pt x="220" y="716"/>
                      </a:cubicBezTo>
                      <a:cubicBezTo>
                        <a:pt x="196" y="822"/>
                        <a:pt x="196" y="822"/>
                        <a:pt x="196" y="822"/>
                      </a:cubicBezTo>
                      <a:cubicBezTo>
                        <a:pt x="274" y="867"/>
                        <a:pt x="274" y="867"/>
                        <a:pt x="274" y="867"/>
                      </a:cubicBezTo>
                      <a:cubicBezTo>
                        <a:pt x="356" y="792"/>
                        <a:pt x="356" y="792"/>
                        <a:pt x="356" y="792"/>
                      </a:cubicBezTo>
                      <a:cubicBezTo>
                        <a:pt x="365" y="795"/>
                        <a:pt x="375" y="801"/>
                        <a:pt x="384" y="803"/>
                      </a:cubicBezTo>
                      <a:cubicBezTo>
                        <a:pt x="417" y="916"/>
                        <a:pt x="417" y="916"/>
                        <a:pt x="417" y="916"/>
                      </a:cubicBezTo>
                      <a:cubicBezTo>
                        <a:pt x="508" y="916"/>
                        <a:pt x="508" y="916"/>
                        <a:pt x="508" y="916"/>
                      </a:cubicBezTo>
                      <a:cubicBezTo>
                        <a:pt x="543" y="801"/>
                        <a:pt x="543" y="801"/>
                        <a:pt x="543" y="801"/>
                      </a:cubicBezTo>
                      <a:cubicBezTo>
                        <a:pt x="552" y="799"/>
                        <a:pt x="560" y="794"/>
                        <a:pt x="569" y="791"/>
                      </a:cubicBezTo>
                      <a:cubicBezTo>
                        <a:pt x="652" y="867"/>
                        <a:pt x="652" y="867"/>
                        <a:pt x="652" y="867"/>
                      </a:cubicBezTo>
                      <a:cubicBezTo>
                        <a:pt x="731" y="821"/>
                        <a:pt x="731" y="821"/>
                        <a:pt x="731" y="821"/>
                      </a:cubicBezTo>
                      <a:cubicBezTo>
                        <a:pt x="705" y="708"/>
                        <a:pt x="705" y="708"/>
                        <a:pt x="705" y="708"/>
                      </a:cubicBezTo>
                      <a:cubicBezTo>
                        <a:pt x="712" y="701"/>
                        <a:pt x="718" y="694"/>
                        <a:pt x="724" y="688"/>
                      </a:cubicBezTo>
                      <a:cubicBezTo>
                        <a:pt x="835" y="713"/>
                        <a:pt x="835" y="713"/>
                        <a:pt x="835" y="713"/>
                      </a:cubicBezTo>
                      <a:cubicBezTo>
                        <a:pt x="880" y="635"/>
                        <a:pt x="880" y="635"/>
                        <a:pt x="880" y="635"/>
                      </a:cubicBezTo>
                      <a:cubicBezTo>
                        <a:pt x="801" y="549"/>
                        <a:pt x="801" y="549"/>
                        <a:pt x="801" y="549"/>
                      </a:cubicBezTo>
                      <a:cubicBezTo>
                        <a:pt x="804" y="540"/>
                        <a:pt x="805" y="531"/>
                        <a:pt x="806" y="521"/>
                      </a:cubicBezTo>
                      <a:cubicBezTo>
                        <a:pt x="908" y="489"/>
                        <a:pt x="908" y="489"/>
                        <a:pt x="908" y="489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Oval 104"/>
                <p:cNvSpPr>
                  <a:spLocks noChangeArrowheads="1"/>
                </p:cNvSpPr>
                <p:nvPr/>
              </p:nvSpPr>
              <p:spPr bwMode="auto">
                <a:xfrm>
                  <a:off x="8321675" y="1104900"/>
                  <a:ext cx="2079625" cy="20796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Oval 105"/>
                <p:cNvSpPr>
                  <a:spLocks noChangeArrowheads="1"/>
                </p:cNvSpPr>
                <p:nvPr/>
              </p:nvSpPr>
              <p:spPr bwMode="auto">
                <a:xfrm>
                  <a:off x="8370888" y="1157287"/>
                  <a:ext cx="1978025" cy="19748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" name="Oval 128"/>
                <p:cNvSpPr>
                  <a:spLocks noChangeArrowheads="1"/>
                </p:cNvSpPr>
                <p:nvPr/>
              </p:nvSpPr>
              <p:spPr bwMode="auto">
                <a:xfrm>
                  <a:off x="8524875" y="1306512"/>
                  <a:ext cx="1670050" cy="1674813"/>
                </a:xfrm>
                <a:prstGeom prst="ellipse">
                  <a:avLst/>
                </a:prstGeom>
                <a:solidFill>
                  <a:srgbClr val="FAF2E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64" name="AutoShape 139"/>
              <p:cNvSpPr>
                <a:spLocks/>
              </p:cNvSpPr>
              <p:nvPr/>
            </p:nvSpPr>
            <p:spPr bwMode="auto">
              <a:xfrm>
                <a:off x="4530113" y="4009862"/>
                <a:ext cx="409412" cy="396814"/>
              </a:xfrm>
              <a:custGeom>
                <a:avLst/>
                <a:gdLst>
                  <a:gd name="T0" fmla="+- 0 10800 104"/>
                  <a:gd name="T1" fmla="*/ T0 w 21392"/>
                  <a:gd name="T2" fmla="*/ 10800 h 21600"/>
                  <a:gd name="T3" fmla="+- 0 10800 104"/>
                  <a:gd name="T4" fmla="*/ T3 w 21392"/>
                  <a:gd name="T5" fmla="*/ 10800 h 21600"/>
                  <a:gd name="T6" fmla="+- 0 10800 104"/>
                  <a:gd name="T7" fmla="*/ T6 w 21392"/>
                  <a:gd name="T8" fmla="*/ 10800 h 21600"/>
                  <a:gd name="T9" fmla="+- 0 10800 104"/>
                  <a:gd name="T10" fmla="*/ T9 w 213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92" h="21600">
                    <a:moveTo>
                      <a:pt x="15768" y="12794"/>
                    </a:moveTo>
                    <a:cubicBezTo>
                      <a:pt x="15426" y="13150"/>
                      <a:pt x="15271" y="13651"/>
                      <a:pt x="15350" y="14142"/>
                    </a:cubicBezTo>
                    <a:lnTo>
                      <a:pt x="16296" y="20031"/>
                    </a:lnTo>
                    <a:lnTo>
                      <a:pt x="11443" y="17309"/>
                    </a:lnTo>
                    <a:cubicBezTo>
                      <a:pt x="11210" y="17178"/>
                      <a:pt x="10953" y="17112"/>
                      <a:pt x="10696" y="17112"/>
                    </a:cubicBezTo>
                    <a:cubicBezTo>
                      <a:pt x="10439" y="17112"/>
                      <a:pt x="10182" y="17178"/>
                      <a:pt x="9949" y="17309"/>
                    </a:cubicBezTo>
                    <a:lnTo>
                      <a:pt x="5095" y="20031"/>
                    </a:lnTo>
                    <a:lnTo>
                      <a:pt x="6042" y="14142"/>
                    </a:lnTo>
                    <a:cubicBezTo>
                      <a:pt x="6121" y="13651"/>
                      <a:pt x="5966" y="13150"/>
                      <a:pt x="5624" y="12794"/>
                    </a:cubicBezTo>
                    <a:lnTo>
                      <a:pt x="1545" y="8550"/>
                    </a:lnTo>
                    <a:lnTo>
                      <a:pt x="7111" y="7685"/>
                    </a:lnTo>
                    <a:cubicBezTo>
                      <a:pt x="7619" y="7607"/>
                      <a:pt x="8057" y="7275"/>
                      <a:pt x="8276" y="6802"/>
                    </a:cubicBezTo>
                    <a:lnTo>
                      <a:pt x="10696" y="1568"/>
                    </a:lnTo>
                    <a:lnTo>
                      <a:pt x="13116" y="6802"/>
                    </a:lnTo>
                    <a:cubicBezTo>
                      <a:pt x="13334" y="7275"/>
                      <a:pt x="13772" y="7607"/>
                      <a:pt x="14280" y="7685"/>
                    </a:cubicBezTo>
                    <a:lnTo>
                      <a:pt x="19847" y="8550"/>
                    </a:lnTo>
                    <a:cubicBezTo>
                      <a:pt x="19847" y="8550"/>
                      <a:pt x="15768" y="12794"/>
                      <a:pt x="15768" y="12794"/>
                    </a:cubicBezTo>
                    <a:close/>
                    <a:moveTo>
                      <a:pt x="21312" y="8051"/>
                    </a:moveTo>
                    <a:cubicBezTo>
                      <a:pt x="21127" y="7495"/>
                      <a:pt x="20652" y="7088"/>
                      <a:pt x="20080" y="6999"/>
                    </a:cubicBezTo>
                    <a:lnTo>
                      <a:pt x="14514" y="6136"/>
                    </a:lnTo>
                    <a:lnTo>
                      <a:pt x="12094" y="901"/>
                    </a:lnTo>
                    <a:cubicBezTo>
                      <a:pt x="11840" y="351"/>
                      <a:pt x="11295" y="0"/>
                      <a:pt x="10696" y="0"/>
                    </a:cubicBezTo>
                    <a:cubicBezTo>
                      <a:pt x="10097" y="0"/>
                      <a:pt x="9552" y="351"/>
                      <a:pt x="9297" y="901"/>
                    </a:cubicBezTo>
                    <a:lnTo>
                      <a:pt x="6878" y="6136"/>
                    </a:lnTo>
                    <a:lnTo>
                      <a:pt x="1311" y="6999"/>
                    </a:lnTo>
                    <a:cubicBezTo>
                      <a:pt x="739" y="7088"/>
                      <a:pt x="264" y="7495"/>
                      <a:pt x="80" y="8051"/>
                    </a:cubicBezTo>
                    <a:cubicBezTo>
                      <a:pt x="-104" y="8609"/>
                      <a:pt x="35" y="9224"/>
                      <a:pt x="439" y="9644"/>
                    </a:cubicBezTo>
                    <a:lnTo>
                      <a:pt x="4518" y="13889"/>
                    </a:lnTo>
                    <a:lnTo>
                      <a:pt x="3572" y="19777"/>
                    </a:lnTo>
                    <a:cubicBezTo>
                      <a:pt x="3476" y="20370"/>
                      <a:pt x="3722" y="20966"/>
                      <a:pt x="4206" y="21313"/>
                    </a:cubicBezTo>
                    <a:cubicBezTo>
                      <a:pt x="4471" y="21503"/>
                      <a:pt x="4783" y="21600"/>
                      <a:pt x="5095" y="21600"/>
                    </a:cubicBezTo>
                    <a:cubicBezTo>
                      <a:pt x="5352" y="21600"/>
                      <a:pt x="5609" y="21534"/>
                      <a:pt x="5843" y="21404"/>
                    </a:cubicBezTo>
                    <a:lnTo>
                      <a:pt x="10696" y="18681"/>
                    </a:lnTo>
                    <a:lnTo>
                      <a:pt x="15549" y="21404"/>
                    </a:lnTo>
                    <a:cubicBezTo>
                      <a:pt x="15782" y="21534"/>
                      <a:pt x="16040" y="21600"/>
                      <a:pt x="16296" y="21600"/>
                    </a:cubicBezTo>
                    <a:cubicBezTo>
                      <a:pt x="16608" y="21600"/>
                      <a:pt x="16920" y="21503"/>
                      <a:pt x="17186" y="21313"/>
                    </a:cubicBezTo>
                    <a:cubicBezTo>
                      <a:pt x="17669" y="20966"/>
                      <a:pt x="17915" y="20370"/>
                      <a:pt x="17820" y="19777"/>
                    </a:cubicBezTo>
                    <a:lnTo>
                      <a:pt x="16873" y="13889"/>
                    </a:lnTo>
                    <a:lnTo>
                      <a:pt x="20953" y="9644"/>
                    </a:lnTo>
                    <a:cubicBezTo>
                      <a:pt x="21357" y="9224"/>
                      <a:pt x="21496" y="8609"/>
                      <a:pt x="21312" y="805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sym typeface="Gill Sans" charset="0"/>
                </a:endParaRPr>
              </a:p>
            </p:txBody>
          </p:sp>
        </p:grpSp>
      </p:grpSp>
      <p:sp>
        <p:nvSpPr>
          <p:cNvPr id="178" name="TextBox 177"/>
          <p:cNvSpPr txBox="1"/>
          <p:nvPr/>
        </p:nvSpPr>
        <p:spPr>
          <a:xfrm>
            <a:off x="1171184" y="1896387"/>
            <a:ext cx="4272712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Your content to play here, or through paste in this box, and select only the text. Your content to play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1171184" y="1469344"/>
            <a:ext cx="10470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rPr>
              <a:t>Content</a:t>
            </a:r>
            <a:endParaRPr lang="id-ID" sz="2000" dirty="0">
              <a:solidFill>
                <a:schemeClr val="tx1">
                  <a:lumMod val="75000"/>
                  <a:lumOff val="25000"/>
                </a:schemeClr>
              </a:solidFill>
              <a:cs typeface="Segoe UI Light" panose="020B0502040204020203" pitchFamily="34" charset="0"/>
            </a:endParaRPr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CAAD57A0-BFD9-4927-A287-921E721F4B5B}"/>
              </a:ext>
            </a:extLst>
          </p:cNvPr>
          <p:cNvGrpSpPr/>
          <p:nvPr/>
        </p:nvGrpSpPr>
        <p:grpSpPr>
          <a:xfrm>
            <a:off x="7033368" y="2994065"/>
            <a:ext cx="5594419" cy="2184149"/>
            <a:chOff x="1539546" y="4122057"/>
            <a:chExt cx="5594419" cy="2184149"/>
          </a:xfrm>
        </p:grpSpPr>
        <p:sp>
          <p:nvSpPr>
            <p:cNvPr id="171" name="Rectangle: Top Corners Rounded 170">
              <a:extLst>
                <a:ext uri="{FF2B5EF4-FFF2-40B4-BE49-F238E27FC236}">
                  <a16:creationId xmlns:a16="http://schemas.microsoft.com/office/drawing/2014/main" id="{2F0F4EB8-1AC7-41AF-B5F6-F44EE83F1D13}"/>
                </a:ext>
              </a:extLst>
            </p:cNvPr>
            <p:cNvSpPr/>
            <p:nvPr/>
          </p:nvSpPr>
          <p:spPr>
            <a:xfrm>
              <a:off x="1539546" y="4122057"/>
              <a:ext cx="1682203" cy="453008"/>
            </a:xfrm>
            <a:prstGeom prst="round2SameRect">
              <a:avLst>
                <a:gd name="adj1" fmla="val 9308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cs typeface="Segoe UI" panose="020B0502040204020203" pitchFamily="34" charset="0"/>
                </a:rPr>
                <a:t>Content</a:t>
              </a:r>
              <a:endParaRPr lang="id-ID" b="1" dirty="0">
                <a:cs typeface="Segoe UI" panose="020B0502040204020203" pitchFamily="34" charset="0"/>
              </a:endParaRPr>
            </a:p>
          </p:txBody>
        </p:sp>
        <p:sp>
          <p:nvSpPr>
            <p:cNvPr id="172" name="Rectangle: Rounded Corners 171">
              <a:extLst>
                <a:ext uri="{FF2B5EF4-FFF2-40B4-BE49-F238E27FC236}">
                  <a16:creationId xmlns:a16="http://schemas.microsoft.com/office/drawing/2014/main" id="{F5C95E23-E4A7-4510-BE7B-3FCF8197BAED}"/>
                </a:ext>
              </a:extLst>
            </p:cNvPr>
            <p:cNvSpPr/>
            <p:nvPr/>
          </p:nvSpPr>
          <p:spPr>
            <a:xfrm>
              <a:off x="1539546" y="4575065"/>
              <a:ext cx="5594419" cy="173114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635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73" name="Text Placeholder 4">
            <a:extLst>
              <a:ext uri="{FF2B5EF4-FFF2-40B4-BE49-F238E27FC236}">
                <a16:creationId xmlns:a16="http://schemas.microsoft.com/office/drawing/2014/main" id="{EAA81609-F962-4F03-9A29-260FCBE17FD4}"/>
              </a:ext>
            </a:extLst>
          </p:cNvPr>
          <p:cNvSpPr txBox="1">
            <a:spLocks/>
          </p:cNvSpPr>
          <p:nvPr/>
        </p:nvSpPr>
        <p:spPr>
          <a:xfrm>
            <a:off x="7332626" y="4139567"/>
            <a:ext cx="2148840" cy="7558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Your content to play here, or through paste in this box, and select only the text. Your content to play here</a:t>
            </a:r>
            <a:endParaRPr lang="id-ID" sz="1200" i="1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D5B14F4B-CD06-454E-B3A1-3CCF5D67EF36}"/>
              </a:ext>
            </a:extLst>
          </p:cNvPr>
          <p:cNvSpPr txBox="1"/>
          <p:nvPr/>
        </p:nvSpPr>
        <p:spPr>
          <a:xfrm>
            <a:off x="7423114" y="3729877"/>
            <a:ext cx="20583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Segoe UI" panose="020B0502040204020203" pitchFamily="34" charset="0"/>
              </a:rPr>
              <a:t>Content 1</a:t>
            </a:r>
          </a:p>
        </p:txBody>
      </p:sp>
      <p:sp>
        <p:nvSpPr>
          <p:cNvPr id="175" name="Text Placeholder 4">
            <a:extLst>
              <a:ext uri="{FF2B5EF4-FFF2-40B4-BE49-F238E27FC236}">
                <a16:creationId xmlns:a16="http://schemas.microsoft.com/office/drawing/2014/main" id="{F5E7B58D-8DD6-4EFD-A537-8BB3D50016EA}"/>
              </a:ext>
            </a:extLst>
          </p:cNvPr>
          <p:cNvSpPr txBox="1">
            <a:spLocks/>
          </p:cNvSpPr>
          <p:nvPr/>
        </p:nvSpPr>
        <p:spPr>
          <a:xfrm>
            <a:off x="9717326" y="4139567"/>
            <a:ext cx="2148840" cy="7558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Your content to play here, or through paste in this box, and select only the text. Your content to play here</a:t>
            </a:r>
            <a:endParaRPr lang="id-ID" sz="1200" i="1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BCB6F5FB-BFFE-487A-AE9C-A5413DCD6BD8}"/>
              </a:ext>
            </a:extLst>
          </p:cNvPr>
          <p:cNvSpPr txBox="1"/>
          <p:nvPr/>
        </p:nvSpPr>
        <p:spPr>
          <a:xfrm>
            <a:off x="9807814" y="3729877"/>
            <a:ext cx="20583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Segoe UI" panose="020B0502040204020203" pitchFamily="34" charset="0"/>
              </a:rPr>
              <a:t>Content 2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552B4D1C-2967-4937-AA3B-52E1D5FC81DA}"/>
              </a:ext>
            </a:extLst>
          </p:cNvPr>
          <p:cNvSpPr txBox="1"/>
          <p:nvPr/>
        </p:nvSpPr>
        <p:spPr>
          <a:xfrm>
            <a:off x="6946116" y="1769066"/>
            <a:ext cx="4207472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id-ID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0B71EC33-507F-4738-97CE-F8856749C92B}"/>
              </a:ext>
            </a:extLst>
          </p:cNvPr>
          <p:cNvSpPr txBox="1"/>
          <p:nvPr/>
        </p:nvSpPr>
        <p:spPr>
          <a:xfrm>
            <a:off x="6946116" y="1407056"/>
            <a:ext cx="1595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>
                <a:solidFill>
                  <a:schemeClr val="accent2"/>
                </a:solidFill>
              </a:rPr>
              <a:t>20/11</a:t>
            </a:r>
          </a:p>
        </p:txBody>
      </p:sp>
    </p:spTree>
    <p:extLst>
      <p:ext uri="{BB962C8B-B14F-4D97-AF65-F5344CB8AC3E}">
        <p14:creationId xmlns:p14="http://schemas.microsoft.com/office/powerpoint/2010/main" val="2776100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826828" y="4197250"/>
            <a:ext cx="2058229" cy="1240577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418922" y="2350482"/>
            <a:ext cx="1987741" cy="1212381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937769" y="3943495"/>
            <a:ext cx="2565737" cy="1184187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824070" y="2153118"/>
            <a:ext cx="2354276" cy="1395649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8759100" y="2702919"/>
            <a:ext cx="1000920" cy="2269692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7180184" y="1885266"/>
            <a:ext cx="930432" cy="2128717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505346" y="3041258"/>
            <a:ext cx="1691695" cy="1818572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872799" y="1969851"/>
            <a:ext cx="1437941" cy="1311064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639883" y="2702919"/>
            <a:ext cx="1381551" cy="1282869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822229" y="1715658"/>
            <a:ext cx="1336480" cy="1283308"/>
          </a:xfrm>
          <a:prstGeom prst="line">
            <a:avLst/>
          </a:prstGeom>
          <a:ln w="539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239"/>
          <p:cNvSpPr>
            <a:spLocks noEditPoints="1"/>
          </p:cNvSpPr>
          <p:nvPr/>
        </p:nvSpPr>
        <p:spPr bwMode="auto">
          <a:xfrm>
            <a:off x="4203215" y="1666036"/>
            <a:ext cx="2960467" cy="2960467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6" name="Freeform 240"/>
          <p:cNvSpPr>
            <a:spLocks noEditPoints="1"/>
          </p:cNvSpPr>
          <p:nvPr/>
        </p:nvSpPr>
        <p:spPr bwMode="auto">
          <a:xfrm>
            <a:off x="2032207" y="3049599"/>
            <a:ext cx="2574549" cy="2574548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7" name="Freeform 241"/>
          <p:cNvSpPr>
            <a:spLocks noEditPoints="1"/>
          </p:cNvSpPr>
          <p:nvPr/>
        </p:nvSpPr>
        <p:spPr bwMode="auto">
          <a:xfrm>
            <a:off x="406401" y="2505865"/>
            <a:ext cx="1867913" cy="1867913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8" name="Freeform 241"/>
          <p:cNvSpPr>
            <a:spLocks noEditPoints="1"/>
          </p:cNvSpPr>
          <p:nvPr/>
        </p:nvSpPr>
        <p:spPr bwMode="auto">
          <a:xfrm rot="21321938">
            <a:off x="1674058" y="1193260"/>
            <a:ext cx="1867913" cy="1867913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9" name="TextBox 18"/>
          <p:cNvSpPr txBox="1"/>
          <p:nvPr/>
        </p:nvSpPr>
        <p:spPr>
          <a:xfrm>
            <a:off x="852885" y="3149425"/>
            <a:ext cx="974946" cy="543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67" dirty="0">
                <a:latin typeface="+mj-lt"/>
              </a:rPr>
              <a:t>Web</a:t>
            </a:r>
          </a:p>
          <a:p>
            <a:pPr algn="ctr"/>
            <a:r>
              <a:rPr lang="id-ID" sz="1467" dirty="0">
                <a:latin typeface="+mj-lt"/>
              </a:rPr>
              <a:t>Analytics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79664" y="1956395"/>
            <a:ext cx="105670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67" dirty="0">
                <a:latin typeface="+mj-lt"/>
              </a:rPr>
              <a:t>Keywords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09171" y="3868558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latin typeface="+mj-lt"/>
              </a:rPr>
              <a:t>Content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06633" y="2703403"/>
            <a:ext cx="155363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867" dirty="0">
                <a:latin typeface="+mj-lt"/>
              </a:rPr>
              <a:t>Architecture</a:t>
            </a:r>
          </a:p>
        </p:txBody>
      </p:sp>
      <p:sp>
        <p:nvSpPr>
          <p:cNvPr id="23" name="Freeform 240"/>
          <p:cNvSpPr>
            <a:spLocks noEditPoints="1"/>
          </p:cNvSpPr>
          <p:nvPr/>
        </p:nvSpPr>
        <p:spPr bwMode="auto">
          <a:xfrm>
            <a:off x="6713088" y="3170353"/>
            <a:ext cx="2574549" cy="2574548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4" name="TextBox 23"/>
          <p:cNvSpPr txBox="1"/>
          <p:nvPr/>
        </p:nvSpPr>
        <p:spPr>
          <a:xfrm>
            <a:off x="7481840" y="4060276"/>
            <a:ext cx="1003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latin typeface="+mj-lt"/>
              </a:rPr>
              <a:t>Usability</a:t>
            </a:r>
          </a:p>
        </p:txBody>
      </p:sp>
      <p:sp>
        <p:nvSpPr>
          <p:cNvPr id="25" name="Freeform 240"/>
          <p:cNvSpPr>
            <a:spLocks noEditPoints="1"/>
          </p:cNvSpPr>
          <p:nvPr/>
        </p:nvSpPr>
        <p:spPr bwMode="auto">
          <a:xfrm>
            <a:off x="7693227" y="927101"/>
            <a:ext cx="2574549" cy="2574548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6" name="TextBox 25"/>
          <p:cNvSpPr txBox="1"/>
          <p:nvPr/>
        </p:nvSpPr>
        <p:spPr>
          <a:xfrm>
            <a:off x="8371202" y="1821485"/>
            <a:ext cx="1218602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133" dirty="0">
                <a:latin typeface="+mj-lt"/>
              </a:rPr>
              <a:t>Link</a:t>
            </a:r>
          </a:p>
          <a:p>
            <a:pPr algn="ctr"/>
            <a:r>
              <a:rPr lang="id-ID" sz="2133" dirty="0">
                <a:latin typeface="+mj-lt"/>
              </a:rPr>
              <a:t>Building</a:t>
            </a:r>
          </a:p>
        </p:txBody>
      </p:sp>
      <p:sp>
        <p:nvSpPr>
          <p:cNvPr id="27" name="Freeform 240"/>
          <p:cNvSpPr>
            <a:spLocks noEditPoints="1"/>
          </p:cNvSpPr>
          <p:nvPr/>
        </p:nvSpPr>
        <p:spPr bwMode="auto">
          <a:xfrm>
            <a:off x="9401551" y="2705122"/>
            <a:ext cx="2574549" cy="2574548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8" name="TextBox 27"/>
          <p:cNvSpPr txBox="1"/>
          <p:nvPr/>
        </p:nvSpPr>
        <p:spPr>
          <a:xfrm>
            <a:off x="9996728" y="3650330"/>
            <a:ext cx="13821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latin typeface="+mj-lt"/>
              </a:rPr>
              <a:t>Optimization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669241" y="3023452"/>
            <a:ext cx="2028415" cy="42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435383" y="4139689"/>
            <a:ext cx="1693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136905" y="4326974"/>
            <a:ext cx="1693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840949" y="3931910"/>
            <a:ext cx="1693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16115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4" name="Shape 1754"/>
          <p:cNvSpPr/>
          <p:nvPr/>
        </p:nvSpPr>
        <p:spPr>
          <a:xfrm rot="1212048">
            <a:off x="2795781" y="3162543"/>
            <a:ext cx="1595253" cy="15952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55" name="Shape 1755"/>
          <p:cNvSpPr/>
          <p:nvPr/>
        </p:nvSpPr>
        <p:spPr>
          <a:xfrm rot="1212048">
            <a:off x="2993224" y="3359986"/>
            <a:ext cx="1200367" cy="1200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56" name="Shape 1756"/>
          <p:cNvSpPr/>
          <p:nvPr/>
        </p:nvSpPr>
        <p:spPr>
          <a:xfrm rot="1212048">
            <a:off x="3045583" y="3412344"/>
            <a:ext cx="1095650" cy="1095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57" name="Shape 1757"/>
          <p:cNvSpPr/>
          <p:nvPr/>
        </p:nvSpPr>
        <p:spPr>
          <a:xfrm rot="1212048">
            <a:off x="3180064" y="3546826"/>
            <a:ext cx="826687" cy="826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58" name="Shape 1758"/>
          <p:cNvSpPr/>
          <p:nvPr/>
        </p:nvSpPr>
        <p:spPr>
          <a:xfrm rot="1212048">
            <a:off x="3733112" y="3029225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59" name="Shape 1759"/>
          <p:cNvSpPr/>
          <p:nvPr/>
        </p:nvSpPr>
        <p:spPr>
          <a:xfrm rot="12012047">
            <a:off x="3126916" y="4667714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0" name="Shape 1760"/>
          <p:cNvSpPr/>
          <p:nvPr/>
        </p:nvSpPr>
        <p:spPr>
          <a:xfrm rot="3912048">
            <a:off x="4222166" y="3482960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1" name="Shape 1761"/>
          <p:cNvSpPr/>
          <p:nvPr/>
        </p:nvSpPr>
        <p:spPr>
          <a:xfrm rot="14712047">
            <a:off x="2634935" y="4212901"/>
            <a:ext cx="329714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2" name="Shape 1762"/>
          <p:cNvSpPr/>
          <p:nvPr/>
        </p:nvSpPr>
        <p:spPr>
          <a:xfrm rot="20112048">
            <a:off x="3063580" y="3054315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3" name="Shape 1763"/>
          <p:cNvSpPr/>
          <p:nvPr/>
        </p:nvSpPr>
        <p:spPr>
          <a:xfrm rot="9312047">
            <a:off x="3793521" y="4641547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4" name="Shape 1764"/>
          <p:cNvSpPr/>
          <p:nvPr/>
        </p:nvSpPr>
        <p:spPr>
          <a:xfrm rot="6612047">
            <a:off x="4247795" y="4151029"/>
            <a:ext cx="329714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5" name="Shape 1765"/>
          <p:cNvSpPr/>
          <p:nvPr/>
        </p:nvSpPr>
        <p:spPr>
          <a:xfrm rot="17412048">
            <a:off x="2609306" y="3544832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6" name="Shape 1766"/>
          <p:cNvSpPr/>
          <p:nvPr/>
        </p:nvSpPr>
        <p:spPr>
          <a:xfrm>
            <a:off x="4531035" y="2109212"/>
            <a:ext cx="2021693" cy="2021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7" name="Shape 1767"/>
          <p:cNvSpPr/>
          <p:nvPr/>
        </p:nvSpPr>
        <p:spPr>
          <a:xfrm>
            <a:off x="4781259" y="2359435"/>
            <a:ext cx="1529206" cy="151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8" name="Shape 1768"/>
          <p:cNvSpPr/>
          <p:nvPr/>
        </p:nvSpPr>
        <p:spPr>
          <a:xfrm>
            <a:off x="4847613" y="2425790"/>
            <a:ext cx="1388537" cy="13885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69" name="Shape 1769"/>
          <p:cNvSpPr/>
          <p:nvPr/>
        </p:nvSpPr>
        <p:spPr>
          <a:xfrm>
            <a:off x="5018044" y="2596221"/>
            <a:ext cx="1047675" cy="1047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0" name="Shape 1770"/>
          <p:cNvSpPr/>
          <p:nvPr/>
        </p:nvSpPr>
        <p:spPr>
          <a:xfrm>
            <a:off x="5336909" y="1870796"/>
            <a:ext cx="417853" cy="284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1" name="Shape 1771"/>
          <p:cNvSpPr/>
          <p:nvPr/>
        </p:nvSpPr>
        <p:spPr>
          <a:xfrm rot="10800000">
            <a:off x="5332955" y="4084837"/>
            <a:ext cx="417853" cy="284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2" name="Shape 1772"/>
          <p:cNvSpPr/>
          <p:nvPr/>
        </p:nvSpPr>
        <p:spPr>
          <a:xfrm rot="2700000">
            <a:off x="6117135" y="2196433"/>
            <a:ext cx="417853" cy="284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3" name="Shape 1773"/>
          <p:cNvSpPr/>
          <p:nvPr/>
        </p:nvSpPr>
        <p:spPr>
          <a:xfrm rot="13500000">
            <a:off x="4548776" y="3759200"/>
            <a:ext cx="417853" cy="284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4" name="Shape 1774"/>
          <p:cNvSpPr/>
          <p:nvPr/>
        </p:nvSpPr>
        <p:spPr>
          <a:xfrm rot="18900000">
            <a:off x="4551572" y="2193637"/>
            <a:ext cx="417853" cy="284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5" name="Shape 1775"/>
          <p:cNvSpPr/>
          <p:nvPr/>
        </p:nvSpPr>
        <p:spPr>
          <a:xfrm rot="8100000">
            <a:off x="6114339" y="3761996"/>
            <a:ext cx="417853" cy="284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6" name="Shape 1776"/>
          <p:cNvSpPr/>
          <p:nvPr/>
        </p:nvSpPr>
        <p:spPr>
          <a:xfrm rot="5400000">
            <a:off x="6439976" y="2979794"/>
            <a:ext cx="417853" cy="284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7" name="Shape 1777"/>
          <p:cNvSpPr/>
          <p:nvPr/>
        </p:nvSpPr>
        <p:spPr>
          <a:xfrm rot="16200000">
            <a:off x="4225935" y="2975840"/>
            <a:ext cx="417853" cy="284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8" name="Shape 1778"/>
          <p:cNvSpPr/>
          <p:nvPr/>
        </p:nvSpPr>
        <p:spPr>
          <a:xfrm rot="21241703">
            <a:off x="4267701" y="4526218"/>
            <a:ext cx="749010" cy="749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79" name="Shape 1779"/>
          <p:cNvSpPr/>
          <p:nvPr/>
        </p:nvSpPr>
        <p:spPr>
          <a:xfrm rot="21241703">
            <a:off x="4360406" y="4618922"/>
            <a:ext cx="563601" cy="563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0" name="Shape 1780"/>
          <p:cNvSpPr/>
          <p:nvPr/>
        </p:nvSpPr>
        <p:spPr>
          <a:xfrm rot="21241703">
            <a:off x="4384989" y="4643505"/>
            <a:ext cx="514434" cy="51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1" name="Shape 1781"/>
          <p:cNvSpPr/>
          <p:nvPr/>
        </p:nvSpPr>
        <p:spPr>
          <a:xfrm rot="21241703">
            <a:off x="4448131" y="4706648"/>
            <a:ext cx="388149" cy="388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2" name="Shape 1782"/>
          <p:cNvSpPr/>
          <p:nvPr/>
        </p:nvSpPr>
        <p:spPr>
          <a:xfrm rot="21241703">
            <a:off x="4523589" y="4439961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3" name="Shape 1783"/>
          <p:cNvSpPr/>
          <p:nvPr/>
        </p:nvSpPr>
        <p:spPr>
          <a:xfrm rot="10441703">
            <a:off x="4607470" y="5255933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4" name="Shape 1784"/>
          <p:cNvSpPr/>
          <p:nvPr/>
        </p:nvSpPr>
        <p:spPr>
          <a:xfrm rot="2341703">
            <a:off x="4823635" y="4529877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5" name="Shape 1785"/>
          <p:cNvSpPr/>
          <p:nvPr/>
        </p:nvSpPr>
        <p:spPr>
          <a:xfrm rot="13141703">
            <a:off x="4305968" y="5166170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6" name="Shape 1786"/>
          <p:cNvSpPr/>
          <p:nvPr/>
        </p:nvSpPr>
        <p:spPr>
          <a:xfrm rot="18541703">
            <a:off x="4246656" y="4589190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7" name="Shape 1787"/>
          <p:cNvSpPr/>
          <p:nvPr/>
        </p:nvSpPr>
        <p:spPr>
          <a:xfrm rot="7741703">
            <a:off x="4882947" y="5106857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8" name="Shape 1788"/>
          <p:cNvSpPr/>
          <p:nvPr/>
        </p:nvSpPr>
        <p:spPr>
          <a:xfrm rot="5041703">
            <a:off x="4972788" y="4806083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89" name="Shape 1789"/>
          <p:cNvSpPr/>
          <p:nvPr/>
        </p:nvSpPr>
        <p:spPr>
          <a:xfrm rot="15841703">
            <a:off x="4156815" y="4889964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0" name="Shape 1790"/>
          <p:cNvSpPr/>
          <p:nvPr/>
        </p:nvSpPr>
        <p:spPr>
          <a:xfrm rot="872677">
            <a:off x="6753010" y="3014008"/>
            <a:ext cx="1595253" cy="15952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1" name="Shape 1791"/>
          <p:cNvSpPr/>
          <p:nvPr/>
        </p:nvSpPr>
        <p:spPr>
          <a:xfrm rot="872677">
            <a:off x="6950454" y="3211451"/>
            <a:ext cx="1200367" cy="1200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2" name="Shape 1792"/>
          <p:cNvSpPr/>
          <p:nvPr/>
        </p:nvSpPr>
        <p:spPr>
          <a:xfrm rot="872677">
            <a:off x="7002812" y="3263810"/>
            <a:ext cx="1095650" cy="1095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3" name="Shape 1793"/>
          <p:cNvSpPr/>
          <p:nvPr/>
        </p:nvSpPr>
        <p:spPr>
          <a:xfrm rot="872677">
            <a:off x="7137294" y="3398291"/>
            <a:ext cx="826687" cy="826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4" name="Shape 1794"/>
          <p:cNvSpPr/>
          <p:nvPr/>
        </p:nvSpPr>
        <p:spPr>
          <a:xfrm rot="872677">
            <a:off x="7608169" y="2854659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5" name="Shape 1795"/>
          <p:cNvSpPr/>
          <p:nvPr/>
        </p:nvSpPr>
        <p:spPr>
          <a:xfrm rot="11672676">
            <a:off x="7166411" y="4544916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6" name="Shape 1796"/>
          <p:cNvSpPr/>
          <p:nvPr/>
        </p:nvSpPr>
        <p:spPr>
          <a:xfrm rot="3572677">
            <a:off x="8139561" y="3257985"/>
            <a:ext cx="329714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7" name="Shape 1797"/>
          <p:cNvSpPr/>
          <p:nvPr/>
        </p:nvSpPr>
        <p:spPr>
          <a:xfrm rot="14372677">
            <a:off x="6631999" y="4140807"/>
            <a:ext cx="329714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8" name="Shape 1798"/>
          <p:cNvSpPr/>
          <p:nvPr/>
        </p:nvSpPr>
        <p:spPr>
          <a:xfrm rot="19772677">
            <a:off x="6944369" y="2945615"/>
            <a:ext cx="329714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799" name="Shape 1799"/>
          <p:cNvSpPr/>
          <p:nvPr/>
        </p:nvSpPr>
        <p:spPr>
          <a:xfrm rot="8972676">
            <a:off x="7827191" y="4453177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00" name="Shape 1800"/>
          <p:cNvSpPr/>
          <p:nvPr/>
        </p:nvSpPr>
        <p:spPr>
          <a:xfrm rot="6272676">
            <a:off x="8230908" y="3920275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01" name="Shape 1801"/>
          <p:cNvSpPr/>
          <p:nvPr/>
        </p:nvSpPr>
        <p:spPr>
          <a:xfrm rot="17072677">
            <a:off x="6540652" y="3478518"/>
            <a:ext cx="329715" cy="224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14" name="Shape 1814"/>
          <p:cNvSpPr/>
          <p:nvPr/>
        </p:nvSpPr>
        <p:spPr>
          <a:xfrm rot="1212048">
            <a:off x="9771686" y="3921974"/>
            <a:ext cx="1205737" cy="1205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15" name="Shape 1815"/>
          <p:cNvSpPr/>
          <p:nvPr/>
        </p:nvSpPr>
        <p:spPr>
          <a:xfrm rot="1212048">
            <a:off x="9920920" y="4071207"/>
            <a:ext cx="907270" cy="9072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16" name="Shape 1816"/>
          <p:cNvSpPr/>
          <p:nvPr/>
        </p:nvSpPr>
        <p:spPr>
          <a:xfrm rot="1212048">
            <a:off x="9960494" y="4110781"/>
            <a:ext cx="828123" cy="8281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17" name="Shape 1817"/>
          <p:cNvSpPr/>
          <p:nvPr/>
        </p:nvSpPr>
        <p:spPr>
          <a:xfrm rot="1212048">
            <a:off x="10062139" y="4212426"/>
            <a:ext cx="624833" cy="624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18" name="Shape 1818"/>
          <p:cNvSpPr/>
          <p:nvPr/>
        </p:nvSpPr>
        <p:spPr>
          <a:xfrm rot="1212048">
            <a:off x="10480148" y="3821209"/>
            <a:ext cx="249208" cy="169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19" name="Shape 1819"/>
          <p:cNvSpPr/>
          <p:nvPr/>
        </p:nvSpPr>
        <p:spPr>
          <a:xfrm rot="12012048">
            <a:off x="10021967" y="5059624"/>
            <a:ext cx="249208" cy="169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0" name="Shape 1820"/>
          <p:cNvSpPr/>
          <p:nvPr/>
        </p:nvSpPr>
        <p:spPr>
          <a:xfrm rot="3912048">
            <a:off x="10849788" y="4164155"/>
            <a:ext cx="249207" cy="169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1" name="Shape 1821"/>
          <p:cNvSpPr/>
          <p:nvPr/>
        </p:nvSpPr>
        <p:spPr>
          <a:xfrm rot="14712048">
            <a:off x="9650115" y="4715864"/>
            <a:ext cx="249208" cy="169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2" name="Shape 1822"/>
          <p:cNvSpPr/>
          <p:nvPr/>
        </p:nvSpPr>
        <p:spPr>
          <a:xfrm rot="20112048">
            <a:off x="9974097" y="3840173"/>
            <a:ext cx="249207" cy="169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3" name="Shape 1823"/>
          <p:cNvSpPr/>
          <p:nvPr/>
        </p:nvSpPr>
        <p:spPr>
          <a:xfrm rot="9312048">
            <a:off x="10525806" y="5039846"/>
            <a:ext cx="249207" cy="169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4" name="Shape 1824"/>
          <p:cNvSpPr/>
          <p:nvPr/>
        </p:nvSpPr>
        <p:spPr>
          <a:xfrm rot="6612048">
            <a:off x="10869158" y="4669099"/>
            <a:ext cx="249208" cy="169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5" name="Shape 1825"/>
          <p:cNvSpPr/>
          <p:nvPr/>
        </p:nvSpPr>
        <p:spPr>
          <a:xfrm rot="17412048">
            <a:off x="9630744" y="4210919"/>
            <a:ext cx="249208" cy="169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6" name="Shape 1826"/>
          <p:cNvSpPr/>
          <p:nvPr/>
        </p:nvSpPr>
        <p:spPr>
          <a:xfrm rot="21241703">
            <a:off x="10827176" y="3307871"/>
            <a:ext cx="749009" cy="749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7" name="Shape 1827"/>
          <p:cNvSpPr/>
          <p:nvPr/>
        </p:nvSpPr>
        <p:spPr>
          <a:xfrm rot="21241703">
            <a:off x="10919880" y="3400575"/>
            <a:ext cx="563601" cy="563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8" name="Shape 1828"/>
          <p:cNvSpPr/>
          <p:nvPr/>
        </p:nvSpPr>
        <p:spPr>
          <a:xfrm rot="21241703">
            <a:off x="10944464" y="3425158"/>
            <a:ext cx="514434" cy="51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29" name="Shape 1829"/>
          <p:cNvSpPr/>
          <p:nvPr/>
        </p:nvSpPr>
        <p:spPr>
          <a:xfrm rot="21241703">
            <a:off x="11007606" y="3488301"/>
            <a:ext cx="388149" cy="388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0" name="Shape 1830"/>
          <p:cNvSpPr/>
          <p:nvPr/>
        </p:nvSpPr>
        <p:spPr>
          <a:xfrm rot="21241703">
            <a:off x="11083064" y="3221614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1" name="Shape 1831"/>
          <p:cNvSpPr/>
          <p:nvPr/>
        </p:nvSpPr>
        <p:spPr>
          <a:xfrm rot="10441703">
            <a:off x="11166945" y="4037587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2" name="Shape 1832"/>
          <p:cNvSpPr/>
          <p:nvPr/>
        </p:nvSpPr>
        <p:spPr>
          <a:xfrm rot="2341703">
            <a:off x="11383109" y="3311531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3" name="Shape 1833"/>
          <p:cNvSpPr/>
          <p:nvPr/>
        </p:nvSpPr>
        <p:spPr>
          <a:xfrm rot="13141703">
            <a:off x="10865442" y="3947823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4" name="Shape 1834"/>
          <p:cNvSpPr/>
          <p:nvPr/>
        </p:nvSpPr>
        <p:spPr>
          <a:xfrm rot="18541703">
            <a:off x="10806130" y="3370843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5" name="Shape 1835"/>
          <p:cNvSpPr/>
          <p:nvPr/>
        </p:nvSpPr>
        <p:spPr>
          <a:xfrm rot="7741703">
            <a:off x="11442422" y="3888510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6" name="Shape 1836"/>
          <p:cNvSpPr/>
          <p:nvPr/>
        </p:nvSpPr>
        <p:spPr>
          <a:xfrm rot="5041703">
            <a:off x="11532262" y="3587736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7" name="Shape 1837"/>
          <p:cNvSpPr/>
          <p:nvPr/>
        </p:nvSpPr>
        <p:spPr>
          <a:xfrm rot="15841703">
            <a:off x="10716289" y="3671617"/>
            <a:ext cx="154809" cy="105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8" name="Shape 1838"/>
          <p:cNvSpPr/>
          <p:nvPr/>
        </p:nvSpPr>
        <p:spPr>
          <a:xfrm>
            <a:off x="10902182" y="1431602"/>
            <a:ext cx="1625731" cy="16257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39" name="Shape 1839"/>
          <p:cNvSpPr/>
          <p:nvPr/>
        </p:nvSpPr>
        <p:spPr>
          <a:xfrm>
            <a:off x="11103397" y="1632817"/>
            <a:ext cx="1223300" cy="1223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0" name="Shape 1840"/>
          <p:cNvSpPr/>
          <p:nvPr/>
        </p:nvSpPr>
        <p:spPr>
          <a:xfrm>
            <a:off x="11156755" y="1686176"/>
            <a:ext cx="1116583" cy="1116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1" name="Shape 1841"/>
          <p:cNvSpPr/>
          <p:nvPr/>
        </p:nvSpPr>
        <p:spPr>
          <a:xfrm>
            <a:off x="11293807" y="1823227"/>
            <a:ext cx="842481" cy="842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2" name="Shape 1842"/>
          <p:cNvSpPr/>
          <p:nvPr/>
        </p:nvSpPr>
        <p:spPr>
          <a:xfrm>
            <a:off x="11550220" y="1239882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3" name="Shape 1843"/>
          <p:cNvSpPr/>
          <p:nvPr/>
        </p:nvSpPr>
        <p:spPr>
          <a:xfrm rot="10800000">
            <a:off x="11547040" y="3020287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4" name="Shape 1844"/>
          <p:cNvSpPr/>
          <p:nvPr/>
        </p:nvSpPr>
        <p:spPr>
          <a:xfrm rot="2700000">
            <a:off x="12177633" y="1501740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5" name="Shape 1845"/>
          <p:cNvSpPr/>
          <p:nvPr/>
        </p:nvSpPr>
        <p:spPr>
          <a:xfrm rot="13500000">
            <a:off x="10916448" y="2758428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6" name="Shape 1846"/>
          <p:cNvSpPr/>
          <p:nvPr/>
        </p:nvSpPr>
        <p:spPr>
          <a:xfrm rot="18900000">
            <a:off x="10918696" y="1499492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7" name="Shape 1847"/>
          <p:cNvSpPr/>
          <p:nvPr/>
        </p:nvSpPr>
        <p:spPr>
          <a:xfrm rot="8100000">
            <a:off x="12175385" y="2760676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8" name="Shape 1848"/>
          <p:cNvSpPr/>
          <p:nvPr/>
        </p:nvSpPr>
        <p:spPr>
          <a:xfrm rot="5400000">
            <a:off x="12437243" y="2131674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49" name="Shape 1849"/>
          <p:cNvSpPr/>
          <p:nvPr/>
        </p:nvSpPr>
        <p:spPr>
          <a:xfrm rot="16200000">
            <a:off x="10656838" y="2128494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0" name="Shape 1850"/>
          <p:cNvSpPr/>
          <p:nvPr/>
        </p:nvSpPr>
        <p:spPr>
          <a:xfrm rot="1372297">
            <a:off x="-1258503" y="3184026"/>
            <a:ext cx="1625731" cy="16257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1" name="Shape 1851"/>
          <p:cNvSpPr/>
          <p:nvPr/>
        </p:nvSpPr>
        <p:spPr>
          <a:xfrm rot="1372297">
            <a:off x="-1057288" y="3385242"/>
            <a:ext cx="1223300" cy="1223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2" name="Shape 1852"/>
          <p:cNvSpPr/>
          <p:nvPr/>
        </p:nvSpPr>
        <p:spPr>
          <a:xfrm rot="1372297">
            <a:off x="-1003929" y="3438600"/>
            <a:ext cx="1116583" cy="1116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3" name="Shape 1853"/>
          <p:cNvSpPr/>
          <p:nvPr/>
        </p:nvSpPr>
        <p:spPr>
          <a:xfrm rot="1372297">
            <a:off x="-866879" y="3575651"/>
            <a:ext cx="842481" cy="842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4" name="Shape 1854"/>
          <p:cNvSpPr/>
          <p:nvPr/>
        </p:nvSpPr>
        <p:spPr>
          <a:xfrm rot="1372297">
            <a:off x="-264723" y="3063531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5" name="Shape 1855"/>
          <p:cNvSpPr/>
          <p:nvPr/>
        </p:nvSpPr>
        <p:spPr>
          <a:xfrm rot="12172297">
            <a:off x="-959638" y="4702722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6" name="Shape 1856"/>
          <p:cNvSpPr/>
          <p:nvPr/>
        </p:nvSpPr>
        <p:spPr>
          <a:xfrm rot="4072297">
            <a:off x="211587" y="3548657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7" name="Shape 1857"/>
          <p:cNvSpPr/>
          <p:nvPr/>
        </p:nvSpPr>
        <p:spPr>
          <a:xfrm rot="14872297">
            <a:off x="-1438876" y="4216360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8" name="Shape 1858"/>
          <p:cNvSpPr/>
          <p:nvPr/>
        </p:nvSpPr>
        <p:spPr>
          <a:xfrm rot="20272297">
            <a:off x="-947497" y="3057278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59" name="Shape 1859"/>
          <p:cNvSpPr/>
          <p:nvPr/>
        </p:nvSpPr>
        <p:spPr>
          <a:xfrm rot="9472297">
            <a:off x="-279793" y="4707740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0" name="Shape 1860"/>
          <p:cNvSpPr/>
          <p:nvPr/>
        </p:nvSpPr>
        <p:spPr>
          <a:xfrm rot="6772297">
            <a:off x="205951" y="4229966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1" name="Shape 1861"/>
          <p:cNvSpPr/>
          <p:nvPr/>
        </p:nvSpPr>
        <p:spPr>
          <a:xfrm rot="17572297">
            <a:off x="-1433240" y="3535051"/>
            <a:ext cx="336014" cy="228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2" name="Shape 1862"/>
          <p:cNvSpPr/>
          <p:nvPr/>
        </p:nvSpPr>
        <p:spPr>
          <a:xfrm rot="1372297">
            <a:off x="3428106" y="1809463"/>
            <a:ext cx="1008547" cy="10085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3" name="Shape 1863"/>
          <p:cNvSpPr/>
          <p:nvPr/>
        </p:nvSpPr>
        <p:spPr>
          <a:xfrm rot="1372297">
            <a:off x="3552933" y="1934290"/>
            <a:ext cx="758893" cy="7588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4" name="Shape 1864"/>
          <p:cNvSpPr/>
          <p:nvPr/>
        </p:nvSpPr>
        <p:spPr>
          <a:xfrm rot="1372297">
            <a:off x="3586035" y="1967392"/>
            <a:ext cx="692690" cy="692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5" name="Shape 1865"/>
          <p:cNvSpPr/>
          <p:nvPr/>
        </p:nvSpPr>
        <p:spPr>
          <a:xfrm rot="1372297">
            <a:off x="3671057" y="2052413"/>
            <a:ext cx="522646" cy="522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6" name="Shape 1866"/>
          <p:cNvSpPr/>
          <p:nvPr/>
        </p:nvSpPr>
        <p:spPr>
          <a:xfrm rot="1372297">
            <a:off x="4044613" y="1734712"/>
            <a:ext cx="208451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7" name="Shape 1867"/>
          <p:cNvSpPr/>
          <p:nvPr/>
        </p:nvSpPr>
        <p:spPr>
          <a:xfrm rot="12172297">
            <a:off x="3613512" y="2751609"/>
            <a:ext cx="208452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8" name="Shape 1868"/>
          <p:cNvSpPr/>
          <p:nvPr/>
        </p:nvSpPr>
        <p:spPr>
          <a:xfrm rot="4072297">
            <a:off x="4340099" y="2035667"/>
            <a:ext cx="208451" cy="141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69" name="Shape 1869"/>
          <p:cNvSpPr/>
          <p:nvPr/>
        </p:nvSpPr>
        <p:spPr>
          <a:xfrm rot="14872297">
            <a:off x="3316209" y="2449887"/>
            <a:ext cx="208451" cy="141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0" name="Shape 1870"/>
          <p:cNvSpPr/>
          <p:nvPr/>
        </p:nvSpPr>
        <p:spPr>
          <a:xfrm rot="20272297">
            <a:off x="3621044" y="1730833"/>
            <a:ext cx="208451" cy="141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1" name="Shape 1871"/>
          <p:cNvSpPr/>
          <p:nvPr/>
        </p:nvSpPr>
        <p:spPr>
          <a:xfrm rot="9472297">
            <a:off x="4035264" y="2754722"/>
            <a:ext cx="208451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2" name="Shape 1872"/>
          <p:cNvSpPr/>
          <p:nvPr/>
        </p:nvSpPr>
        <p:spPr>
          <a:xfrm rot="6772297">
            <a:off x="4336602" y="2458328"/>
            <a:ext cx="208452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3" name="Shape 1873"/>
          <p:cNvSpPr/>
          <p:nvPr/>
        </p:nvSpPr>
        <p:spPr>
          <a:xfrm rot="17572297">
            <a:off x="3319706" y="2027227"/>
            <a:ext cx="208451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4" name="Shape 1874"/>
          <p:cNvSpPr/>
          <p:nvPr/>
        </p:nvSpPr>
        <p:spPr>
          <a:xfrm rot="1372297">
            <a:off x="5717885" y="4297412"/>
            <a:ext cx="1008547" cy="10085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5" name="Shape 1875"/>
          <p:cNvSpPr/>
          <p:nvPr/>
        </p:nvSpPr>
        <p:spPr>
          <a:xfrm rot="1372297">
            <a:off x="5842712" y="4422239"/>
            <a:ext cx="758893" cy="7588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6" name="Shape 1876"/>
          <p:cNvSpPr/>
          <p:nvPr/>
        </p:nvSpPr>
        <p:spPr>
          <a:xfrm rot="1372297">
            <a:off x="5875814" y="4455341"/>
            <a:ext cx="692689" cy="692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7" name="Shape 1877"/>
          <p:cNvSpPr/>
          <p:nvPr/>
        </p:nvSpPr>
        <p:spPr>
          <a:xfrm rot="1372297">
            <a:off x="5960836" y="4540363"/>
            <a:ext cx="522646" cy="522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8" name="Shape 1878"/>
          <p:cNvSpPr/>
          <p:nvPr/>
        </p:nvSpPr>
        <p:spPr>
          <a:xfrm rot="1372297">
            <a:off x="6334392" y="4222661"/>
            <a:ext cx="208452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79" name="Shape 1879"/>
          <p:cNvSpPr/>
          <p:nvPr/>
        </p:nvSpPr>
        <p:spPr>
          <a:xfrm rot="12172297">
            <a:off x="5903291" y="5239558"/>
            <a:ext cx="208451" cy="141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80" name="Shape 1880"/>
          <p:cNvSpPr/>
          <p:nvPr/>
        </p:nvSpPr>
        <p:spPr>
          <a:xfrm rot="4072297">
            <a:off x="6629877" y="4523616"/>
            <a:ext cx="208452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81" name="Shape 1881"/>
          <p:cNvSpPr/>
          <p:nvPr/>
        </p:nvSpPr>
        <p:spPr>
          <a:xfrm rot="14872297">
            <a:off x="5605988" y="4937837"/>
            <a:ext cx="208452" cy="141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82" name="Shape 1882"/>
          <p:cNvSpPr/>
          <p:nvPr/>
        </p:nvSpPr>
        <p:spPr>
          <a:xfrm rot="20272297">
            <a:off x="5910823" y="4218782"/>
            <a:ext cx="208452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83" name="Shape 1883"/>
          <p:cNvSpPr/>
          <p:nvPr/>
        </p:nvSpPr>
        <p:spPr>
          <a:xfrm rot="9472297">
            <a:off x="6325043" y="5242671"/>
            <a:ext cx="208452" cy="141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84" name="Shape 1884"/>
          <p:cNvSpPr/>
          <p:nvPr/>
        </p:nvSpPr>
        <p:spPr>
          <a:xfrm rot="6772297">
            <a:off x="6626382" y="4946277"/>
            <a:ext cx="208451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85" name="Shape 1885"/>
          <p:cNvSpPr/>
          <p:nvPr/>
        </p:nvSpPr>
        <p:spPr>
          <a:xfrm rot="17572297">
            <a:off x="5609485" y="4515176"/>
            <a:ext cx="208452" cy="141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52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00" y="244"/>
                </a:lnTo>
                <a:lnTo>
                  <a:pt x="3752" y="0"/>
                </a:lnTo>
                <a:close/>
              </a:path>
            </a:pathLst>
          </a:custGeom>
          <a:solidFill>
            <a:srgbClr val="A7ABB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886" name="Shape 1886"/>
          <p:cNvSpPr/>
          <p:nvPr/>
        </p:nvSpPr>
        <p:spPr>
          <a:xfrm>
            <a:off x="3428093" y="3798730"/>
            <a:ext cx="359571" cy="334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47" y="12388"/>
                </a:moveTo>
                <a:cubicBezTo>
                  <a:pt x="2367" y="12388"/>
                  <a:pt x="2367" y="12388"/>
                  <a:pt x="2367" y="12388"/>
                </a:cubicBezTo>
                <a:cubicBezTo>
                  <a:pt x="1184" y="12388"/>
                  <a:pt x="0" y="11753"/>
                  <a:pt x="0" y="10482"/>
                </a:cubicBezTo>
                <a:cubicBezTo>
                  <a:pt x="0" y="9212"/>
                  <a:pt x="0" y="6035"/>
                  <a:pt x="1479" y="6035"/>
                </a:cubicBezTo>
                <a:cubicBezTo>
                  <a:pt x="1775" y="6035"/>
                  <a:pt x="2959" y="6988"/>
                  <a:pt x="4438" y="6988"/>
                </a:cubicBezTo>
                <a:cubicBezTo>
                  <a:pt x="5030" y="6988"/>
                  <a:pt x="5326" y="6988"/>
                  <a:pt x="5918" y="6671"/>
                </a:cubicBezTo>
                <a:cubicBezTo>
                  <a:pt x="5918" y="6988"/>
                  <a:pt x="5918" y="7306"/>
                  <a:pt x="5918" y="7624"/>
                </a:cubicBezTo>
                <a:cubicBezTo>
                  <a:pt x="5918" y="8576"/>
                  <a:pt x="6214" y="9847"/>
                  <a:pt x="6805" y="10800"/>
                </a:cubicBezTo>
                <a:cubicBezTo>
                  <a:pt x="5622" y="10800"/>
                  <a:pt x="4438" y="11435"/>
                  <a:pt x="3847" y="12388"/>
                </a:cubicBezTo>
                <a:close/>
                <a:moveTo>
                  <a:pt x="4438" y="6035"/>
                </a:moveTo>
                <a:cubicBezTo>
                  <a:pt x="2959" y="6035"/>
                  <a:pt x="1479" y="4765"/>
                  <a:pt x="1479" y="2859"/>
                </a:cubicBezTo>
                <a:cubicBezTo>
                  <a:pt x="1479" y="1271"/>
                  <a:pt x="2959" y="0"/>
                  <a:pt x="4438" y="0"/>
                </a:cubicBezTo>
                <a:cubicBezTo>
                  <a:pt x="5918" y="0"/>
                  <a:pt x="7397" y="1271"/>
                  <a:pt x="7397" y="2859"/>
                </a:cubicBezTo>
                <a:cubicBezTo>
                  <a:pt x="7397" y="4765"/>
                  <a:pt x="5918" y="6035"/>
                  <a:pt x="4438" y="6035"/>
                </a:cubicBezTo>
                <a:close/>
                <a:moveTo>
                  <a:pt x="15682" y="21600"/>
                </a:moveTo>
                <a:cubicBezTo>
                  <a:pt x="5918" y="21600"/>
                  <a:pt x="5918" y="21600"/>
                  <a:pt x="5918" y="21600"/>
                </a:cubicBezTo>
                <a:cubicBezTo>
                  <a:pt x="4142" y="21600"/>
                  <a:pt x="2959" y="20329"/>
                  <a:pt x="2959" y="18424"/>
                </a:cubicBezTo>
                <a:cubicBezTo>
                  <a:pt x="2959" y="15565"/>
                  <a:pt x="3551" y="11435"/>
                  <a:pt x="6805" y="11435"/>
                </a:cubicBezTo>
                <a:cubicBezTo>
                  <a:pt x="7397" y="11435"/>
                  <a:pt x="8581" y="13024"/>
                  <a:pt x="10948" y="13024"/>
                </a:cubicBezTo>
                <a:cubicBezTo>
                  <a:pt x="13019" y="13024"/>
                  <a:pt x="14499" y="11435"/>
                  <a:pt x="14795" y="11435"/>
                </a:cubicBezTo>
                <a:cubicBezTo>
                  <a:pt x="18345" y="11435"/>
                  <a:pt x="18937" y="15565"/>
                  <a:pt x="18937" y="18424"/>
                </a:cubicBezTo>
                <a:cubicBezTo>
                  <a:pt x="18937" y="20329"/>
                  <a:pt x="17753" y="21600"/>
                  <a:pt x="15682" y="21600"/>
                </a:cubicBezTo>
                <a:close/>
                <a:moveTo>
                  <a:pt x="10948" y="12388"/>
                </a:moveTo>
                <a:cubicBezTo>
                  <a:pt x="8581" y="12388"/>
                  <a:pt x="6510" y="10165"/>
                  <a:pt x="6510" y="7624"/>
                </a:cubicBezTo>
                <a:cubicBezTo>
                  <a:pt x="6510" y="5082"/>
                  <a:pt x="8581" y="2859"/>
                  <a:pt x="10948" y="2859"/>
                </a:cubicBezTo>
                <a:cubicBezTo>
                  <a:pt x="13315" y="2859"/>
                  <a:pt x="15090" y="5082"/>
                  <a:pt x="15090" y="7624"/>
                </a:cubicBezTo>
                <a:cubicBezTo>
                  <a:pt x="15090" y="10165"/>
                  <a:pt x="13315" y="12388"/>
                  <a:pt x="10948" y="12388"/>
                </a:cubicBezTo>
                <a:close/>
                <a:moveTo>
                  <a:pt x="17458" y="6035"/>
                </a:moveTo>
                <a:cubicBezTo>
                  <a:pt x="15682" y="6035"/>
                  <a:pt x="14499" y="4765"/>
                  <a:pt x="14499" y="2859"/>
                </a:cubicBezTo>
                <a:cubicBezTo>
                  <a:pt x="14499" y="1271"/>
                  <a:pt x="15682" y="0"/>
                  <a:pt x="17458" y="0"/>
                </a:cubicBezTo>
                <a:cubicBezTo>
                  <a:pt x="18937" y="0"/>
                  <a:pt x="20121" y="1271"/>
                  <a:pt x="20121" y="2859"/>
                </a:cubicBezTo>
                <a:cubicBezTo>
                  <a:pt x="20121" y="4765"/>
                  <a:pt x="18937" y="6035"/>
                  <a:pt x="17458" y="6035"/>
                </a:cubicBezTo>
                <a:close/>
                <a:moveTo>
                  <a:pt x="19529" y="12388"/>
                </a:moveTo>
                <a:cubicBezTo>
                  <a:pt x="18049" y="12388"/>
                  <a:pt x="18049" y="12388"/>
                  <a:pt x="18049" y="12388"/>
                </a:cubicBezTo>
                <a:cubicBezTo>
                  <a:pt x="17162" y="11435"/>
                  <a:pt x="16274" y="10800"/>
                  <a:pt x="15090" y="10800"/>
                </a:cubicBezTo>
                <a:cubicBezTo>
                  <a:pt x="15682" y="9847"/>
                  <a:pt x="15978" y="8576"/>
                  <a:pt x="15978" y="7624"/>
                </a:cubicBezTo>
                <a:cubicBezTo>
                  <a:pt x="15978" y="7306"/>
                  <a:pt x="15978" y="6988"/>
                  <a:pt x="15978" y="6671"/>
                </a:cubicBezTo>
                <a:cubicBezTo>
                  <a:pt x="16274" y="6988"/>
                  <a:pt x="16866" y="6988"/>
                  <a:pt x="17458" y="6988"/>
                </a:cubicBezTo>
                <a:cubicBezTo>
                  <a:pt x="18937" y="6988"/>
                  <a:pt x="20121" y="6035"/>
                  <a:pt x="20416" y="6035"/>
                </a:cubicBezTo>
                <a:cubicBezTo>
                  <a:pt x="21600" y="6035"/>
                  <a:pt x="21600" y="9212"/>
                  <a:pt x="21600" y="10482"/>
                </a:cubicBezTo>
                <a:cubicBezTo>
                  <a:pt x="21600" y="11753"/>
                  <a:pt x="20712" y="12388"/>
                  <a:pt x="19529" y="12388"/>
                </a:cubicBez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2860" rIns="22860"/>
          <a:lstStyle/>
          <a:p>
            <a:pPr defTabSz="2286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200"/>
          </a:p>
        </p:txBody>
      </p:sp>
      <p:sp>
        <p:nvSpPr>
          <p:cNvPr id="1887" name="Shape 1887"/>
          <p:cNvSpPr/>
          <p:nvPr/>
        </p:nvSpPr>
        <p:spPr>
          <a:xfrm>
            <a:off x="7344016" y="3662195"/>
            <a:ext cx="430969" cy="327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87" y="17600"/>
                </a:moveTo>
                <a:cubicBezTo>
                  <a:pt x="20687" y="19600"/>
                  <a:pt x="19470" y="21600"/>
                  <a:pt x="17949" y="21600"/>
                </a:cubicBezTo>
                <a:cubicBezTo>
                  <a:pt x="3042" y="21600"/>
                  <a:pt x="3042" y="21600"/>
                  <a:pt x="3042" y="21600"/>
                </a:cubicBezTo>
                <a:cubicBezTo>
                  <a:pt x="1521" y="21600"/>
                  <a:pt x="0" y="19600"/>
                  <a:pt x="0" y="17600"/>
                </a:cubicBezTo>
                <a:lnTo>
                  <a:pt x="20687" y="17600"/>
                </a:lnTo>
                <a:close/>
                <a:moveTo>
                  <a:pt x="17037" y="12000"/>
                </a:moveTo>
                <a:cubicBezTo>
                  <a:pt x="16428" y="12000"/>
                  <a:pt x="16428" y="12000"/>
                  <a:pt x="16428" y="12000"/>
                </a:cubicBezTo>
                <a:cubicBezTo>
                  <a:pt x="16428" y="12400"/>
                  <a:pt x="16428" y="12400"/>
                  <a:pt x="16428" y="12400"/>
                </a:cubicBezTo>
                <a:cubicBezTo>
                  <a:pt x="16428" y="14000"/>
                  <a:pt x="15211" y="15600"/>
                  <a:pt x="13690" y="15600"/>
                </a:cubicBezTo>
                <a:cubicBezTo>
                  <a:pt x="5780" y="15600"/>
                  <a:pt x="5780" y="15600"/>
                  <a:pt x="5780" y="15600"/>
                </a:cubicBezTo>
                <a:cubicBezTo>
                  <a:pt x="4259" y="15600"/>
                  <a:pt x="3042" y="14000"/>
                  <a:pt x="3042" y="12400"/>
                </a:cubicBezTo>
                <a:cubicBezTo>
                  <a:pt x="3042" y="1200"/>
                  <a:pt x="3042" y="1200"/>
                  <a:pt x="3042" y="1200"/>
                </a:cubicBezTo>
                <a:cubicBezTo>
                  <a:pt x="3042" y="800"/>
                  <a:pt x="3346" y="0"/>
                  <a:pt x="3955" y="0"/>
                </a:cubicBezTo>
                <a:cubicBezTo>
                  <a:pt x="17037" y="0"/>
                  <a:pt x="17037" y="0"/>
                  <a:pt x="17037" y="0"/>
                </a:cubicBezTo>
                <a:cubicBezTo>
                  <a:pt x="19470" y="0"/>
                  <a:pt x="21600" y="2800"/>
                  <a:pt x="21600" y="6000"/>
                </a:cubicBezTo>
                <a:cubicBezTo>
                  <a:pt x="21600" y="9200"/>
                  <a:pt x="19470" y="12000"/>
                  <a:pt x="17037" y="12000"/>
                </a:cubicBezTo>
                <a:close/>
                <a:moveTo>
                  <a:pt x="17037" y="3200"/>
                </a:moveTo>
                <a:cubicBezTo>
                  <a:pt x="16428" y="3200"/>
                  <a:pt x="16428" y="3200"/>
                  <a:pt x="16428" y="3200"/>
                </a:cubicBezTo>
                <a:cubicBezTo>
                  <a:pt x="16428" y="8800"/>
                  <a:pt x="16428" y="8800"/>
                  <a:pt x="16428" y="8800"/>
                </a:cubicBezTo>
                <a:cubicBezTo>
                  <a:pt x="17037" y="8800"/>
                  <a:pt x="17037" y="8800"/>
                  <a:pt x="17037" y="8800"/>
                </a:cubicBezTo>
                <a:cubicBezTo>
                  <a:pt x="18254" y="8800"/>
                  <a:pt x="19470" y="7600"/>
                  <a:pt x="19470" y="6000"/>
                </a:cubicBezTo>
                <a:cubicBezTo>
                  <a:pt x="19470" y="4400"/>
                  <a:pt x="18254" y="3200"/>
                  <a:pt x="17037" y="3200"/>
                </a:cubicBez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2860" rIns="22860"/>
          <a:lstStyle/>
          <a:p>
            <a:pPr defTabSz="2286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200"/>
          </a:p>
        </p:txBody>
      </p:sp>
      <p:sp>
        <p:nvSpPr>
          <p:cNvPr id="1888" name="Shape 1888"/>
          <p:cNvSpPr/>
          <p:nvPr/>
        </p:nvSpPr>
        <p:spPr>
          <a:xfrm>
            <a:off x="10255325" y="4414415"/>
            <a:ext cx="236899" cy="234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3" h="20910" extrusionOk="0">
                <a:moveTo>
                  <a:pt x="19244" y="5201"/>
                </a:moveTo>
                <a:cubicBezTo>
                  <a:pt x="16887" y="7557"/>
                  <a:pt x="16887" y="7557"/>
                  <a:pt x="16887" y="7557"/>
                </a:cubicBezTo>
                <a:cubicBezTo>
                  <a:pt x="19244" y="17768"/>
                  <a:pt x="19244" y="17768"/>
                  <a:pt x="19244" y="17768"/>
                </a:cubicBezTo>
                <a:cubicBezTo>
                  <a:pt x="19244" y="18161"/>
                  <a:pt x="19244" y="18161"/>
                  <a:pt x="19244" y="18554"/>
                </a:cubicBezTo>
                <a:cubicBezTo>
                  <a:pt x="17280" y="19732"/>
                  <a:pt x="17280" y="19732"/>
                  <a:pt x="17280" y="19732"/>
                </a:cubicBezTo>
                <a:cubicBezTo>
                  <a:pt x="16887" y="19732"/>
                  <a:pt x="16887" y="20125"/>
                  <a:pt x="16887" y="20125"/>
                </a:cubicBezTo>
                <a:cubicBezTo>
                  <a:pt x="16887" y="20125"/>
                  <a:pt x="16887" y="20125"/>
                  <a:pt x="16887" y="20125"/>
                </a:cubicBezTo>
                <a:cubicBezTo>
                  <a:pt x="16495" y="19732"/>
                  <a:pt x="16495" y="19732"/>
                  <a:pt x="16495" y="19732"/>
                </a:cubicBezTo>
                <a:cubicBezTo>
                  <a:pt x="12175" y="12270"/>
                  <a:pt x="12175" y="12270"/>
                  <a:pt x="12175" y="12270"/>
                </a:cubicBezTo>
                <a:cubicBezTo>
                  <a:pt x="8247" y="15805"/>
                  <a:pt x="8247" y="15805"/>
                  <a:pt x="8247" y="15805"/>
                </a:cubicBezTo>
                <a:cubicBezTo>
                  <a:pt x="9033" y="18946"/>
                  <a:pt x="9033" y="18946"/>
                  <a:pt x="9033" y="18946"/>
                </a:cubicBezTo>
                <a:cubicBezTo>
                  <a:pt x="9425" y="18946"/>
                  <a:pt x="9033" y="19339"/>
                  <a:pt x="9033" y="19339"/>
                </a:cubicBezTo>
                <a:cubicBezTo>
                  <a:pt x="7855" y="20910"/>
                  <a:pt x="7855" y="20910"/>
                  <a:pt x="7855" y="20910"/>
                </a:cubicBezTo>
                <a:cubicBezTo>
                  <a:pt x="7462" y="20910"/>
                  <a:pt x="7462" y="20910"/>
                  <a:pt x="7462" y="20910"/>
                </a:cubicBezTo>
                <a:cubicBezTo>
                  <a:pt x="7462" y="20910"/>
                  <a:pt x="7462" y="20910"/>
                  <a:pt x="7462" y="20910"/>
                </a:cubicBezTo>
                <a:cubicBezTo>
                  <a:pt x="7069" y="20910"/>
                  <a:pt x="7069" y="20910"/>
                  <a:pt x="7069" y="20910"/>
                </a:cubicBezTo>
                <a:cubicBezTo>
                  <a:pt x="3927" y="16983"/>
                  <a:pt x="3927" y="16983"/>
                  <a:pt x="3927" y="16983"/>
                </a:cubicBezTo>
                <a:cubicBezTo>
                  <a:pt x="393" y="14234"/>
                  <a:pt x="393" y="14234"/>
                  <a:pt x="393" y="14234"/>
                </a:cubicBezTo>
                <a:cubicBezTo>
                  <a:pt x="393" y="14234"/>
                  <a:pt x="0" y="13841"/>
                  <a:pt x="0" y="13841"/>
                </a:cubicBezTo>
                <a:cubicBezTo>
                  <a:pt x="0" y="13841"/>
                  <a:pt x="393" y="13448"/>
                  <a:pt x="393" y="13448"/>
                </a:cubicBezTo>
                <a:cubicBezTo>
                  <a:pt x="1571" y="11877"/>
                  <a:pt x="1571" y="11877"/>
                  <a:pt x="1571" y="11877"/>
                </a:cubicBezTo>
                <a:cubicBezTo>
                  <a:pt x="1964" y="11877"/>
                  <a:pt x="1964" y="11877"/>
                  <a:pt x="1964" y="11877"/>
                </a:cubicBezTo>
                <a:cubicBezTo>
                  <a:pt x="1964" y="11877"/>
                  <a:pt x="2356" y="11877"/>
                  <a:pt x="2356" y="11877"/>
                </a:cubicBezTo>
                <a:cubicBezTo>
                  <a:pt x="5105" y="12663"/>
                  <a:pt x="5105" y="12663"/>
                  <a:pt x="5105" y="12663"/>
                </a:cubicBezTo>
                <a:cubicBezTo>
                  <a:pt x="9033" y="8735"/>
                  <a:pt x="9033" y="8735"/>
                  <a:pt x="9033" y="8735"/>
                </a:cubicBezTo>
                <a:cubicBezTo>
                  <a:pt x="1571" y="4808"/>
                  <a:pt x="1571" y="4808"/>
                  <a:pt x="1571" y="4808"/>
                </a:cubicBezTo>
                <a:cubicBezTo>
                  <a:pt x="1178" y="4415"/>
                  <a:pt x="1178" y="4415"/>
                  <a:pt x="1178" y="4415"/>
                </a:cubicBezTo>
                <a:cubicBezTo>
                  <a:pt x="1178" y="4023"/>
                  <a:pt x="1178" y="4023"/>
                  <a:pt x="1178" y="4023"/>
                </a:cubicBezTo>
                <a:cubicBezTo>
                  <a:pt x="3142" y="2059"/>
                  <a:pt x="3142" y="2059"/>
                  <a:pt x="3142" y="2059"/>
                </a:cubicBezTo>
                <a:cubicBezTo>
                  <a:pt x="3142" y="1666"/>
                  <a:pt x="3535" y="1666"/>
                  <a:pt x="3535" y="1666"/>
                </a:cubicBezTo>
                <a:cubicBezTo>
                  <a:pt x="13353" y="4023"/>
                  <a:pt x="13353" y="4023"/>
                  <a:pt x="13353" y="4023"/>
                </a:cubicBezTo>
                <a:cubicBezTo>
                  <a:pt x="16102" y="1666"/>
                  <a:pt x="16102" y="1666"/>
                  <a:pt x="16102" y="1666"/>
                </a:cubicBezTo>
                <a:cubicBezTo>
                  <a:pt x="17280" y="488"/>
                  <a:pt x="19636" y="-690"/>
                  <a:pt x="20815" y="488"/>
                </a:cubicBezTo>
                <a:cubicBezTo>
                  <a:pt x="21600" y="1274"/>
                  <a:pt x="20815" y="3630"/>
                  <a:pt x="19244" y="5201"/>
                </a:cubicBez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2860" rIns="22860"/>
          <a:lstStyle/>
          <a:p>
            <a:pPr defTabSz="2286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200"/>
          </a:p>
        </p:txBody>
      </p:sp>
      <p:grpSp>
        <p:nvGrpSpPr>
          <p:cNvPr id="3" name="Группа 2"/>
          <p:cNvGrpSpPr/>
          <p:nvPr/>
        </p:nvGrpSpPr>
        <p:grpSpPr>
          <a:xfrm>
            <a:off x="8169864" y="1462226"/>
            <a:ext cx="2643932" cy="2643933"/>
            <a:chOff x="16339727" y="2924451"/>
            <a:chExt cx="5287864" cy="5287865"/>
          </a:xfrm>
        </p:grpSpPr>
        <p:sp>
          <p:nvSpPr>
            <p:cNvPr id="1802" name="Shape 1802"/>
            <p:cNvSpPr/>
            <p:nvPr/>
          </p:nvSpPr>
          <p:spPr>
            <a:xfrm rot="21356726">
              <a:off x="16839793" y="3424814"/>
              <a:ext cx="4287732" cy="4287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03" name="Shape 1803"/>
            <p:cNvSpPr/>
            <p:nvPr/>
          </p:nvSpPr>
          <p:spPr>
            <a:xfrm rot="21356726">
              <a:off x="17370482" y="3955503"/>
              <a:ext cx="3226353" cy="3226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4F4F4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04" name="Shape 1804"/>
            <p:cNvSpPr/>
            <p:nvPr/>
          </p:nvSpPr>
          <p:spPr>
            <a:xfrm rot="21356726">
              <a:off x="17511211" y="4096232"/>
              <a:ext cx="2944895" cy="2944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05" name="Shape 1805"/>
            <p:cNvSpPr/>
            <p:nvPr/>
          </p:nvSpPr>
          <p:spPr>
            <a:xfrm rot="21356726">
              <a:off x="17872671" y="4457693"/>
              <a:ext cx="2221974" cy="2221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4F4F4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06" name="Shape 1806"/>
            <p:cNvSpPr/>
            <p:nvPr/>
          </p:nvSpPr>
          <p:spPr>
            <a:xfrm rot="21356726">
              <a:off x="18382913" y="2924451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07" name="Shape 1807"/>
            <p:cNvSpPr/>
            <p:nvPr/>
          </p:nvSpPr>
          <p:spPr>
            <a:xfrm rot="10556727">
              <a:off x="18706562" y="7608965"/>
              <a:ext cx="886207" cy="603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08" name="Shape 1808"/>
            <p:cNvSpPr/>
            <p:nvPr/>
          </p:nvSpPr>
          <p:spPr>
            <a:xfrm rot="2456726">
              <a:off x="20082354" y="3496351"/>
              <a:ext cx="886207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09" name="Shape 1809"/>
            <p:cNvSpPr/>
            <p:nvPr/>
          </p:nvSpPr>
          <p:spPr>
            <a:xfrm rot="13256727">
              <a:off x="16998756" y="7037658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10" name="Shape 1810"/>
            <p:cNvSpPr/>
            <p:nvPr/>
          </p:nvSpPr>
          <p:spPr>
            <a:xfrm rot="18656726">
              <a:off x="16769901" y="3725206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11" name="Shape 1811"/>
            <p:cNvSpPr/>
            <p:nvPr/>
          </p:nvSpPr>
          <p:spPr>
            <a:xfrm rot="7856727">
              <a:off x="20311208" y="6808803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12" name="Shape 1812"/>
            <p:cNvSpPr/>
            <p:nvPr/>
          </p:nvSpPr>
          <p:spPr>
            <a:xfrm rot="5156726">
              <a:off x="20882812" y="5105180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13" name="Shape 1813"/>
            <p:cNvSpPr/>
            <p:nvPr/>
          </p:nvSpPr>
          <p:spPr>
            <a:xfrm rot="15956726">
              <a:off x="16198298" y="5428829"/>
              <a:ext cx="886207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89" name="Shape 1889"/>
            <p:cNvSpPr/>
            <p:nvPr/>
          </p:nvSpPr>
          <p:spPr>
            <a:xfrm>
              <a:off x="18443247" y="5003148"/>
              <a:ext cx="1108060" cy="1092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91" y="18609"/>
                  </a:moveTo>
                  <a:cubicBezTo>
                    <a:pt x="18327" y="20603"/>
                    <a:pt x="18327" y="20603"/>
                    <a:pt x="18327" y="20603"/>
                  </a:cubicBezTo>
                  <a:cubicBezTo>
                    <a:pt x="17673" y="21268"/>
                    <a:pt x="16691" y="21600"/>
                    <a:pt x="15709" y="21600"/>
                  </a:cubicBezTo>
                  <a:cubicBezTo>
                    <a:pt x="14727" y="21600"/>
                    <a:pt x="13745" y="21268"/>
                    <a:pt x="13091" y="20603"/>
                  </a:cubicBezTo>
                  <a:cubicBezTo>
                    <a:pt x="10473" y="17945"/>
                    <a:pt x="10473" y="17945"/>
                    <a:pt x="10473" y="17945"/>
                  </a:cubicBezTo>
                  <a:cubicBezTo>
                    <a:pt x="9818" y="17280"/>
                    <a:pt x="9164" y="16283"/>
                    <a:pt x="9164" y="15286"/>
                  </a:cubicBezTo>
                  <a:cubicBezTo>
                    <a:pt x="9164" y="13957"/>
                    <a:pt x="9818" y="12960"/>
                    <a:pt x="10473" y="12295"/>
                  </a:cubicBezTo>
                  <a:cubicBezTo>
                    <a:pt x="9164" y="11298"/>
                    <a:pt x="9164" y="11298"/>
                    <a:pt x="9164" y="11298"/>
                  </a:cubicBezTo>
                  <a:cubicBezTo>
                    <a:pt x="8509" y="11963"/>
                    <a:pt x="7527" y="12295"/>
                    <a:pt x="6545" y="12295"/>
                  </a:cubicBezTo>
                  <a:cubicBezTo>
                    <a:pt x="5564" y="12295"/>
                    <a:pt x="4582" y="11963"/>
                    <a:pt x="3927" y="11298"/>
                  </a:cubicBezTo>
                  <a:cubicBezTo>
                    <a:pt x="982" y="8308"/>
                    <a:pt x="982" y="8308"/>
                    <a:pt x="982" y="8308"/>
                  </a:cubicBezTo>
                  <a:cubicBezTo>
                    <a:pt x="327" y="7643"/>
                    <a:pt x="0" y="6646"/>
                    <a:pt x="0" y="5649"/>
                  </a:cubicBezTo>
                  <a:cubicBezTo>
                    <a:pt x="0" y="4652"/>
                    <a:pt x="327" y="3655"/>
                    <a:pt x="1309" y="2991"/>
                  </a:cubicBezTo>
                  <a:cubicBezTo>
                    <a:pt x="2945" y="997"/>
                    <a:pt x="2945" y="997"/>
                    <a:pt x="2945" y="997"/>
                  </a:cubicBezTo>
                  <a:cubicBezTo>
                    <a:pt x="3927" y="332"/>
                    <a:pt x="4909" y="0"/>
                    <a:pt x="5891" y="0"/>
                  </a:cubicBezTo>
                  <a:cubicBezTo>
                    <a:pt x="6873" y="0"/>
                    <a:pt x="7855" y="332"/>
                    <a:pt x="8509" y="997"/>
                  </a:cubicBezTo>
                  <a:cubicBezTo>
                    <a:pt x="11127" y="3988"/>
                    <a:pt x="11127" y="3988"/>
                    <a:pt x="11127" y="3988"/>
                  </a:cubicBezTo>
                  <a:cubicBezTo>
                    <a:pt x="11782" y="4652"/>
                    <a:pt x="12109" y="5649"/>
                    <a:pt x="12109" y="6646"/>
                  </a:cubicBezTo>
                  <a:cubicBezTo>
                    <a:pt x="12109" y="7643"/>
                    <a:pt x="11782" y="8640"/>
                    <a:pt x="11127" y="9305"/>
                  </a:cubicBezTo>
                  <a:cubicBezTo>
                    <a:pt x="12109" y="10634"/>
                    <a:pt x="12109" y="10634"/>
                    <a:pt x="12109" y="10634"/>
                  </a:cubicBezTo>
                  <a:cubicBezTo>
                    <a:pt x="13091" y="9969"/>
                    <a:pt x="14073" y="9305"/>
                    <a:pt x="15055" y="9305"/>
                  </a:cubicBezTo>
                  <a:cubicBezTo>
                    <a:pt x="16036" y="9305"/>
                    <a:pt x="17018" y="9637"/>
                    <a:pt x="17673" y="10634"/>
                  </a:cubicBezTo>
                  <a:cubicBezTo>
                    <a:pt x="20291" y="13292"/>
                    <a:pt x="20291" y="13292"/>
                    <a:pt x="20291" y="13292"/>
                  </a:cubicBezTo>
                  <a:cubicBezTo>
                    <a:pt x="20945" y="13957"/>
                    <a:pt x="21600" y="14954"/>
                    <a:pt x="21600" y="15951"/>
                  </a:cubicBezTo>
                  <a:cubicBezTo>
                    <a:pt x="21600" y="16948"/>
                    <a:pt x="20945" y="17945"/>
                    <a:pt x="20291" y="18609"/>
                  </a:cubicBezTo>
                  <a:close/>
                  <a:moveTo>
                    <a:pt x="9491" y="5649"/>
                  </a:moveTo>
                  <a:cubicBezTo>
                    <a:pt x="6545" y="2991"/>
                    <a:pt x="6545" y="2991"/>
                    <a:pt x="6545" y="2991"/>
                  </a:cubicBezTo>
                  <a:cubicBezTo>
                    <a:pt x="6545" y="2658"/>
                    <a:pt x="6218" y="2658"/>
                    <a:pt x="5891" y="2658"/>
                  </a:cubicBezTo>
                  <a:cubicBezTo>
                    <a:pt x="5564" y="2658"/>
                    <a:pt x="5236" y="2658"/>
                    <a:pt x="4909" y="2991"/>
                  </a:cubicBezTo>
                  <a:cubicBezTo>
                    <a:pt x="2945" y="4985"/>
                    <a:pt x="2945" y="4985"/>
                    <a:pt x="2945" y="4985"/>
                  </a:cubicBezTo>
                  <a:cubicBezTo>
                    <a:pt x="2618" y="4985"/>
                    <a:pt x="2618" y="5317"/>
                    <a:pt x="2618" y="5649"/>
                  </a:cubicBezTo>
                  <a:cubicBezTo>
                    <a:pt x="2618" y="5982"/>
                    <a:pt x="2618" y="6314"/>
                    <a:pt x="2945" y="6646"/>
                  </a:cubicBezTo>
                  <a:cubicBezTo>
                    <a:pt x="5564" y="9305"/>
                    <a:pt x="5564" y="9305"/>
                    <a:pt x="5564" y="9305"/>
                  </a:cubicBezTo>
                  <a:cubicBezTo>
                    <a:pt x="5891" y="9637"/>
                    <a:pt x="6218" y="9637"/>
                    <a:pt x="6545" y="9637"/>
                  </a:cubicBezTo>
                  <a:cubicBezTo>
                    <a:pt x="6873" y="9637"/>
                    <a:pt x="7200" y="9637"/>
                    <a:pt x="7527" y="9305"/>
                  </a:cubicBezTo>
                  <a:cubicBezTo>
                    <a:pt x="7200" y="8972"/>
                    <a:pt x="6545" y="8640"/>
                    <a:pt x="6545" y="7975"/>
                  </a:cubicBezTo>
                  <a:cubicBezTo>
                    <a:pt x="6545" y="7311"/>
                    <a:pt x="7200" y="6646"/>
                    <a:pt x="7855" y="6646"/>
                  </a:cubicBezTo>
                  <a:cubicBezTo>
                    <a:pt x="8509" y="6646"/>
                    <a:pt x="8836" y="6978"/>
                    <a:pt x="9164" y="7643"/>
                  </a:cubicBezTo>
                  <a:cubicBezTo>
                    <a:pt x="9491" y="7311"/>
                    <a:pt x="9818" y="6978"/>
                    <a:pt x="9818" y="6646"/>
                  </a:cubicBezTo>
                  <a:cubicBezTo>
                    <a:pt x="9818" y="6314"/>
                    <a:pt x="9491" y="5982"/>
                    <a:pt x="9491" y="5649"/>
                  </a:cubicBezTo>
                  <a:close/>
                  <a:moveTo>
                    <a:pt x="18655" y="14954"/>
                  </a:moveTo>
                  <a:cubicBezTo>
                    <a:pt x="15709" y="12295"/>
                    <a:pt x="15709" y="12295"/>
                    <a:pt x="15709" y="12295"/>
                  </a:cubicBezTo>
                  <a:cubicBezTo>
                    <a:pt x="15709" y="11963"/>
                    <a:pt x="15382" y="11963"/>
                    <a:pt x="15055" y="11963"/>
                  </a:cubicBezTo>
                  <a:cubicBezTo>
                    <a:pt x="14727" y="11963"/>
                    <a:pt x="14400" y="11963"/>
                    <a:pt x="14073" y="12295"/>
                  </a:cubicBezTo>
                  <a:cubicBezTo>
                    <a:pt x="14400" y="12960"/>
                    <a:pt x="15055" y="13292"/>
                    <a:pt x="15055" y="13957"/>
                  </a:cubicBezTo>
                  <a:cubicBezTo>
                    <a:pt x="15055" y="14622"/>
                    <a:pt x="14400" y="15286"/>
                    <a:pt x="13745" y="15286"/>
                  </a:cubicBezTo>
                  <a:cubicBezTo>
                    <a:pt x="13091" y="15286"/>
                    <a:pt x="12764" y="14622"/>
                    <a:pt x="12109" y="14289"/>
                  </a:cubicBezTo>
                  <a:cubicBezTo>
                    <a:pt x="12109" y="14289"/>
                    <a:pt x="11782" y="14622"/>
                    <a:pt x="11782" y="15286"/>
                  </a:cubicBezTo>
                  <a:cubicBezTo>
                    <a:pt x="11782" y="15618"/>
                    <a:pt x="11782" y="15951"/>
                    <a:pt x="12109" y="15951"/>
                  </a:cubicBezTo>
                  <a:cubicBezTo>
                    <a:pt x="14727" y="18942"/>
                    <a:pt x="14727" y="18942"/>
                    <a:pt x="14727" y="18942"/>
                  </a:cubicBezTo>
                  <a:cubicBezTo>
                    <a:pt x="15055" y="18942"/>
                    <a:pt x="15382" y="19274"/>
                    <a:pt x="15709" y="19274"/>
                  </a:cubicBezTo>
                  <a:cubicBezTo>
                    <a:pt x="16036" y="19274"/>
                    <a:pt x="16364" y="18942"/>
                    <a:pt x="16691" y="18942"/>
                  </a:cubicBezTo>
                  <a:cubicBezTo>
                    <a:pt x="18655" y="16948"/>
                    <a:pt x="18655" y="16948"/>
                    <a:pt x="18655" y="16948"/>
                  </a:cubicBezTo>
                  <a:cubicBezTo>
                    <a:pt x="18982" y="16615"/>
                    <a:pt x="18982" y="16283"/>
                    <a:pt x="18982" y="15951"/>
                  </a:cubicBezTo>
                  <a:cubicBezTo>
                    <a:pt x="18982" y="15618"/>
                    <a:pt x="18982" y="15286"/>
                    <a:pt x="18655" y="14954"/>
                  </a:cubicBezTo>
                  <a:close/>
                </a:path>
              </a:pathLst>
            </a:custGeom>
            <a:solidFill>
              <a:srgbClr val="3F454D"/>
            </a:solidFill>
            <a:ln w="12700">
              <a:miter lim="400000"/>
            </a:ln>
          </p:spPr>
          <p:txBody>
            <a:bodyPr lIns="22860" rIns="22860"/>
            <a:lstStyle/>
            <a:p>
              <a:pPr defTabSz="2286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200"/>
            </a:p>
          </p:txBody>
        </p:sp>
      </p:grpSp>
      <p:sp>
        <p:nvSpPr>
          <p:cNvPr id="1890" name="Shape 1890"/>
          <p:cNvSpPr/>
          <p:nvPr/>
        </p:nvSpPr>
        <p:spPr>
          <a:xfrm>
            <a:off x="5309961" y="2867047"/>
            <a:ext cx="496546" cy="4965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88" y="21600"/>
                </a:moveTo>
                <a:cubicBezTo>
                  <a:pt x="19666" y="21600"/>
                  <a:pt x="19021" y="21600"/>
                  <a:pt x="19021" y="21278"/>
                </a:cubicBezTo>
                <a:cubicBezTo>
                  <a:pt x="14507" y="16764"/>
                  <a:pt x="14507" y="16764"/>
                  <a:pt x="14507" y="16764"/>
                </a:cubicBezTo>
                <a:cubicBezTo>
                  <a:pt x="12896" y="17731"/>
                  <a:pt x="10961" y="18376"/>
                  <a:pt x="9349" y="18376"/>
                </a:cubicBezTo>
                <a:cubicBezTo>
                  <a:pt x="4191" y="18376"/>
                  <a:pt x="0" y="14185"/>
                  <a:pt x="0" y="9349"/>
                </a:cubicBezTo>
                <a:cubicBezTo>
                  <a:pt x="0" y="4191"/>
                  <a:pt x="4191" y="0"/>
                  <a:pt x="9349" y="0"/>
                </a:cubicBezTo>
                <a:cubicBezTo>
                  <a:pt x="14185" y="0"/>
                  <a:pt x="18376" y="4191"/>
                  <a:pt x="18376" y="9349"/>
                </a:cubicBezTo>
                <a:cubicBezTo>
                  <a:pt x="18376" y="10961"/>
                  <a:pt x="17731" y="12896"/>
                  <a:pt x="16764" y="14507"/>
                </a:cubicBezTo>
                <a:cubicBezTo>
                  <a:pt x="21278" y="19021"/>
                  <a:pt x="21278" y="19021"/>
                  <a:pt x="21278" y="19021"/>
                </a:cubicBezTo>
                <a:cubicBezTo>
                  <a:pt x="21600" y="19021"/>
                  <a:pt x="21600" y="19666"/>
                  <a:pt x="21600" y="19988"/>
                </a:cubicBezTo>
                <a:cubicBezTo>
                  <a:pt x="21600" y="20955"/>
                  <a:pt x="20955" y="21600"/>
                  <a:pt x="19988" y="21600"/>
                </a:cubicBezTo>
                <a:close/>
                <a:moveTo>
                  <a:pt x="9349" y="3546"/>
                </a:moveTo>
                <a:cubicBezTo>
                  <a:pt x="6125" y="3546"/>
                  <a:pt x="3546" y="6125"/>
                  <a:pt x="3546" y="9349"/>
                </a:cubicBezTo>
                <a:cubicBezTo>
                  <a:pt x="3546" y="12573"/>
                  <a:pt x="6125" y="15152"/>
                  <a:pt x="9349" y="15152"/>
                </a:cubicBezTo>
                <a:cubicBezTo>
                  <a:pt x="12573" y="15152"/>
                  <a:pt x="15152" y="12573"/>
                  <a:pt x="15152" y="9349"/>
                </a:cubicBezTo>
                <a:cubicBezTo>
                  <a:pt x="15152" y="6125"/>
                  <a:pt x="12573" y="3546"/>
                  <a:pt x="9349" y="3546"/>
                </a:cubicBezTo>
                <a:close/>
                <a:moveTo>
                  <a:pt x="13540" y="9672"/>
                </a:moveTo>
                <a:cubicBezTo>
                  <a:pt x="13540" y="9994"/>
                  <a:pt x="13218" y="9994"/>
                  <a:pt x="12896" y="9994"/>
                </a:cubicBezTo>
                <a:cubicBezTo>
                  <a:pt x="9994" y="9994"/>
                  <a:pt x="9994" y="9994"/>
                  <a:pt x="9994" y="9994"/>
                </a:cubicBezTo>
                <a:cubicBezTo>
                  <a:pt x="9994" y="12896"/>
                  <a:pt x="9994" y="12896"/>
                  <a:pt x="9994" y="12896"/>
                </a:cubicBezTo>
                <a:cubicBezTo>
                  <a:pt x="9994" y="13218"/>
                  <a:pt x="9994" y="13540"/>
                  <a:pt x="9672" y="13540"/>
                </a:cubicBezTo>
                <a:cubicBezTo>
                  <a:pt x="8704" y="13540"/>
                  <a:pt x="8704" y="13540"/>
                  <a:pt x="8704" y="13540"/>
                </a:cubicBezTo>
                <a:cubicBezTo>
                  <a:pt x="8704" y="13540"/>
                  <a:pt x="8382" y="13218"/>
                  <a:pt x="8382" y="12896"/>
                </a:cubicBezTo>
                <a:cubicBezTo>
                  <a:pt x="8382" y="9994"/>
                  <a:pt x="8382" y="9994"/>
                  <a:pt x="8382" y="9994"/>
                </a:cubicBezTo>
                <a:cubicBezTo>
                  <a:pt x="5481" y="9994"/>
                  <a:pt x="5481" y="9994"/>
                  <a:pt x="5481" y="9994"/>
                </a:cubicBezTo>
                <a:cubicBezTo>
                  <a:pt x="5481" y="9994"/>
                  <a:pt x="5158" y="9994"/>
                  <a:pt x="5158" y="9672"/>
                </a:cubicBezTo>
                <a:cubicBezTo>
                  <a:pt x="5158" y="8704"/>
                  <a:pt x="5158" y="8704"/>
                  <a:pt x="5158" y="8704"/>
                </a:cubicBezTo>
                <a:cubicBezTo>
                  <a:pt x="5158" y="8704"/>
                  <a:pt x="5481" y="8382"/>
                  <a:pt x="5481" y="8382"/>
                </a:cubicBezTo>
                <a:cubicBezTo>
                  <a:pt x="8382" y="8382"/>
                  <a:pt x="8382" y="8382"/>
                  <a:pt x="8382" y="8382"/>
                </a:cubicBezTo>
                <a:cubicBezTo>
                  <a:pt x="8382" y="5481"/>
                  <a:pt x="8382" y="5481"/>
                  <a:pt x="8382" y="5481"/>
                </a:cubicBezTo>
                <a:cubicBezTo>
                  <a:pt x="8382" y="5158"/>
                  <a:pt x="8704" y="5158"/>
                  <a:pt x="8704" y="5158"/>
                </a:cubicBezTo>
                <a:cubicBezTo>
                  <a:pt x="9672" y="5158"/>
                  <a:pt x="9672" y="5158"/>
                  <a:pt x="9672" y="5158"/>
                </a:cubicBezTo>
                <a:cubicBezTo>
                  <a:pt x="9994" y="5158"/>
                  <a:pt x="9994" y="5158"/>
                  <a:pt x="9994" y="5481"/>
                </a:cubicBezTo>
                <a:cubicBezTo>
                  <a:pt x="9994" y="8382"/>
                  <a:pt x="9994" y="8382"/>
                  <a:pt x="9994" y="8382"/>
                </a:cubicBezTo>
                <a:cubicBezTo>
                  <a:pt x="12896" y="8382"/>
                  <a:pt x="12896" y="8382"/>
                  <a:pt x="12896" y="8382"/>
                </a:cubicBezTo>
                <a:cubicBezTo>
                  <a:pt x="13218" y="8382"/>
                  <a:pt x="13540" y="8704"/>
                  <a:pt x="13540" y="8704"/>
                </a:cubicBezTo>
                <a:lnTo>
                  <a:pt x="13540" y="9672"/>
                </a:lnTo>
                <a:close/>
              </a:path>
            </a:pathLst>
          </a:custGeom>
          <a:solidFill>
            <a:srgbClr val="3F454D"/>
          </a:solidFill>
          <a:ln w="12700">
            <a:miter lim="400000"/>
          </a:ln>
        </p:spPr>
        <p:txBody>
          <a:bodyPr lIns="22860" rIns="22860"/>
          <a:lstStyle/>
          <a:p>
            <a:pPr defTabSz="2286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200"/>
          </a:p>
        </p:txBody>
      </p:sp>
      <p:grpSp>
        <p:nvGrpSpPr>
          <p:cNvPr id="2" name="Группа 1"/>
          <p:cNvGrpSpPr/>
          <p:nvPr/>
        </p:nvGrpSpPr>
        <p:grpSpPr>
          <a:xfrm>
            <a:off x="239011" y="1839429"/>
            <a:ext cx="2649512" cy="2649513"/>
            <a:chOff x="478021" y="3678858"/>
            <a:chExt cx="5299024" cy="5299025"/>
          </a:xfrm>
        </p:grpSpPr>
        <p:sp>
          <p:nvSpPr>
            <p:cNvPr id="1742" name="Shape 1742"/>
            <p:cNvSpPr/>
            <p:nvPr/>
          </p:nvSpPr>
          <p:spPr>
            <a:xfrm>
              <a:off x="983667" y="4184505"/>
              <a:ext cx="4287732" cy="4287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43" name="Shape 1743"/>
            <p:cNvSpPr/>
            <p:nvPr/>
          </p:nvSpPr>
          <p:spPr>
            <a:xfrm>
              <a:off x="1514357" y="4715194"/>
              <a:ext cx="3226353" cy="3226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4F4F4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44" name="Shape 1744"/>
            <p:cNvSpPr/>
            <p:nvPr/>
          </p:nvSpPr>
          <p:spPr>
            <a:xfrm>
              <a:off x="1655086" y="4855923"/>
              <a:ext cx="2944895" cy="2944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45" name="Shape 1745"/>
            <p:cNvSpPr/>
            <p:nvPr/>
          </p:nvSpPr>
          <p:spPr>
            <a:xfrm>
              <a:off x="2016546" y="5217384"/>
              <a:ext cx="2221974" cy="2221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4F4F4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46" name="Shape 1746"/>
            <p:cNvSpPr/>
            <p:nvPr/>
          </p:nvSpPr>
          <p:spPr>
            <a:xfrm>
              <a:off x="2692814" y="3678858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47" name="Shape 1747"/>
            <p:cNvSpPr/>
            <p:nvPr/>
          </p:nvSpPr>
          <p:spPr>
            <a:xfrm rot="10800000">
              <a:off x="2684429" y="8374533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48" name="Shape 1748"/>
            <p:cNvSpPr/>
            <p:nvPr/>
          </p:nvSpPr>
          <p:spPr>
            <a:xfrm rot="2700000">
              <a:off x="4347565" y="4369489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49" name="Shape 1749"/>
            <p:cNvSpPr/>
            <p:nvPr/>
          </p:nvSpPr>
          <p:spPr>
            <a:xfrm rot="13500000">
              <a:off x="1021293" y="7683902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50" name="Shape 1750"/>
            <p:cNvSpPr/>
            <p:nvPr/>
          </p:nvSpPr>
          <p:spPr>
            <a:xfrm rot="18900000">
              <a:off x="1027223" y="4363559"/>
              <a:ext cx="886207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51" name="Shape 1751"/>
            <p:cNvSpPr/>
            <p:nvPr/>
          </p:nvSpPr>
          <p:spPr>
            <a:xfrm rot="8100000">
              <a:off x="4341636" y="7689832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52" name="Shape 1752"/>
            <p:cNvSpPr/>
            <p:nvPr/>
          </p:nvSpPr>
          <p:spPr>
            <a:xfrm rot="5400000">
              <a:off x="5032266" y="6030888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753" name="Shape 1753"/>
            <p:cNvSpPr/>
            <p:nvPr/>
          </p:nvSpPr>
          <p:spPr>
            <a:xfrm rot="16200000">
              <a:off x="336592" y="6022503"/>
              <a:ext cx="886208" cy="603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52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000" y="244"/>
                  </a:lnTo>
                  <a:lnTo>
                    <a:pt x="375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defTabSz="41275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891" name="Shape 1891"/>
            <p:cNvSpPr/>
            <p:nvPr/>
          </p:nvSpPr>
          <p:spPr>
            <a:xfrm>
              <a:off x="2825742" y="5825220"/>
              <a:ext cx="709665" cy="1008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21" y="15152"/>
                  </a:moveTo>
                  <a:cubicBezTo>
                    <a:pt x="12409" y="15152"/>
                    <a:pt x="12409" y="15152"/>
                    <a:pt x="12409" y="15152"/>
                  </a:cubicBezTo>
                  <a:cubicBezTo>
                    <a:pt x="11489" y="21278"/>
                    <a:pt x="11489" y="21278"/>
                    <a:pt x="11489" y="21278"/>
                  </a:cubicBezTo>
                  <a:cubicBezTo>
                    <a:pt x="11489" y="21600"/>
                    <a:pt x="11030" y="21600"/>
                    <a:pt x="11030" y="21600"/>
                  </a:cubicBezTo>
                  <a:cubicBezTo>
                    <a:pt x="11030" y="21600"/>
                    <a:pt x="11030" y="21600"/>
                    <a:pt x="11030" y="21600"/>
                  </a:cubicBezTo>
                  <a:cubicBezTo>
                    <a:pt x="10570" y="21600"/>
                    <a:pt x="10111" y="21600"/>
                    <a:pt x="10111" y="21278"/>
                  </a:cubicBezTo>
                  <a:cubicBezTo>
                    <a:pt x="8732" y="15152"/>
                    <a:pt x="8732" y="15152"/>
                    <a:pt x="8732" y="15152"/>
                  </a:cubicBezTo>
                  <a:cubicBezTo>
                    <a:pt x="1379" y="15152"/>
                    <a:pt x="1379" y="15152"/>
                    <a:pt x="1379" y="15152"/>
                  </a:cubicBezTo>
                  <a:cubicBezTo>
                    <a:pt x="919" y="15152"/>
                    <a:pt x="0" y="14830"/>
                    <a:pt x="0" y="14185"/>
                  </a:cubicBezTo>
                  <a:cubicBezTo>
                    <a:pt x="0" y="12251"/>
                    <a:pt x="2298" y="9994"/>
                    <a:pt x="5055" y="9994"/>
                  </a:cubicBezTo>
                  <a:cubicBezTo>
                    <a:pt x="5055" y="3546"/>
                    <a:pt x="5055" y="3546"/>
                    <a:pt x="5055" y="3546"/>
                  </a:cubicBezTo>
                  <a:cubicBezTo>
                    <a:pt x="3677" y="3546"/>
                    <a:pt x="2757" y="2579"/>
                    <a:pt x="2757" y="1934"/>
                  </a:cubicBezTo>
                  <a:cubicBezTo>
                    <a:pt x="2757" y="967"/>
                    <a:pt x="3677" y="0"/>
                    <a:pt x="5055" y="0"/>
                  </a:cubicBezTo>
                  <a:cubicBezTo>
                    <a:pt x="16545" y="0"/>
                    <a:pt x="16545" y="0"/>
                    <a:pt x="16545" y="0"/>
                  </a:cubicBezTo>
                  <a:cubicBezTo>
                    <a:pt x="17923" y="0"/>
                    <a:pt x="19302" y="967"/>
                    <a:pt x="19302" y="1934"/>
                  </a:cubicBezTo>
                  <a:cubicBezTo>
                    <a:pt x="19302" y="2579"/>
                    <a:pt x="17923" y="3546"/>
                    <a:pt x="16545" y="3546"/>
                  </a:cubicBezTo>
                  <a:cubicBezTo>
                    <a:pt x="16545" y="9994"/>
                    <a:pt x="16545" y="9994"/>
                    <a:pt x="16545" y="9994"/>
                  </a:cubicBezTo>
                  <a:cubicBezTo>
                    <a:pt x="19302" y="9994"/>
                    <a:pt x="21600" y="12251"/>
                    <a:pt x="21600" y="14185"/>
                  </a:cubicBezTo>
                  <a:cubicBezTo>
                    <a:pt x="21600" y="14830"/>
                    <a:pt x="21140" y="15152"/>
                    <a:pt x="20221" y="15152"/>
                  </a:cubicBezTo>
                  <a:close/>
                  <a:moveTo>
                    <a:pt x="9191" y="3869"/>
                  </a:moveTo>
                  <a:cubicBezTo>
                    <a:pt x="9191" y="3546"/>
                    <a:pt x="8732" y="3546"/>
                    <a:pt x="8272" y="3546"/>
                  </a:cubicBezTo>
                  <a:cubicBezTo>
                    <a:pt x="8272" y="3546"/>
                    <a:pt x="7813" y="3546"/>
                    <a:pt x="7813" y="3869"/>
                  </a:cubicBezTo>
                  <a:cubicBezTo>
                    <a:pt x="7813" y="9672"/>
                    <a:pt x="7813" y="9672"/>
                    <a:pt x="7813" y="9672"/>
                  </a:cubicBezTo>
                  <a:cubicBezTo>
                    <a:pt x="7813" y="9994"/>
                    <a:pt x="8272" y="9994"/>
                    <a:pt x="8272" y="9994"/>
                  </a:cubicBezTo>
                  <a:cubicBezTo>
                    <a:pt x="8732" y="9994"/>
                    <a:pt x="9191" y="9994"/>
                    <a:pt x="9191" y="9672"/>
                  </a:cubicBezTo>
                  <a:lnTo>
                    <a:pt x="9191" y="3869"/>
                  </a:lnTo>
                  <a:close/>
                </a:path>
              </a:pathLst>
            </a:custGeom>
            <a:solidFill>
              <a:srgbClr val="3F454D"/>
            </a:solidFill>
            <a:ln w="12700">
              <a:miter lim="400000"/>
            </a:ln>
          </p:spPr>
          <p:txBody>
            <a:bodyPr lIns="22860" rIns="22860"/>
            <a:lstStyle/>
            <a:p>
              <a:pPr defTabSz="2286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2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8682643" y="590584"/>
            <a:ext cx="4759767" cy="4742685"/>
          </a:xfrm>
          <a:custGeom>
            <a:avLst/>
            <a:gdLst>
              <a:gd name="T0" fmla="*/ 59 w 351"/>
              <a:gd name="T1" fmla="*/ 80 h 350"/>
              <a:gd name="T2" fmla="*/ 22 w 351"/>
              <a:gd name="T3" fmla="*/ 90 h 350"/>
              <a:gd name="T4" fmla="*/ 20 w 351"/>
              <a:gd name="T5" fmla="*/ 126 h 350"/>
              <a:gd name="T6" fmla="*/ 11 w 351"/>
              <a:gd name="T7" fmla="*/ 146 h 350"/>
              <a:gd name="T8" fmla="*/ 9 w 351"/>
              <a:gd name="T9" fmla="*/ 171 h 350"/>
              <a:gd name="T10" fmla="*/ 14 w 351"/>
              <a:gd name="T11" fmla="*/ 193 h 350"/>
              <a:gd name="T12" fmla="*/ 9 w 351"/>
              <a:gd name="T13" fmla="*/ 228 h 350"/>
              <a:gd name="T14" fmla="*/ 43 w 351"/>
              <a:gd name="T15" fmla="*/ 243 h 350"/>
              <a:gd name="T16" fmla="*/ 31 w 351"/>
              <a:gd name="T17" fmla="*/ 273 h 350"/>
              <a:gd name="T18" fmla="*/ 67 w 351"/>
              <a:gd name="T19" fmla="*/ 278 h 350"/>
              <a:gd name="T20" fmla="*/ 70 w 351"/>
              <a:gd name="T21" fmla="*/ 315 h 350"/>
              <a:gd name="T22" fmla="*/ 105 w 351"/>
              <a:gd name="T23" fmla="*/ 322 h 350"/>
              <a:gd name="T24" fmla="*/ 124 w 351"/>
              <a:gd name="T25" fmla="*/ 334 h 350"/>
              <a:gd name="T26" fmla="*/ 150 w 351"/>
              <a:gd name="T27" fmla="*/ 336 h 350"/>
              <a:gd name="T28" fmla="*/ 171 w 351"/>
              <a:gd name="T29" fmla="*/ 342 h 350"/>
              <a:gd name="T30" fmla="*/ 196 w 351"/>
              <a:gd name="T31" fmla="*/ 341 h 350"/>
              <a:gd name="T32" fmla="*/ 217 w 351"/>
              <a:gd name="T33" fmla="*/ 333 h 350"/>
              <a:gd name="T34" fmla="*/ 253 w 351"/>
              <a:gd name="T35" fmla="*/ 333 h 350"/>
              <a:gd name="T36" fmla="*/ 263 w 351"/>
              <a:gd name="T37" fmla="*/ 297 h 350"/>
              <a:gd name="T38" fmla="*/ 294 w 351"/>
              <a:gd name="T39" fmla="*/ 305 h 350"/>
              <a:gd name="T40" fmla="*/ 294 w 351"/>
              <a:gd name="T41" fmla="*/ 268 h 350"/>
              <a:gd name="T42" fmla="*/ 329 w 351"/>
              <a:gd name="T43" fmla="*/ 261 h 350"/>
              <a:gd name="T44" fmla="*/ 331 w 351"/>
              <a:gd name="T45" fmla="*/ 225 h 350"/>
              <a:gd name="T46" fmla="*/ 340 w 351"/>
              <a:gd name="T47" fmla="*/ 204 h 350"/>
              <a:gd name="T48" fmla="*/ 342 w 351"/>
              <a:gd name="T49" fmla="*/ 179 h 350"/>
              <a:gd name="T50" fmla="*/ 337 w 351"/>
              <a:gd name="T51" fmla="*/ 157 h 350"/>
              <a:gd name="T52" fmla="*/ 342 w 351"/>
              <a:gd name="T53" fmla="*/ 122 h 350"/>
              <a:gd name="T54" fmla="*/ 310 w 351"/>
              <a:gd name="T55" fmla="*/ 109 h 350"/>
              <a:gd name="T56" fmla="*/ 316 w 351"/>
              <a:gd name="T57" fmla="*/ 71 h 350"/>
              <a:gd name="T58" fmla="*/ 284 w 351"/>
              <a:gd name="T59" fmla="*/ 54 h 350"/>
              <a:gd name="T60" fmla="*/ 269 w 351"/>
              <a:gd name="T61" fmla="*/ 38 h 350"/>
              <a:gd name="T62" fmla="*/ 247 w 351"/>
              <a:gd name="T63" fmla="*/ 25 h 350"/>
              <a:gd name="T64" fmla="*/ 226 w 351"/>
              <a:gd name="T65" fmla="*/ 20 h 350"/>
              <a:gd name="T66" fmla="*/ 195 w 351"/>
              <a:gd name="T67" fmla="*/ 1 h 350"/>
              <a:gd name="T68" fmla="*/ 170 w 351"/>
              <a:gd name="T69" fmla="*/ 25 h 350"/>
              <a:gd name="T70" fmla="*/ 138 w 351"/>
              <a:gd name="T71" fmla="*/ 3 h 350"/>
              <a:gd name="T72" fmla="*/ 111 w 351"/>
              <a:gd name="T73" fmla="*/ 29 h 350"/>
              <a:gd name="T74" fmla="*/ 89 w 351"/>
              <a:gd name="T75" fmla="*/ 32 h 350"/>
              <a:gd name="T76" fmla="*/ 69 w 351"/>
              <a:gd name="T77" fmla="*/ 47 h 350"/>
              <a:gd name="T78" fmla="*/ 215 w 351"/>
              <a:gd name="T79" fmla="*/ 283 h 350"/>
              <a:gd name="T80" fmla="*/ 215 w 351"/>
              <a:gd name="T81" fmla="*/ 283 h 350"/>
              <a:gd name="T82" fmla="*/ 258 w 351"/>
              <a:gd name="T83" fmla="*/ 213 h 350"/>
              <a:gd name="T84" fmla="*/ 215 w 351"/>
              <a:gd name="T85" fmla="*/ 229 h 350"/>
              <a:gd name="T86" fmla="*/ 115 w 351"/>
              <a:gd name="T87" fmla="*/ 172 h 350"/>
              <a:gd name="T88" fmla="*/ 82 w 351"/>
              <a:gd name="T89" fmla="*/ 221 h 350"/>
              <a:gd name="T90" fmla="*/ 82 w 351"/>
              <a:gd name="T91" fmla="*/ 221 h 350"/>
              <a:gd name="T92" fmla="*/ 130 w 351"/>
              <a:gd name="T93" fmla="*/ 227 h 350"/>
              <a:gd name="T94" fmla="*/ 137 w 351"/>
              <a:gd name="T95" fmla="*/ 257 h 350"/>
              <a:gd name="T96" fmla="*/ 165 w 351"/>
              <a:gd name="T97" fmla="*/ 242 h 350"/>
              <a:gd name="T98" fmla="*/ 251 w 351"/>
              <a:gd name="T99" fmla="*/ 177 h 350"/>
              <a:gd name="T100" fmla="*/ 251 w 351"/>
              <a:gd name="T101" fmla="*/ 177 h 350"/>
              <a:gd name="T102" fmla="*/ 261 w 351"/>
              <a:gd name="T103" fmla="*/ 143 h 350"/>
              <a:gd name="T104" fmla="*/ 219 w 351"/>
              <a:gd name="T105" fmla="*/ 133 h 350"/>
              <a:gd name="T106" fmla="*/ 200 w 351"/>
              <a:gd name="T107" fmla="*/ 204 h 350"/>
              <a:gd name="T108" fmla="*/ 224 w 351"/>
              <a:gd name="T109" fmla="*/ 69 h 350"/>
              <a:gd name="T110" fmla="*/ 224 w 351"/>
              <a:gd name="T111" fmla="*/ 69 h 350"/>
              <a:gd name="T112" fmla="*/ 169 w 351"/>
              <a:gd name="T113" fmla="*/ 106 h 350"/>
              <a:gd name="T114" fmla="*/ 123 w 351"/>
              <a:gd name="T115" fmla="*/ 130 h 350"/>
              <a:gd name="T116" fmla="*/ 70 w 351"/>
              <a:gd name="T117" fmla="*/ 125 h 350"/>
              <a:gd name="T118" fmla="*/ 135 w 351"/>
              <a:gd name="T119" fmla="*/ 65 h 350"/>
              <a:gd name="T120" fmla="*/ 135 w 351"/>
              <a:gd name="T121" fmla="*/ 6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1" h="350">
                <a:moveTo>
                  <a:pt x="52" y="50"/>
                </a:moveTo>
                <a:cubicBezTo>
                  <a:pt x="48" y="53"/>
                  <a:pt x="49" y="59"/>
                  <a:pt x="52" y="62"/>
                </a:cubicBezTo>
                <a:cubicBezTo>
                  <a:pt x="55" y="64"/>
                  <a:pt x="55" y="64"/>
                  <a:pt x="55" y="64"/>
                </a:cubicBezTo>
                <a:cubicBezTo>
                  <a:pt x="60" y="68"/>
                  <a:pt x="62" y="75"/>
                  <a:pt x="59" y="80"/>
                </a:cubicBezTo>
                <a:cubicBezTo>
                  <a:pt x="55" y="87"/>
                  <a:pt x="46" y="89"/>
                  <a:pt x="40" y="84"/>
                </a:cubicBezTo>
                <a:cubicBezTo>
                  <a:pt x="37" y="82"/>
                  <a:pt x="37" y="82"/>
                  <a:pt x="37" y="82"/>
                </a:cubicBezTo>
                <a:cubicBezTo>
                  <a:pt x="33" y="79"/>
                  <a:pt x="28" y="79"/>
                  <a:pt x="25" y="84"/>
                </a:cubicBezTo>
                <a:cubicBezTo>
                  <a:pt x="24" y="86"/>
                  <a:pt x="23" y="88"/>
                  <a:pt x="22" y="90"/>
                </a:cubicBezTo>
                <a:cubicBezTo>
                  <a:pt x="19" y="94"/>
                  <a:pt x="21" y="99"/>
                  <a:pt x="26" y="101"/>
                </a:cubicBezTo>
                <a:cubicBezTo>
                  <a:pt x="29" y="102"/>
                  <a:pt x="29" y="102"/>
                  <a:pt x="29" y="102"/>
                </a:cubicBezTo>
                <a:cubicBezTo>
                  <a:pt x="35" y="105"/>
                  <a:pt x="38" y="111"/>
                  <a:pt x="37" y="117"/>
                </a:cubicBezTo>
                <a:cubicBezTo>
                  <a:pt x="35" y="125"/>
                  <a:pt x="27" y="129"/>
                  <a:pt x="20" y="126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2" y="122"/>
                  <a:pt x="7" y="125"/>
                  <a:pt x="6" y="129"/>
                </a:cubicBezTo>
                <a:cubicBezTo>
                  <a:pt x="5" y="132"/>
                  <a:pt x="5" y="134"/>
                  <a:pt x="4" y="136"/>
                </a:cubicBezTo>
                <a:cubicBezTo>
                  <a:pt x="3" y="141"/>
                  <a:pt x="6" y="145"/>
                  <a:pt x="11" y="146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22" y="147"/>
                  <a:pt x="27" y="154"/>
                  <a:pt x="26" y="160"/>
                </a:cubicBezTo>
                <a:cubicBezTo>
                  <a:pt x="31" y="165"/>
                  <a:pt x="27" y="173"/>
                  <a:pt x="20" y="172"/>
                </a:cubicBezTo>
                <a:cubicBezTo>
                  <a:pt x="9" y="171"/>
                  <a:pt x="9" y="171"/>
                  <a:pt x="9" y="171"/>
                </a:cubicBezTo>
                <a:cubicBezTo>
                  <a:pt x="4" y="170"/>
                  <a:pt x="0" y="174"/>
                  <a:pt x="0" y="179"/>
                </a:cubicBezTo>
                <a:cubicBezTo>
                  <a:pt x="0" y="181"/>
                  <a:pt x="0" y="184"/>
                  <a:pt x="1" y="186"/>
                </a:cubicBezTo>
                <a:cubicBezTo>
                  <a:pt x="1" y="191"/>
                  <a:pt x="5" y="194"/>
                  <a:pt x="10" y="193"/>
                </a:cubicBezTo>
                <a:cubicBezTo>
                  <a:pt x="14" y="193"/>
                  <a:pt x="14" y="193"/>
                  <a:pt x="14" y="193"/>
                </a:cubicBezTo>
                <a:cubicBezTo>
                  <a:pt x="21" y="192"/>
                  <a:pt x="27" y="196"/>
                  <a:pt x="29" y="203"/>
                </a:cubicBezTo>
                <a:cubicBezTo>
                  <a:pt x="30" y="210"/>
                  <a:pt x="25" y="216"/>
                  <a:pt x="18" y="218"/>
                </a:cubicBezTo>
                <a:cubicBezTo>
                  <a:pt x="15" y="218"/>
                  <a:pt x="15" y="218"/>
                  <a:pt x="15" y="218"/>
                </a:cubicBezTo>
                <a:cubicBezTo>
                  <a:pt x="10" y="219"/>
                  <a:pt x="7" y="224"/>
                  <a:pt x="9" y="228"/>
                </a:cubicBezTo>
                <a:cubicBezTo>
                  <a:pt x="9" y="231"/>
                  <a:pt x="10" y="233"/>
                  <a:pt x="11" y="235"/>
                </a:cubicBezTo>
                <a:cubicBezTo>
                  <a:pt x="13" y="239"/>
                  <a:pt x="18" y="241"/>
                  <a:pt x="22" y="239"/>
                </a:cubicBezTo>
                <a:cubicBezTo>
                  <a:pt x="26" y="238"/>
                  <a:pt x="26" y="238"/>
                  <a:pt x="26" y="238"/>
                </a:cubicBezTo>
                <a:cubicBezTo>
                  <a:pt x="32" y="235"/>
                  <a:pt x="40" y="237"/>
                  <a:pt x="43" y="243"/>
                </a:cubicBezTo>
                <a:cubicBezTo>
                  <a:pt x="43" y="243"/>
                  <a:pt x="43" y="243"/>
                  <a:pt x="43" y="243"/>
                </a:cubicBezTo>
                <a:cubicBezTo>
                  <a:pt x="46" y="250"/>
                  <a:pt x="43" y="257"/>
                  <a:pt x="37" y="260"/>
                </a:cubicBezTo>
                <a:cubicBezTo>
                  <a:pt x="34" y="262"/>
                  <a:pt x="34" y="262"/>
                  <a:pt x="34" y="262"/>
                </a:cubicBezTo>
                <a:cubicBezTo>
                  <a:pt x="29" y="264"/>
                  <a:pt x="28" y="269"/>
                  <a:pt x="31" y="273"/>
                </a:cubicBezTo>
                <a:cubicBezTo>
                  <a:pt x="32" y="275"/>
                  <a:pt x="33" y="277"/>
                  <a:pt x="35" y="279"/>
                </a:cubicBezTo>
                <a:cubicBezTo>
                  <a:pt x="38" y="283"/>
                  <a:pt x="43" y="283"/>
                  <a:pt x="47" y="280"/>
                </a:cubicBezTo>
                <a:cubicBezTo>
                  <a:pt x="50" y="277"/>
                  <a:pt x="50" y="277"/>
                  <a:pt x="50" y="277"/>
                </a:cubicBezTo>
                <a:cubicBezTo>
                  <a:pt x="55" y="273"/>
                  <a:pt x="63" y="273"/>
                  <a:pt x="67" y="278"/>
                </a:cubicBezTo>
                <a:cubicBezTo>
                  <a:pt x="72" y="283"/>
                  <a:pt x="72" y="291"/>
                  <a:pt x="67" y="296"/>
                </a:cubicBezTo>
                <a:cubicBezTo>
                  <a:pt x="64" y="298"/>
                  <a:pt x="64" y="298"/>
                  <a:pt x="64" y="298"/>
                </a:cubicBezTo>
                <a:cubicBezTo>
                  <a:pt x="61" y="302"/>
                  <a:pt x="61" y="307"/>
                  <a:pt x="65" y="310"/>
                </a:cubicBezTo>
                <a:cubicBezTo>
                  <a:pt x="66" y="312"/>
                  <a:pt x="68" y="313"/>
                  <a:pt x="70" y="315"/>
                </a:cubicBezTo>
                <a:cubicBezTo>
                  <a:pt x="74" y="318"/>
                  <a:pt x="79" y="316"/>
                  <a:pt x="82" y="312"/>
                </a:cubicBezTo>
                <a:cubicBezTo>
                  <a:pt x="84" y="309"/>
                  <a:pt x="84" y="309"/>
                  <a:pt x="84" y="309"/>
                </a:cubicBezTo>
                <a:cubicBezTo>
                  <a:pt x="87" y="304"/>
                  <a:pt x="93" y="301"/>
                  <a:pt x="99" y="304"/>
                </a:cubicBezTo>
                <a:cubicBezTo>
                  <a:pt x="107" y="307"/>
                  <a:pt x="109" y="315"/>
                  <a:pt x="105" y="322"/>
                </a:cubicBezTo>
                <a:cubicBezTo>
                  <a:pt x="104" y="325"/>
                  <a:pt x="104" y="325"/>
                  <a:pt x="104" y="325"/>
                </a:cubicBezTo>
                <a:cubicBezTo>
                  <a:pt x="101" y="329"/>
                  <a:pt x="103" y="334"/>
                  <a:pt x="107" y="336"/>
                </a:cubicBezTo>
                <a:cubicBezTo>
                  <a:pt x="109" y="337"/>
                  <a:pt x="112" y="338"/>
                  <a:pt x="114" y="339"/>
                </a:cubicBezTo>
                <a:cubicBezTo>
                  <a:pt x="118" y="341"/>
                  <a:pt x="123" y="338"/>
                  <a:pt x="124" y="334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7" y="323"/>
                  <a:pt x="134" y="319"/>
                  <a:pt x="141" y="321"/>
                </a:cubicBezTo>
                <a:cubicBezTo>
                  <a:pt x="141" y="321"/>
                  <a:pt x="141" y="321"/>
                  <a:pt x="141" y="321"/>
                </a:cubicBezTo>
                <a:cubicBezTo>
                  <a:pt x="147" y="322"/>
                  <a:pt x="151" y="329"/>
                  <a:pt x="150" y="336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8" y="344"/>
                  <a:pt x="151" y="349"/>
                  <a:pt x="156" y="349"/>
                </a:cubicBezTo>
                <a:cubicBezTo>
                  <a:pt x="158" y="350"/>
                  <a:pt x="160" y="350"/>
                  <a:pt x="163" y="350"/>
                </a:cubicBezTo>
                <a:cubicBezTo>
                  <a:pt x="167" y="350"/>
                  <a:pt x="171" y="347"/>
                  <a:pt x="171" y="342"/>
                </a:cubicBezTo>
                <a:cubicBezTo>
                  <a:pt x="171" y="338"/>
                  <a:pt x="171" y="338"/>
                  <a:pt x="171" y="338"/>
                </a:cubicBezTo>
                <a:cubicBezTo>
                  <a:pt x="171" y="331"/>
                  <a:pt x="176" y="325"/>
                  <a:pt x="183" y="325"/>
                </a:cubicBezTo>
                <a:cubicBezTo>
                  <a:pt x="190" y="325"/>
                  <a:pt x="196" y="330"/>
                  <a:pt x="196" y="337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5"/>
                  <a:pt x="201" y="349"/>
                  <a:pt x="205" y="348"/>
                </a:cubicBezTo>
                <a:cubicBezTo>
                  <a:pt x="208" y="348"/>
                  <a:pt x="210" y="347"/>
                  <a:pt x="212" y="347"/>
                </a:cubicBezTo>
                <a:cubicBezTo>
                  <a:pt x="217" y="346"/>
                  <a:pt x="220" y="341"/>
                  <a:pt x="218" y="337"/>
                </a:cubicBezTo>
                <a:cubicBezTo>
                  <a:pt x="217" y="333"/>
                  <a:pt x="217" y="333"/>
                  <a:pt x="217" y="333"/>
                </a:cubicBezTo>
                <a:cubicBezTo>
                  <a:pt x="215" y="326"/>
                  <a:pt x="218" y="319"/>
                  <a:pt x="225" y="317"/>
                </a:cubicBezTo>
                <a:cubicBezTo>
                  <a:pt x="232" y="315"/>
                  <a:pt x="239" y="318"/>
                  <a:pt x="241" y="325"/>
                </a:cubicBezTo>
                <a:cubicBezTo>
                  <a:pt x="242" y="328"/>
                  <a:pt x="242" y="328"/>
                  <a:pt x="242" y="328"/>
                </a:cubicBezTo>
                <a:cubicBezTo>
                  <a:pt x="243" y="333"/>
                  <a:pt x="249" y="335"/>
                  <a:pt x="253" y="333"/>
                </a:cubicBezTo>
                <a:cubicBezTo>
                  <a:pt x="255" y="332"/>
                  <a:pt x="257" y="331"/>
                  <a:pt x="259" y="330"/>
                </a:cubicBezTo>
                <a:cubicBezTo>
                  <a:pt x="263" y="328"/>
                  <a:pt x="265" y="322"/>
                  <a:pt x="262" y="318"/>
                </a:cubicBezTo>
                <a:cubicBezTo>
                  <a:pt x="260" y="315"/>
                  <a:pt x="260" y="315"/>
                  <a:pt x="260" y="315"/>
                </a:cubicBezTo>
                <a:cubicBezTo>
                  <a:pt x="256" y="309"/>
                  <a:pt x="257" y="301"/>
                  <a:pt x="263" y="297"/>
                </a:cubicBezTo>
                <a:cubicBezTo>
                  <a:pt x="269" y="294"/>
                  <a:pt x="276" y="295"/>
                  <a:pt x="280" y="301"/>
                </a:cubicBezTo>
                <a:cubicBezTo>
                  <a:pt x="282" y="304"/>
                  <a:pt x="282" y="304"/>
                  <a:pt x="282" y="304"/>
                </a:cubicBezTo>
                <a:cubicBezTo>
                  <a:pt x="285" y="308"/>
                  <a:pt x="291" y="308"/>
                  <a:pt x="294" y="305"/>
                </a:cubicBezTo>
                <a:cubicBezTo>
                  <a:pt x="294" y="305"/>
                  <a:pt x="294" y="305"/>
                  <a:pt x="294" y="305"/>
                </a:cubicBezTo>
                <a:cubicBezTo>
                  <a:pt x="296" y="304"/>
                  <a:pt x="298" y="302"/>
                  <a:pt x="299" y="300"/>
                </a:cubicBezTo>
                <a:cubicBezTo>
                  <a:pt x="303" y="297"/>
                  <a:pt x="302" y="292"/>
                  <a:pt x="299" y="289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0" y="281"/>
                  <a:pt x="289" y="273"/>
                  <a:pt x="294" y="268"/>
                </a:cubicBezTo>
                <a:cubicBezTo>
                  <a:pt x="298" y="263"/>
                  <a:pt x="306" y="262"/>
                  <a:pt x="311" y="266"/>
                </a:cubicBezTo>
                <a:cubicBezTo>
                  <a:pt x="314" y="269"/>
                  <a:pt x="314" y="269"/>
                  <a:pt x="314" y="269"/>
                </a:cubicBezTo>
                <a:cubicBezTo>
                  <a:pt x="318" y="272"/>
                  <a:pt x="323" y="271"/>
                  <a:pt x="326" y="267"/>
                </a:cubicBezTo>
                <a:cubicBezTo>
                  <a:pt x="327" y="265"/>
                  <a:pt x="328" y="263"/>
                  <a:pt x="329" y="261"/>
                </a:cubicBezTo>
                <a:cubicBezTo>
                  <a:pt x="331" y="256"/>
                  <a:pt x="330" y="251"/>
                  <a:pt x="325" y="249"/>
                </a:cubicBezTo>
                <a:cubicBezTo>
                  <a:pt x="321" y="248"/>
                  <a:pt x="321" y="248"/>
                  <a:pt x="321" y="248"/>
                </a:cubicBezTo>
                <a:cubicBezTo>
                  <a:pt x="315" y="245"/>
                  <a:pt x="312" y="238"/>
                  <a:pt x="315" y="231"/>
                </a:cubicBezTo>
                <a:cubicBezTo>
                  <a:pt x="317" y="225"/>
                  <a:pt x="325" y="222"/>
                  <a:pt x="331" y="225"/>
                </a:cubicBezTo>
                <a:cubicBezTo>
                  <a:pt x="334" y="226"/>
                  <a:pt x="334" y="226"/>
                  <a:pt x="334" y="226"/>
                </a:cubicBezTo>
                <a:cubicBezTo>
                  <a:pt x="339" y="228"/>
                  <a:pt x="344" y="225"/>
                  <a:pt x="345" y="221"/>
                </a:cubicBezTo>
                <a:cubicBezTo>
                  <a:pt x="346" y="218"/>
                  <a:pt x="346" y="216"/>
                  <a:pt x="347" y="214"/>
                </a:cubicBezTo>
                <a:cubicBezTo>
                  <a:pt x="348" y="209"/>
                  <a:pt x="345" y="205"/>
                  <a:pt x="340" y="204"/>
                </a:cubicBezTo>
                <a:cubicBezTo>
                  <a:pt x="336" y="204"/>
                  <a:pt x="336" y="204"/>
                  <a:pt x="336" y="204"/>
                </a:cubicBezTo>
                <a:cubicBezTo>
                  <a:pt x="329" y="203"/>
                  <a:pt x="324" y="197"/>
                  <a:pt x="325" y="190"/>
                </a:cubicBezTo>
                <a:cubicBezTo>
                  <a:pt x="320" y="185"/>
                  <a:pt x="324" y="177"/>
                  <a:pt x="331" y="178"/>
                </a:cubicBezTo>
                <a:cubicBezTo>
                  <a:pt x="342" y="179"/>
                  <a:pt x="342" y="179"/>
                  <a:pt x="342" y="179"/>
                </a:cubicBezTo>
                <a:cubicBezTo>
                  <a:pt x="347" y="180"/>
                  <a:pt x="351" y="176"/>
                  <a:pt x="351" y="171"/>
                </a:cubicBezTo>
                <a:cubicBezTo>
                  <a:pt x="351" y="169"/>
                  <a:pt x="351" y="166"/>
                  <a:pt x="350" y="164"/>
                </a:cubicBezTo>
                <a:cubicBezTo>
                  <a:pt x="350" y="159"/>
                  <a:pt x="346" y="156"/>
                  <a:pt x="341" y="157"/>
                </a:cubicBezTo>
                <a:cubicBezTo>
                  <a:pt x="337" y="157"/>
                  <a:pt x="337" y="157"/>
                  <a:pt x="337" y="157"/>
                </a:cubicBezTo>
                <a:cubicBezTo>
                  <a:pt x="331" y="158"/>
                  <a:pt x="325" y="155"/>
                  <a:pt x="323" y="149"/>
                </a:cubicBezTo>
                <a:cubicBezTo>
                  <a:pt x="320" y="142"/>
                  <a:pt x="325" y="134"/>
                  <a:pt x="333" y="133"/>
                </a:cubicBezTo>
                <a:cubicBezTo>
                  <a:pt x="336" y="132"/>
                  <a:pt x="336" y="132"/>
                  <a:pt x="336" y="132"/>
                </a:cubicBezTo>
                <a:cubicBezTo>
                  <a:pt x="341" y="131"/>
                  <a:pt x="344" y="127"/>
                  <a:pt x="342" y="122"/>
                </a:cubicBezTo>
                <a:cubicBezTo>
                  <a:pt x="341" y="120"/>
                  <a:pt x="341" y="117"/>
                  <a:pt x="340" y="115"/>
                </a:cubicBezTo>
                <a:cubicBezTo>
                  <a:pt x="338" y="111"/>
                  <a:pt x="333" y="109"/>
                  <a:pt x="329" y="111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20" y="115"/>
                  <a:pt x="313" y="114"/>
                  <a:pt x="310" y="109"/>
                </a:cubicBezTo>
                <a:cubicBezTo>
                  <a:pt x="305" y="102"/>
                  <a:pt x="307" y="93"/>
                  <a:pt x="314" y="90"/>
                </a:cubicBezTo>
                <a:cubicBezTo>
                  <a:pt x="317" y="88"/>
                  <a:pt x="317" y="88"/>
                  <a:pt x="317" y="88"/>
                </a:cubicBezTo>
                <a:cubicBezTo>
                  <a:pt x="321" y="86"/>
                  <a:pt x="323" y="81"/>
                  <a:pt x="320" y="77"/>
                </a:cubicBezTo>
                <a:cubicBezTo>
                  <a:pt x="319" y="75"/>
                  <a:pt x="317" y="73"/>
                  <a:pt x="316" y="71"/>
                </a:cubicBezTo>
                <a:cubicBezTo>
                  <a:pt x="313" y="67"/>
                  <a:pt x="308" y="67"/>
                  <a:pt x="304" y="70"/>
                </a:cubicBezTo>
                <a:cubicBezTo>
                  <a:pt x="301" y="73"/>
                  <a:pt x="301" y="73"/>
                  <a:pt x="301" y="73"/>
                </a:cubicBezTo>
                <a:cubicBezTo>
                  <a:pt x="296" y="78"/>
                  <a:pt x="288" y="77"/>
                  <a:pt x="283" y="72"/>
                </a:cubicBezTo>
                <a:cubicBezTo>
                  <a:pt x="279" y="67"/>
                  <a:pt x="279" y="59"/>
                  <a:pt x="284" y="54"/>
                </a:cubicBezTo>
                <a:cubicBezTo>
                  <a:pt x="287" y="52"/>
                  <a:pt x="287" y="52"/>
                  <a:pt x="287" y="52"/>
                </a:cubicBezTo>
                <a:cubicBezTo>
                  <a:pt x="290" y="49"/>
                  <a:pt x="290" y="43"/>
                  <a:pt x="286" y="40"/>
                </a:cubicBezTo>
                <a:cubicBezTo>
                  <a:pt x="285" y="38"/>
                  <a:pt x="283" y="37"/>
                  <a:pt x="281" y="36"/>
                </a:cubicBezTo>
                <a:cubicBezTo>
                  <a:pt x="277" y="33"/>
                  <a:pt x="272" y="34"/>
                  <a:pt x="269" y="38"/>
                </a:cubicBezTo>
                <a:cubicBezTo>
                  <a:pt x="267" y="41"/>
                  <a:pt x="267" y="41"/>
                  <a:pt x="267" y="41"/>
                </a:cubicBezTo>
                <a:cubicBezTo>
                  <a:pt x="264" y="46"/>
                  <a:pt x="258" y="49"/>
                  <a:pt x="252" y="47"/>
                </a:cubicBezTo>
                <a:cubicBezTo>
                  <a:pt x="244" y="44"/>
                  <a:pt x="242" y="35"/>
                  <a:pt x="246" y="28"/>
                </a:cubicBezTo>
                <a:cubicBezTo>
                  <a:pt x="247" y="25"/>
                  <a:pt x="247" y="25"/>
                  <a:pt x="247" y="25"/>
                </a:cubicBezTo>
                <a:cubicBezTo>
                  <a:pt x="250" y="21"/>
                  <a:pt x="248" y="16"/>
                  <a:pt x="244" y="14"/>
                </a:cubicBezTo>
                <a:cubicBezTo>
                  <a:pt x="241" y="13"/>
                  <a:pt x="239" y="12"/>
                  <a:pt x="237" y="11"/>
                </a:cubicBezTo>
                <a:cubicBezTo>
                  <a:pt x="233" y="10"/>
                  <a:pt x="228" y="12"/>
                  <a:pt x="227" y="17"/>
                </a:cubicBezTo>
                <a:cubicBezTo>
                  <a:pt x="226" y="20"/>
                  <a:pt x="226" y="20"/>
                  <a:pt x="226" y="20"/>
                </a:cubicBezTo>
                <a:cubicBezTo>
                  <a:pt x="224" y="26"/>
                  <a:pt x="218" y="31"/>
                  <a:pt x="212" y="30"/>
                </a:cubicBezTo>
                <a:cubicBezTo>
                  <a:pt x="204" y="29"/>
                  <a:pt x="199" y="22"/>
                  <a:pt x="201" y="14"/>
                </a:cubicBezTo>
                <a:cubicBezTo>
                  <a:pt x="202" y="11"/>
                  <a:pt x="202" y="11"/>
                  <a:pt x="202" y="11"/>
                </a:cubicBezTo>
                <a:cubicBezTo>
                  <a:pt x="203" y="6"/>
                  <a:pt x="200" y="1"/>
                  <a:pt x="195" y="1"/>
                </a:cubicBezTo>
                <a:cubicBezTo>
                  <a:pt x="193" y="1"/>
                  <a:pt x="191" y="0"/>
                  <a:pt x="188" y="0"/>
                </a:cubicBezTo>
                <a:cubicBezTo>
                  <a:pt x="184" y="0"/>
                  <a:pt x="180" y="4"/>
                  <a:pt x="180" y="8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18"/>
                  <a:pt x="176" y="24"/>
                  <a:pt x="170" y="25"/>
                </a:cubicBezTo>
                <a:cubicBezTo>
                  <a:pt x="162" y="27"/>
                  <a:pt x="155" y="21"/>
                  <a:pt x="155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5" y="5"/>
                  <a:pt x="150" y="1"/>
                  <a:pt x="145" y="2"/>
                </a:cubicBezTo>
                <a:cubicBezTo>
                  <a:pt x="143" y="2"/>
                  <a:pt x="141" y="3"/>
                  <a:pt x="138" y="3"/>
                </a:cubicBezTo>
                <a:cubicBezTo>
                  <a:pt x="134" y="4"/>
                  <a:pt x="131" y="9"/>
                  <a:pt x="133" y="13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6" y="24"/>
                  <a:pt x="132" y="31"/>
                  <a:pt x="126" y="33"/>
                </a:cubicBezTo>
                <a:cubicBezTo>
                  <a:pt x="121" y="38"/>
                  <a:pt x="113" y="36"/>
                  <a:pt x="111" y="29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7" y="17"/>
                  <a:pt x="102" y="15"/>
                  <a:pt x="98" y="17"/>
                </a:cubicBezTo>
                <a:cubicBezTo>
                  <a:pt x="96" y="18"/>
                  <a:pt x="94" y="19"/>
                  <a:pt x="92" y="20"/>
                </a:cubicBezTo>
                <a:cubicBezTo>
                  <a:pt x="88" y="23"/>
                  <a:pt x="86" y="28"/>
                  <a:pt x="89" y="32"/>
                </a:cubicBezTo>
                <a:cubicBezTo>
                  <a:pt x="91" y="35"/>
                  <a:pt x="91" y="35"/>
                  <a:pt x="91" y="35"/>
                </a:cubicBezTo>
                <a:cubicBezTo>
                  <a:pt x="96" y="42"/>
                  <a:pt x="93" y="51"/>
                  <a:pt x="86" y="54"/>
                </a:cubicBezTo>
                <a:cubicBezTo>
                  <a:pt x="81" y="56"/>
                  <a:pt x="74" y="54"/>
                  <a:pt x="70" y="49"/>
                </a:cubicBezTo>
                <a:cubicBezTo>
                  <a:pt x="69" y="47"/>
                  <a:pt x="69" y="47"/>
                  <a:pt x="69" y="47"/>
                </a:cubicBezTo>
                <a:cubicBezTo>
                  <a:pt x="66" y="43"/>
                  <a:pt x="60" y="42"/>
                  <a:pt x="57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5" y="47"/>
                  <a:pt x="53" y="48"/>
                  <a:pt x="52" y="50"/>
                </a:cubicBezTo>
                <a:close/>
                <a:moveTo>
                  <a:pt x="215" y="283"/>
                </a:moveTo>
                <a:cubicBezTo>
                  <a:pt x="208" y="285"/>
                  <a:pt x="201" y="282"/>
                  <a:pt x="199" y="275"/>
                </a:cubicBezTo>
                <a:cubicBezTo>
                  <a:pt x="197" y="269"/>
                  <a:pt x="200" y="262"/>
                  <a:pt x="207" y="260"/>
                </a:cubicBezTo>
                <a:cubicBezTo>
                  <a:pt x="213" y="258"/>
                  <a:pt x="220" y="261"/>
                  <a:pt x="222" y="267"/>
                </a:cubicBezTo>
                <a:cubicBezTo>
                  <a:pt x="224" y="274"/>
                  <a:pt x="221" y="281"/>
                  <a:pt x="215" y="283"/>
                </a:cubicBezTo>
                <a:close/>
                <a:moveTo>
                  <a:pt x="274" y="207"/>
                </a:moveTo>
                <a:cubicBezTo>
                  <a:pt x="280" y="210"/>
                  <a:pt x="283" y="217"/>
                  <a:pt x="280" y="223"/>
                </a:cubicBezTo>
                <a:cubicBezTo>
                  <a:pt x="277" y="229"/>
                  <a:pt x="270" y="232"/>
                  <a:pt x="264" y="229"/>
                </a:cubicBezTo>
                <a:cubicBezTo>
                  <a:pt x="258" y="226"/>
                  <a:pt x="255" y="219"/>
                  <a:pt x="258" y="213"/>
                </a:cubicBezTo>
                <a:cubicBezTo>
                  <a:pt x="261" y="206"/>
                  <a:pt x="268" y="204"/>
                  <a:pt x="274" y="207"/>
                </a:cubicBezTo>
                <a:close/>
                <a:moveTo>
                  <a:pt x="227" y="219"/>
                </a:moveTo>
                <a:cubicBezTo>
                  <a:pt x="230" y="222"/>
                  <a:pt x="230" y="227"/>
                  <a:pt x="227" y="230"/>
                </a:cubicBezTo>
                <a:cubicBezTo>
                  <a:pt x="224" y="233"/>
                  <a:pt x="218" y="233"/>
                  <a:pt x="215" y="229"/>
                </a:cubicBezTo>
                <a:cubicBezTo>
                  <a:pt x="213" y="226"/>
                  <a:pt x="213" y="221"/>
                  <a:pt x="216" y="218"/>
                </a:cubicBezTo>
                <a:cubicBezTo>
                  <a:pt x="219" y="215"/>
                  <a:pt x="224" y="215"/>
                  <a:pt x="227" y="219"/>
                </a:cubicBezTo>
                <a:close/>
                <a:moveTo>
                  <a:pt x="107" y="164"/>
                </a:moveTo>
                <a:cubicBezTo>
                  <a:pt x="111" y="164"/>
                  <a:pt x="115" y="168"/>
                  <a:pt x="115" y="172"/>
                </a:cubicBezTo>
                <a:cubicBezTo>
                  <a:pt x="114" y="176"/>
                  <a:pt x="111" y="180"/>
                  <a:pt x="106" y="180"/>
                </a:cubicBezTo>
                <a:cubicBezTo>
                  <a:pt x="102" y="179"/>
                  <a:pt x="99" y="176"/>
                  <a:pt x="99" y="171"/>
                </a:cubicBezTo>
                <a:cubicBezTo>
                  <a:pt x="99" y="167"/>
                  <a:pt x="103" y="164"/>
                  <a:pt x="107" y="164"/>
                </a:cubicBezTo>
                <a:close/>
                <a:moveTo>
                  <a:pt x="82" y="221"/>
                </a:moveTo>
                <a:cubicBezTo>
                  <a:pt x="75" y="223"/>
                  <a:pt x="68" y="220"/>
                  <a:pt x="66" y="214"/>
                </a:cubicBezTo>
                <a:cubicBezTo>
                  <a:pt x="64" y="208"/>
                  <a:pt x="67" y="201"/>
                  <a:pt x="74" y="198"/>
                </a:cubicBezTo>
                <a:cubicBezTo>
                  <a:pt x="80" y="196"/>
                  <a:pt x="87" y="199"/>
                  <a:pt x="89" y="206"/>
                </a:cubicBezTo>
                <a:cubicBezTo>
                  <a:pt x="91" y="212"/>
                  <a:pt x="88" y="219"/>
                  <a:pt x="82" y="221"/>
                </a:cubicBezTo>
                <a:close/>
                <a:moveTo>
                  <a:pt x="119" y="226"/>
                </a:moveTo>
                <a:cubicBezTo>
                  <a:pt x="116" y="223"/>
                  <a:pt x="116" y="218"/>
                  <a:pt x="120" y="215"/>
                </a:cubicBezTo>
                <a:cubicBezTo>
                  <a:pt x="123" y="212"/>
                  <a:pt x="128" y="212"/>
                  <a:pt x="131" y="215"/>
                </a:cubicBezTo>
                <a:cubicBezTo>
                  <a:pt x="134" y="219"/>
                  <a:pt x="134" y="224"/>
                  <a:pt x="130" y="227"/>
                </a:cubicBezTo>
                <a:cubicBezTo>
                  <a:pt x="127" y="229"/>
                  <a:pt x="122" y="229"/>
                  <a:pt x="119" y="226"/>
                </a:cubicBezTo>
                <a:close/>
                <a:moveTo>
                  <a:pt x="126" y="279"/>
                </a:moveTo>
                <a:cubicBezTo>
                  <a:pt x="120" y="276"/>
                  <a:pt x="118" y="269"/>
                  <a:pt x="120" y="263"/>
                </a:cubicBezTo>
                <a:cubicBezTo>
                  <a:pt x="123" y="257"/>
                  <a:pt x="131" y="254"/>
                  <a:pt x="137" y="257"/>
                </a:cubicBezTo>
                <a:cubicBezTo>
                  <a:pt x="143" y="260"/>
                  <a:pt x="145" y="267"/>
                  <a:pt x="142" y="273"/>
                </a:cubicBezTo>
                <a:cubicBezTo>
                  <a:pt x="139" y="279"/>
                  <a:pt x="132" y="282"/>
                  <a:pt x="126" y="279"/>
                </a:cubicBezTo>
                <a:close/>
                <a:moveTo>
                  <a:pt x="172" y="250"/>
                </a:moveTo>
                <a:cubicBezTo>
                  <a:pt x="168" y="250"/>
                  <a:pt x="164" y="246"/>
                  <a:pt x="165" y="242"/>
                </a:cubicBezTo>
                <a:cubicBezTo>
                  <a:pt x="165" y="238"/>
                  <a:pt x="168" y="234"/>
                  <a:pt x="173" y="234"/>
                </a:cubicBezTo>
                <a:cubicBezTo>
                  <a:pt x="177" y="235"/>
                  <a:pt x="181" y="238"/>
                  <a:pt x="180" y="243"/>
                </a:cubicBezTo>
                <a:cubicBezTo>
                  <a:pt x="180" y="247"/>
                  <a:pt x="177" y="250"/>
                  <a:pt x="172" y="250"/>
                </a:cubicBezTo>
                <a:close/>
                <a:moveTo>
                  <a:pt x="251" y="177"/>
                </a:moveTo>
                <a:cubicBezTo>
                  <a:pt x="251" y="181"/>
                  <a:pt x="247" y="185"/>
                  <a:pt x="243" y="185"/>
                </a:cubicBezTo>
                <a:cubicBezTo>
                  <a:pt x="238" y="184"/>
                  <a:pt x="235" y="181"/>
                  <a:pt x="235" y="176"/>
                </a:cubicBezTo>
                <a:cubicBezTo>
                  <a:pt x="235" y="172"/>
                  <a:pt x="239" y="168"/>
                  <a:pt x="243" y="169"/>
                </a:cubicBezTo>
                <a:cubicBezTo>
                  <a:pt x="248" y="169"/>
                  <a:pt x="251" y="173"/>
                  <a:pt x="251" y="177"/>
                </a:cubicBezTo>
                <a:close/>
                <a:moveTo>
                  <a:pt x="268" y="127"/>
                </a:moveTo>
                <a:cubicBezTo>
                  <a:pt x="274" y="125"/>
                  <a:pt x="281" y="128"/>
                  <a:pt x="284" y="134"/>
                </a:cubicBezTo>
                <a:cubicBezTo>
                  <a:pt x="286" y="141"/>
                  <a:pt x="283" y="148"/>
                  <a:pt x="276" y="150"/>
                </a:cubicBezTo>
                <a:cubicBezTo>
                  <a:pt x="270" y="152"/>
                  <a:pt x="263" y="149"/>
                  <a:pt x="261" y="143"/>
                </a:cubicBezTo>
                <a:cubicBezTo>
                  <a:pt x="259" y="136"/>
                  <a:pt x="262" y="129"/>
                  <a:pt x="268" y="127"/>
                </a:cubicBezTo>
                <a:close/>
                <a:moveTo>
                  <a:pt x="231" y="122"/>
                </a:moveTo>
                <a:cubicBezTo>
                  <a:pt x="234" y="126"/>
                  <a:pt x="233" y="131"/>
                  <a:pt x="230" y="134"/>
                </a:cubicBezTo>
                <a:cubicBezTo>
                  <a:pt x="227" y="137"/>
                  <a:pt x="222" y="136"/>
                  <a:pt x="219" y="133"/>
                </a:cubicBezTo>
                <a:cubicBezTo>
                  <a:pt x="216" y="130"/>
                  <a:pt x="216" y="125"/>
                  <a:pt x="219" y="122"/>
                </a:cubicBezTo>
                <a:cubicBezTo>
                  <a:pt x="223" y="119"/>
                  <a:pt x="228" y="119"/>
                  <a:pt x="231" y="122"/>
                </a:cubicBezTo>
                <a:close/>
                <a:moveTo>
                  <a:pt x="202" y="150"/>
                </a:moveTo>
                <a:cubicBezTo>
                  <a:pt x="216" y="166"/>
                  <a:pt x="215" y="190"/>
                  <a:pt x="200" y="204"/>
                </a:cubicBezTo>
                <a:cubicBezTo>
                  <a:pt x="184" y="218"/>
                  <a:pt x="160" y="217"/>
                  <a:pt x="146" y="202"/>
                </a:cubicBezTo>
                <a:cubicBezTo>
                  <a:pt x="132" y="186"/>
                  <a:pt x="133" y="162"/>
                  <a:pt x="148" y="148"/>
                </a:cubicBezTo>
                <a:cubicBezTo>
                  <a:pt x="164" y="134"/>
                  <a:pt x="188" y="135"/>
                  <a:pt x="202" y="150"/>
                </a:cubicBezTo>
                <a:close/>
                <a:moveTo>
                  <a:pt x="224" y="69"/>
                </a:moveTo>
                <a:cubicBezTo>
                  <a:pt x="230" y="72"/>
                  <a:pt x="232" y="79"/>
                  <a:pt x="229" y="85"/>
                </a:cubicBezTo>
                <a:cubicBezTo>
                  <a:pt x="227" y="91"/>
                  <a:pt x="219" y="94"/>
                  <a:pt x="213" y="91"/>
                </a:cubicBezTo>
                <a:cubicBezTo>
                  <a:pt x="207" y="88"/>
                  <a:pt x="205" y="81"/>
                  <a:pt x="208" y="75"/>
                </a:cubicBezTo>
                <a:cubicBezTo>
                  <a:pt x="210" y="69"/>
                  <a:pt x="218" y="66"/>
                  <a:pt x="224" y="69"/>
                </a:cubicBezTo>
                <a:close/>
                <a:moveTo>
                  <a:pt x="178" y="98"/>
                </a:moveTo>
                <a:cubicBezTo>
                  <a:pt x="182" y="98"/>
                  <a:pt x="185" y="102"/>
                  <a:pt x="185" y="106"/>
                </a:cubicBezTo>
                <a:cubicBezTo>
                  <a:pt x="185" y="111"/>
                  <a:pt x="181" y="114"/>
                  <a:pt x="177" y="114"/>
                </a:cubicBezTo>
                <a:cubicBezTo>
                  <a:pt x="173" y="114"/>
                  <a:pt x="169" y="110"/>
                  <a:pt x="169" y="106"/>
                </a:cubicBezTo>
                <a:cubicBezTo>
                  <a:pt x="170" y="101"/>
                  <a:pt x="173" y="98"/>
                  <a:pt x="178" y="98"/>
                </a:cubicBezTo>
                <a:close/>
                <a:moveTo>
                  <a:pt x="134" y="119"/>
                </a:moveTo>
                <a:cubicBezTo>
                  <a:pt x="137" y="122"/>
                  <a:pt x="137" y="127"/>
                  <a:pt x="134" y="130"/>
                </a:cubicBezTo>
                <a:cubicBezTo>
                  <a:pt x="131" y="133"/>
                  <a:pt x="126" y="133"/>
                  <a:pt x="123" y="130"/>
                </a:cubicBezTo>
                <a:cubicBezTo>
                  <a:pt x="120" y="126"/>
                  <a:pt x="120" y="121"/>
                  <a:pt x="123" y="118"/>
                </a:cubicBezTo>
                <a:cubicBezTo>
                  <a:pt x="126" y="115"/>
                  <a:pt x="131" y="116"/>
                  <a:pt x="134" y="119"/>
                </a:cubicBezTo>
                <a:close/>
                <a:moveTo>
                  <a:pt x="76" y="142"/>
                </a:moveTo>
                <a:cubicBezTo>
                  <a:pt x="70" y="139"/>
                  <a:pt x="67" y="131"/>
                  <a:pt x="70" y="125"/>
                </a:cubicBezTo>
                <a:cubicBezTo>
                  <a:pt x="73" y="119"/>
                  <a:pt x="80" y="117"/>
                  <a:pt x="86" y="120"/>
                </a:cubicBezTo>
                <a:cubicBezTo>
                  <a:pt x="92" y="123"/>
                  <a:pt x="95" y="130"/>
                  <a:pt x="92" y="136"/>
                </a:cubicBezTo>
                <a:cubicBezTo>
                  <a:pt x="89" y="142"/>
                  <a:pt x="82" y="144"/>
                  <a:pt x="76" y="142"/>
                </a:cubicBezTo>
                <a:close/>
                <a:moveTo>
                  <a:pt x="135" y="65"/>
                </a:moveTo>
                <a:cubicBezTo>
                  <a:pt x="141" y="63"/>
                  <a:pt x="148" y="67"/>
                  <a:pt x="151" y="73"/>
                </a:cubicBezTo>
                <a:cubicBezTo>
                  <a:pt x="153" y="79"/>
                  <a:pt x="150" y="86"/>
                  <a:pt x="143" y="88"/>
                </a:cubicBezTo>
                <a:cubicBezTo>
                  <a:pt x="137" y="91"/>
                  <a:pt x="130" y="87"/>
                  <a:pt x="128" y="81"/>
                </a:cubicBezTo>
                <a:cubicBezTo>
                  <a:pt x="126" y="75"/>
                  <a:pt x="129" y="68"/>
                  <a:pt x="135" y="65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2417230" y="1427235"/>
            <a:ext cx="1828800" cy="1828800"/>
          </a:xfrm>
          <a:custGeom>
            <a:avLst/>
            <a:gdLst>
              <a:gd name="T0" fmla="*/ 535 w 539"/>
              <a:gd name="T1" fmla="*/ 267 h 539"/>
              <a:gd name="T2" fmla="*/ 534 w 539"/>
              <a:gd name="T3" fmla="*/ 238 h 539"/>
              <a:gd name="T4" fmla="*/ 531 w 539"/>
              <a:gd name="T5" fmla="*/ 225 h 539"/>
              <a:gd name="T6" fmla="*/ 529 w 539"/>
              <a:gd name="T7" fmla="*/ 196 h 539"/>
              <a:gd name="T8" fmla="*/ 514 w 539"/>
              <a:gd name="T9" fmla="*/ 156 h 539"/>
              <a:gd name="T10" fmla="*/ 493 w 539"/>
              <a:gd name="T11" fmla="*/ 118 h 539"/>
              <a:gd name="T12" fmla="*/ 466 w 539"/>
              <a:gd name="T13" fmla="*/ 85 h 539"/>
              <a:gd name="T14" fmla="*/ 434 w 539"/>
              <a:gd name="T15" fmla="*/ 56 h 539"/>
              <a:gd name="T16" fmla="*/ 398 w 539"/>
              <a:gd name="T17" fmla="*/ 33 h 539"/>
              <a:gd name="T18" fmla="*/ 359 w 539"/>
              <a:gd name="T19" fmla="*/ 15 h 539"/>
              <a:gd name="T20" fmla="*/ 317 w 539"/>
              <a:gd name="T21" fmla="*/ 4 h 539"/>
              <a:gd name="T22" fmla="*/ 274 w 539"/>
              <a:gd name="T23" fmla="*/ 5 h 539"/>
              <a:gd name="T24" fmla="*/ 261 w 539"/>
              <a:gd name="T25" fmla="*/ 2 h 539"/>
              <a:gd name="T26" fmla="*/ 232 w 539"/>
              <a:gd name="T27" fmla="*/ 4 h 539"/>
              <a:gd name="T28" fmla="*/ 192 w 539"/>
              <a:gd name="T29" fmla="*/ 17 h 539"/>
              <a:gd name="T30" fmla="*/ 174 w 539"/>
              <a:gd name="T31" fmla="*/ 44 h 539"/>
              <a:gd name="T32" fmla="*/ 139 w 539"/>
              <a:gd name="T33" fmla="*/ 34 h 539"/>
              <a:gd name="T34" fmla="*/ 104 w 539"/>
              <a:gd name="T35" fmla="*/ 57 h 539"/>
              <a:gd name="T36" fmla="*/ 73 w 539"/>
              <a:gd name="T37" fmla="*/ 86 h 539"/>
              <a:gd name="T38" fmla="*/ 47 w 539"/>
              <a:gd name="T39" fmla="*/ 119 h 539"/>
              <a:gd name="T40" fmla="*/ 26 w 539"/>
              <a:gd name="T41" fmla="*/ 155 h 539"/>
              <a:gd name="T42" fmla="*/ 11 w 539"/>
              <a:gd name="T43" fmla="*/ 195 h 539"/>
              <a:gd name="T44" fmla="*/ 3 w 539"/>
              <a:gd name="T45" fmla="*/ 235 h 539"/>
              <a:gd name="T46" fmla="*/ 0 w 539"/>
              <a:gd name="T47" fmla="*/ 277 h 539"/>
              <a:gd name="T48" fmla="*/ 5 w 539"/>
              <a:gd name="T49" fmla="*/ 319 h 539"/>
              <a:gd name="T50" fmla="*/ 16 w 539"/>
              <a:gd name="T51" fmla="*/ 359 h 539"/>
              <a:gd name="T52" fmla="*/ 32 w 539"/>
              <a:gd name="T53" fmla="*/ 397 h 539"/>
              <a:gd name="T54" fmla="*/ 55 w 539"/>
              <a:gd name="T55" fmla="*/ 432 h 539"/>
              <a:gd name="T56" fmla="*/ 82 w 539"/>
              <a:gd name="T57" fmla="*/ 463 h 539"/>
              <a:gd name="T58" fmla="*/ 114 w 539"/>
              <a:gd name="T59" fmla="*/ 490 h 539"/>
              <a:gd name="T60" fmla="*/ 150 w 539"/>
              <a:gd name="T61" fmla="*/ 511 h 539"/>
              <a:gd name="T62" fmla="*/ 189 w 539"/>
              <a:gd name="T63" fmla="*/ 527 h 539"/>
              <a:gd name="T64" fmla="*/ 230 w 539"/>
              <a:gd name="T65" fmla="*/ 536 h 539"/>
              <a:gd name="T66" fmla="*/ 271 w 539"/>
              <a:gd name="T67" fmla="*/ 539 h 539"/>
              <a:gd name="T68" fmla="*/ 313 w 539"/>
              <a:gd name="T69" fmla="*/ 536 h 539"/>
              <a:gd name="T70" fmla="*/ 354 w 539"/>
              <a:gd name="T71" fmla="*/ 526 h 539"/>
              <a:gd name="T72" fmla="*/ 393 w 539"/>
              <a:gd name="T73" fmla="*/ 509 h 539"/>
              <a:gd name="T74" fmla="*/ 425 w 539"/>
              <a:gd name="T75" fmla="*/ 460 h 539"/>
              <a:gd name="T76" fmla="*/ 452 w 539"/>
              <a:gd name="T77" fmla="*/ 433 h 539"/>
              <a:gd name="T78" fmla="*/ 475 w 539"/>
              <a:gd name="T79" fmla="*/ 402 h 539"/>
              <a:gd name="T80" fmla="*/ 507 w 539"/>
              <a:gd name="T81" fmla="*/ 389 h 539"/>
              <a:gd name="T82" fmla="*/ 527 w 539"/>
              <a:gd name="T83" fmla="*/ 351 h 539"/>
              <a:gd name="T84" fmla="*/ 529 w 539"/>
              <a:gd name="T85" fmla="*/ 322 h 539"/>
              <a:gd name="T86" fmla="*/ 532 w 539"/>
              <a:gd name="T87" fmla="*/ 309 h 539"/>
              <a:gd name="T88" fmla="*/ 536 w 539"/>
              <a:gd name="T89" fmla="*/ 280 h 539"/>
              <a:gd name="T90" fmla="*/ 383 w 539"/>
              <a:gd name="T91" fmla="*/ 116 h 539"/>
              <a:gd name="T92" fmla="*/ 270 w 539"/>
              <a:gd name="T93" fmla="*/ 80 h 539"/>
              <a:gd name="T94" fmla="*/ 146 w 539"/>
              <a:gd name="T95" fmla="*/ 125 h 539"/>
              <a:gd name="T96" fmla="*/ 93 w 539"/>
              <a:gd name="T97" fmla="*/ 381 h 539"/>
              <a:gd name="T98" fmla="*/ 93 w 539"/>
              <a:gd name="T99" fmla="*/ 381 h 539"/>
              <a:gd name="T100" fmla="*/ 346 w 539"/>
              <a:gd name="T101" fmla="*/ 444 h 539"/>
              <a:gd name="T102" fmla="*/ 393 w 539"/>
              <a:gd name="T103" fmla="*/ 41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9" h="539">
                <a:moveTo>
                  <a:pt x="536" y="280"/>
                </a:moveTo>
                <a:cubicBezTo>
                  <a:pt x="537" y="280"/>
                  <a:pt x="538" y="280"/>
                  <a:pt x="539" y="281"/>
                </a:cubicBezTo>
                <a:cubicBezTo>
                  <a:pt x="539" y="276"/>
                  <a:pt x="539" y="271"/>
                  <a:pt x="539" y="266"/>
                </a:cubicBezTo>
                <a:cubicBezTo>
                  <a:pt x="538" y="266"/>
                  <a:pt x="537" y="266"/>
                  <a:pt x="536" y="267"/>
                </a:cubicBezTo>
                <a:cubicBezTo>
                  <a:pt x="536" y="267"/>
                  <a:pt x="535" y="267"/>
                  <a:pt x="535" y="267"/>
                </a:cubicBezTo>
                <a:cubicBezTo>
                  <a:pt x="535" y="267"/>
                  <a:pt x="535" y="267"/>
                  <a:pt x="535" y="267"/>
                </a:cubicBezTo>
                <a:cubicBezTo>
                  <a:pt x="523" y="267"/>
                  <a:pt x="513" y="262"/>
                  <a:pt x="512" y="254"/>
                </a:cubicBezTo>
                <a:cubicBezTo>
                  <a:pt x="511" y="247"/>
                  <a:pt x="520" y="239"/>
                  <a:pt x="533" y="238"/>
                </a:cubicBezTo>
                <a:cubicBezTo>
                  <a:pt x="533" y="238"/>
                  <a:pt x="533" y="238"/>
                  <a:pt x="533" y="238"/>
                </a:cubicBezTo>
                <a:cubicBezTo>
                  <a:pt x="533" y="238"/>
                  <a:pt x="533" y="238"/>
                  <a:pt x="534" y="238"/>
                </a:cubicBezTo>
                <a:cubicBezTo>
                  <a:pt x="535" y="238"/>
                  <a:pt x="536" y="238"/>
                  <a:pt x="537" y="238"/>
                </a:cubicBezTo>
                <a:cubicBezTo>
                  <a:pt x="537" y="233"/>
                  <a:pt x="536" y="228"/>
                  <a:pt x="535" y="223"/>
                </a:cubicBezTo>
                <a:cubicBezTo>
                  <a:pt x="534" y="224"/>
                  <a:pt x="533" y="224"/>
                  <a:pt x="532" y="224"/>
                </a:cubicBezTo>
                <a:cubicBezTo>
                  <a:pt x="532" y="224"/>
                  <a:pt x="531" y="225"/>
                  <a:pt x="531" y="225"/>
                </a:cubicBezTo>
                <a:cubicBezTo>
                  <a:pt x="531" y="225"/>
                  <a:pt x="531" y="225"/>
                  <a:pt x="531" y="225"/>
                </a:cubicBezTo>
                <a:cubicBezTo>
                  <a:pt x="519" y="227"/>
                  <a:pt x="508" y="224"/>
                  <a:pt x="506" y="216"/>
                </a:cubicBezTo>
                <a:cubicBezTo>
                  <a:pt x="504" y="209"/>
                  <a:pt x="512" y="200"/>
                  <a:pt x="524" y="197"/>
                </a:cubicBezTo>
                <a:cubicBezTo>
                  <a:pt x="524" y="197"/>
                  <a:pt x="524" y="197"/>
                  <a:pt x="524" y="197"/>
                </a:cubicBezTo>
                <a:cubicBezTo>
                  <a:pt x="525" y="197"/>
                  <a:pt x="525" y="197"/>
                  <a:pt x="525" y="196"/>
                </a:cubicBezTo>
                <a:cubicBezTo>
                  <a:pt x="526" y="196"/>
                  <a:pt x="528" y="196"/>
                  <a:pt x="529" y="196"/>
                </a:cubicBezTo>
                <a:cubicBezTo>
                  <a:pt x="528" y="191"/>
                  <a:pt x="526" y="186"/>
                  <a:pt x="525" y="182"/>
                </a:cubicBezTo>
                <a:cubicBezTo>
                  <a:pt x="524" y="182"/>
                  <a:pt x="523" y="183"/>
                  <a:pt x="521" y="183"/>
                </a:cubicBezTo>
                <a:cubicBezTo>
                  <a:pt x="510" y="188"/>
                  <a:pt x="498" y="187"/>
                  <a:pt x="494" y="179"/>
                </a:cubicBezTo>
                <a:cubicBezTo>
                  <a:pt x="491" y="172"/>
                  <a:pt x="498" y="162"/>
                  <a:pt x="510" y="157"/>
                </a:cubicBezTo>
                <a:cubicBezTo>
                  <a:pt x="511" y="156"/>
                  <a:pt x="513" y="156"/>
                  <a:pt x="514" y="156"/>
                </a:cubicBezTo>
                <a:cubicBezTo>
                  <a:pt x="512" y="151"/>
                  <a:pt x="510" y="147"/>
                  <a:pt x="507" y="142"/>
                </a:cubicBezTo>
                <a:cubicBezTo>
                  <a:pt x="506" y="143"/>
                  <a:pt x="505" y="144"/>
                  <a:pt x="504" y="145"/>
                </a:cubicBezTo>
                <a:cubicBezTo>
                  <a:pt x="494" y="151"/>
                  <a:pt x="481" y="151"/>
                  <a:pt x="477" y="145"/>
                </a:cubicBezTo>
                <a:cubicBezTo>
                  <a:pt x="473" y="138"/>
                  <a:pt x="478" y="127"/>
                  <a:pt x="489" y="120"/>
                </a:cubicBezTo>
                <a:cubicBezTo>
                  <a:pt x="490" y="119"/>
                  <a:pt x="492" y="119"/>
                  <a:pt x="493" y="118"/>
                </a:cubicBezTo>
                <a:cubicBezTo>
                  <a:pt x="490" y="114"/>
                  <a:pt x="487" y="110"/>
                  <a:pt x="484" y="106"/>
                </a:cubicBezTo>
                <a:cubicBezTo>
                  <a:pt x="483" y="107"/>
                  <a:pt x="482" y="108"/>
                  <a:pt x="482" y="109"/>
                </a:cubicBezTo>
                <a:cubicBezTo>
                  <a:pt x="472" y="117"/>
                  <a:pt x="460" y="119"/>
                  <a:pt x="455" y="113"/>
                </a:cubicBezTo>
                <a:cubicBezTo>
                  <a:pt x="449" y="107"/>
                  <a:pt x="453" y="96"/>
                  <a:pt x="463" y="87"/>
                </a:cubicBezTo>
                <a:cubicBezTo>
                  <a:pt x="464" y="86"/>
                  <a:pt x="465" y="85"/>
                  <a:pt x="466" y="85"/>
                </a:cubicBezTo>
                <a:cubicBezTo>
                  <a:pt x="463" y="81"/>
                  <a:pt x="459" y="78"/>
                  <a:pt x="456" y="74"/>
                </a:cubicBezTo>
                <a:cubicBezTo>
                  <a:pt x="455" y="75"/>
                  <a:pt x="454" y="76"/>
                  <a:pt x="453" y="77"/>
                </a:cubicBezTo>
                <a:cubicBezTo>
                  <a:pt x="445" y="87"/>
                  <a:pt x="434" y="91"/>
                  <a:pt x="427" y="86"/>
                </a:cubicBezTo>
                <a:cubicBezTo>
                  <a:pt x="421" y="81"/>
                  <a:pt x="423" y="69"/>
                  <a:pt x="431" y="59"/>
                </a:cubicBezTo>
                <a:cubicBezTo>
                  <a:pt x="432" y="58"/>
                  <a:pt x="433" y="57"/>
                  <a:pt x="434" y="56"/>
                </a:cubicBezTo>
                <a:cubicBezTo>
                  <a:pt x="430" y="53"/>
                  <a:pt x="426" y="50"/>
                  <a:pt x="422" y="47"/>
                </a:cubicBezTo>
                <a:cubicBezTo>
                  <a:pt x="422" y="48"/>
                  <a:pt x="421" y="49"/>
                  <a:pt x="421" y="50"/>
                </a:cubicBezTo>
                <a:cubicBezTo>
                  <a:pt x="414" y="61"/>
                  <a:pt x="403" y="67"/>
                  <a:pt x="396" y="63"/>
                </a:cubicBezTo>
                <a:cubicBezTo>
                  <a:pt x="390" y="59"/>
                  <a:pt x="389" y="47"/>
                  <a:pt x="396" y="36"/>
                </a:cubicBezTo>
                <a:cubicBezTo>
                  <a:pt x="397" y="34"/>
                  <a:pt x="397" y="33"/>
                  <a:pt x="398" y="33"/>
                </a:cubicBezTo>
                <a:cubicBezTo>
                  <a:pt x="394" y="30"/>
                  <a:pt x="389" y="28"/>
                  <a:pt x="385" y="26"/>
                </a:cubicBezTo>
                <a:cubicBezTo>
                  <a:pt x="385" y="27"/>
                  <a:pt x="384" y="28"/>
                  <a:pt x="384" y="29"/>
                </a:cubicBezTo>
                <a:cubicBezTo>
                  <a:pt x="379" y="41"/>
                  <a:pt x="369" y="48"/>
                  <a:pt x="362" y="45"/>
                </a:cubicBezTo>
                <a:cubicBezTo>
                  <a:pt x="355" y="42"/>
                  <a:pt x="353" y="30"/>
                  <a:pt x="357" y="18"/>
                </a:cubicBezTo>
                <a:cubicBezTo>
                  <a:pt x="358" y="17"/>
                  <a:pt x="358" y="16"/>
                  <a:pt x="359" y="15"/>
                </a:cubicBezTo>
                <a:cubicBezTo>
                  <a:pt x="354" y="14"/>
                  <a:pt x="350" y="12"/>
                  <a:pt x="345" y="11"/>
                </a:cubicBezTo>
                <a:cubicBezTo>
                  <a:pt x="345" y="12"/>
                  <a:pt x="345" y="13"/>
                  <a:pt x="345" y="13"/>
                </a:cubicBezTo>
                <a:cubicBezTo>
                  <a:pt x="342" y="26"/>
                  <a:pt x="333" y="35"/>
                  <a:pt x="325" y="33"/>
                </a:cubicBezTo>
                <a:cubicBezTo>
                  <a:pt x="318" y="31"/>
                  <a:pt x="314" y="19"/>
                  <a:pt x="317" y="7"/>
                </a:cubicBezTo>
                <a:cubicBezTo>
                  <a:pt x="317" y="6"/>
                  <a:pt x="317" y="5"/>
                  <a:pt x="317" y="4"/>
                </a:cubicBezTo>
                <a:cubicBezTo>
                  <a:pt x="313" y="4"/>
                  <a:pt x="308" y="3"/>
                  <a:pt x="303" y="2"/>
                </a:cubicBezTo>
                <a:cubicBezTo>
                  <a:pt x="303" y="3"/>
                  <a:pt x="303" y="4"/>
                  <a:pt x="303" y="4"/>
                </a:cubicBezTo>
                <a:cubicBezTo>
                  <a:pt x="303" y="5"/>
                  <a:pt x="303" y="6"/>
                  <a:pt x="303" y="7"/>
                </a:cubicBezTo>
                <a:cubicBezTo>
                  <a:pt x="301" y="18"/>
                  <a:pt x="295" y="27"/>
                  <a:pt x="287" y="26"/>
                </a:cubicBezTo>
                <a:cubicBezTo>
                  <a:pt x="280" y="26"/>
                  <a:pt x="274" y="17"/>
                  <a:pt x="274" y="5"/>
                </a:cubicBezTo>
                <a:cubicBezTo>
                  <a:pt x="274" y="5"/>
                  <a:pt x="274" y="5"/>
                  <a:pt x="274" y="5"/>
                </a:cubicBezTo>
                <a:cubicBezTo>
                  <a:pt x="274" y="4"/>
                  <a:pt x="274" y="3"/>
                  <a:pt x="274" y="2"/>
                </a:cubicBezTo>
                <a:cubicBezTo>
                  <a:pt x="274" y="2"/>
                  <a:pt x="275" y="1"/>
                  <a:pt x="275" y="0"/>
                </a:cubicBezTo>
                <a:cubicBezTo>
                  <a:pt x="270" y="0"/>
                  <a:pt x="265" y="0"/>
                  <a:pt x="261" y="0"/>
                </a:cubicBezTo>
                <a:cubicBezTo>
                  <a:pt x="261" y="1"/>
                  <a:pt x="261" y="1"/>
                  <a:pt x="261" y="2"/>
                </a:cubicBezTo>
                <a:cubicBezTo>
                  <a:pt x="261" y="3"/>
                  <a:pt x="261" y="4"/>
                  <a:pt x="261" y="5"/>
                </a:cubicBezTo>
                <a:cubicBezTo>
                  <a:pt x="261" y="16"/>
                  <a:pt x="256" y="26"/>
                  <a:pt x="249" y="26"/>
                </a:cubicBezTo>
                <a:cubicBezTo>
                  <a:pt x="241" y="27"/>
                  <a:pt x="235" y="19"/>
                  <a:pt x="233" y="8"/>
                </a:cubicBezTo>
                <a:cubicBezTo>
                  <a:pt x="233" y="8"/>
                  <a:pt x="233" y="8"/>
                  <a:pt x="233" y="8"/>
                </a:cubicBezTo>
                <a:cubicBezTo>
                  <a:pt x="232" y="7"/>
                  <a:pt x="232" y="6"/>
                  <a:pt x="232" y="4"/>
                </a:cubicBezTo>
                <a:cubicBezTo>
                  <a:pt x="232" y="4"/>
                  <a:pt x="232" y="3"/>
                  <a:pt x="232" y="3"/>
                </a:cubicBezTo>
                <a:cubicBezTo>
                  <a:pt x="228" y="3"/>
                  <a:pt x="223" y="4"/>
                  <a:pt x="218" y="5"/>
                </a:cubicBezTo>
                <a:cubicBezTo>
                  <a:pt x="218" y="5"/>
                  <a:pt x="219" y="6"/>
                  <a:pt x="219" y="6"/>
                </a:cubicBezTo>
                <a:cubicBezTo>
                  <a:pt x="222" y="18"/>
                  <a:pt x="218" y="30"/>
                  <a:pt x="210" y="32"/>
                </a:cubicBezTo>
                <a:cubicBezTo>
                  <a:pt x="203" y="34"/>
                  <a:pt x="196" y="27"/>
                  <a:pt x="192" y="17"/>
                </a:cubicBezTo>
                <a:cubicBezTo>
                  <a:pt x="191" y="16"/>
                  <a:pt x="191" y="14"/>
                  <a:pt x="191" y="13"/>
                </a:cubicBezTo>
                <a:cubicBezTo>
                  <a:pt x="191" y="13"/>
                  <a:pt x="191" y="12"/>
                  <a:pt x="191" y="12"/>
                </a:cubicBezTo>
                <a:cubicBezTo>
                  <a:pt x="186" y="13"/>
                  <a:pt x="182" y="15"/>
                  <a:pt x="178" y="16"/>
                </a:cubicBezTo>
                <a:cubicBezTo>
                  <a:pt x="178" y="17"/>
                  <a:pt x="178" y="17"/>
                  <a:pt x="178" y="17"/>
                </a:cubicBezTo>
                <a:cubicBezTo>
                  <a:pt x="183" y="28"/>
                  <a:pt x="181" y="41"/>
                  <a:pt x="174" y="44"/>
                </a:cubicBezTo>
                <a:cubicBezTo>
                  <a:pt x="167" y="46"/>
                  <a:pt x="159" y="41"/>
                  <a:pt x="153" y="32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52" y="31"/>
                  <a:pt x="152" y="29"/>
                  <a:pt x="151" y="28"/>
                </a:cubicBezTo>
                <a:cubicBezTo>
                  <a:pt x="151" y="28"/>
                  <a:pt x="151" y="28"/>
                  <a:pt x="151" y="28"/>
                </a:cubicBezTo>
                <a:cubicBezTo>
                  <a:pt x="147" y="30"/>
                  <a:pt x="143" y="32"/>
                  <a:pt x="139" y="34"/>
                </a:cubicBezTo>
                <a:cubicBezTo>
                  <a:pt x="140" y="35"/>
                  <a:pt x="141" y="37"/>
                  <a:pt x="141" y="38"/>
                </a:cubicBezTo>
                <a:cubicBezTo>
                  <a:pt x="145" y="48"/>
                  <a:pt x="145" y="57"/>
                  <a:pt x="139" y="61"/>
                </a:cubicBezTo>
                <a:cubicBezTo>
                  <a:pt x="133" y="65"/>
                  <a:pt x="124" y="61"/>
                  <a:pt x="118" y="53"/>
                </a:cubicBezTo>
                <a:cubicBezTo>
                  <a:pt x="117" y="52"/>
                  <a:pt x="116" y="51"/>
                  <a:pt x="115" y="49"/>
                </a:cubicBezTo>
                <a:cubicBezTo>
                  <a:pt x="111" y="52"/>
                  <a:pt x="107" y="55"/>
                  <a:pt x="104" y="57"/>
                </a:cubicBezTo>
                <a:cubicBezTo>
                  <a:pt x="105" y="59"/>
                  <a:pt x="106" y="60"/>
                  <a:pt x="107" y="61"/>
                </a:cubicBezTo>
                <a:cubicBezTo>
                  <a:pt x="112" y="70"/>
                  <a:pt x="113" y="79"/>
                  <a:pt x="108" y="83"/>
                </a:cubicBezTo>
                <a:cubicBezTo>
                  <a:pt x="102" y="88"/>
                  <a:pt x="93" y="86"/>
                  <a:pt x="86" y="80"/>
                </a:cubicBezTo>
                <a:cubicBezTo>
                  <a:pt x="84" y="79"/>
                  <a:pt x="83" y="77"/>
                  <a:pt x="82" y="76"/>
                </a:cubicBezTo>
                <a:cubicBezTo>
                  <a:pt x="79" y="79"/>
                  <a:pt x="76" y="83"/>
                  <a:pt x="73" y="86"/>
                </a:cubicBezTo>
                <a:cubicBezTo>
                  <a:pt x="74" y="87"/>
                  <a:pt x="75" y="88"/>
                  <a:pt x="76" y="89"/>
                </a:cubicBezTo>
                <a:cubicBezTo>
                  <a:pt x="82" y="97"/>
                  <a:pt x="84" y="106"/>
                  <a:pt x="80" y="111"/>
                </a:cubicBezTo>
                <a:cubicBezTo>
                  <a:pt x="76" y="116"/>
                  <a:pt x="67" y="115"/>
                  <a:pt x="58" y="110"/>
                </a:cubicBezTo>
                <a:cubicBezTo>
                  <a:pt x="57" y="110"/>
                  <a:pt x="56" y="109"/>
                  <a:pt x="54" y="108"/>
                </a:cubicBezTo>
                <a:cubicBezTo>
                  <a:pt x="52" y="111"/>
                  <a:pt x="49" y="115"/>
                  <a:pt x="47" y="119"/>
                </a:cubicBezTo>
                <a:cubicBezTo>
                  <a:pt x="48" y="120"/>
                  <a:pt x="49" y="121"/>
                  <a:pt x="50" y="122"/>
                </a:cubicBezTo>
                <a:cubicBezTo>
                  <a:pt x="57" y="128"/>
                  <a:pt x="60" y="136"/>
                  <a:pt x="57" y="142"/>
                </a:cubicBezTo>
                <a:cubicBezTo>
                  <a:pt x="54" y="147"/>
                  <a:pt x="45" y="148"/>
                  <a:pt x="36" y="145"/>
                </a:cubicBezTo>
                <a:cubicBezTo>
                  <a:pt x="35" y="145"/>
                  <a:pt x="33" y="144"/>
                  <a:pt x="32" y="143"/>
                </a:cubicBezTo>
                <a:cubicBezTo>
                  <a:pt x="30" y="147"/>
                  <a:pt x="28" y="151"/>
                  <a:pt x="26" y="155"/>
                </a:cubicBezTo>
                <a:cubicBezTo>
                  <a:pt x="27" y="156"/>
                  <a:pt x="29" y="157"/>
                  <a:pt x="30" y="158"/>
                </a:cubicBezTo>
                <a:cubicBezTo>
                  <a:pt x="38" y="163"/>
                  <a:pt x="42" y="170"/>
                  <a:pt x="39" y="176"/>
                </a:cubicBezTo>
                <a:cubicBezTo>
                  <a:pt x="37" y="182"/>
                  <a:pt x="29" y="184"/>
                  <a:pt x="20" y="183"/>
                </a:cubicBezTo>
                <a:cubicBezTo>
                  <a:pt x="18" y="183"/>
                  <a:pt x="17" y="182"/>
                  <a:pt x="15" y="182"/>
                </a:cubicBezTo>
                <a:cubicBezTo>
                  <a:pt x="14" y="186"/>
                  <a:pt x="12" y="190"/>
                  <a:pt x="11" y="195"/>
                </a:cubicBezTo>
                <a:cubicBezTo>
                  <a:pt x="13" y="195"/>
                  <a:pt x="14" y="196"/>
                  <a:pt x="15" y="196"/>
                </a:cubicBezTo>
                <a:cubicBezTo>
                  <a:pt x="23" y="200"/>
                  <a:pt x="28" y="207"/>
                  <a:pt x="27" y="213"/>
                </a:cubicBezTo>
                <a:cubicBezTo>
                  <a:pt x="26" y="219"/>
                  <a:pt x="18" y="222"/>
                  <a:pt x="9" y="222"/>
                </a:cubicBezTo>
                <a:cubicBezTo>
                  <a:pt x="8" y="222"/>
                  <a:pt x="6" y="222"/>
                  <a:pt x="5" y="222"/>
                </a:cubicBezTo>
                <a:cubicBezTo>
                  <a:pt x="4" y="227"/>
                  <a:pt x="3" y="231"/>
                  <a:pt x="3" y="235"/>
                </a:cubicBezTo>
                <a:cubicBezTo>
                  <a:pt x="4" y="236"/>
                  <a:pt x="6" y="236"/>
                  <a:pt x="7" y="237"/>
                </a:cubicBezTo>
                <a:cubicBezTo>
                  <a:pt x="15" y="239"/>
                  <a:pt x="21" y="245"/>
                  <a:pt x="21" y="251"/>
                </a:cubicBezTo>
                <a:cubicBezTo>
                  <a:pt x="20" y="257"/>
                  <a:pt x="14" y="262"/>
                  <a:pt x="5" y="263"/>
                </a:cubicBezTo>
                <a:cubicBezTo>
                  <a:pt x="4" y="263"/>
                  <a:pt x="2" y="264"/>
                  <a:pt x="0" y="264"/>
                </a:cubicBezTo>
                <a:cubicBezTo>
                  <a:pt x="0" y="268"/>
                  <a:pt x="0" y="273"/>
                  <a:pt x="0" y="277"/>
                </a:cubicBezTo>
                <a:cubicBezTo>
                  <a:pt x="2" y="277"/>
                  <a:pt x="4" y="277"/>
                  <a:pt x="5" y="278"/>
                </a:cubicBezTo>
                <a:cubicBezTo>
                  <a:pt x="14" y="279"/>
                  <a:pt x="20" y="284"/>
                  <a:pt x="20" y="290"/>
                </a:cubicBezTo>
                <a:cubicBezTo>
                  <a:pt x="21" y="296"/>
                  <a:pt x="15" y="301"/>
                  <a:pt x="7" y="304"/>
                </a:cubicBezTo>
                <a:cubicBezTo>
                  <a:pt x="6" y="305"/>
                  <a:pt x="4" y="305"/>
                  <a:pt x="3" y="305"/>
                </a:cubicBezTo>
                <a:cubicBezTo>
                  <a:pt x="3" y="310"/>
                  <a:pt x="4" y="314"/>
                  <a:pt x="5" y="319"/>
                </a:cubicBezTo>
                <a:cubicBezTo>
                  <a:pt x="6" y="318"/>
                  <a:pt x="8" y="318"/>
                  <a:pt x="9" y="318"/>
                </a:cubicBezTo>
                <a:cubicBezTo>
                  <a:pt x="18" y="318"/>
                  <a:pt x="25" y="322"/>
                  <a:pt x="26" y="328"/>
                </a:cubicBezTo>
                <a:cubicBezTo>
                  <a:pt x="28" y="334"/>
                  <a:pt x="23" y="340"/>
                  <a:pt x="16" y="344"/>
                </a:cubicBezTo>
                <a:cubicBezTo>
                  <a:pt x="14" y="345"/>
                  <a:pt x="13" y="345"/>
                  <a:pt x="11" y="346"/>
                </a:cubicBezTo>
                <a:cubicBezTo>
                  <a:pt x="13" y="350"/>
                  <a:pt x="14" y="355"/>
                  <a:pt x="16" y="359"/>
                </a:cubicBezTo>
                <a:cubicBezTo>
                  <a:pt x="17" y="358"/>
                  <a:pt x="19" y="358"/>
                  <a:pt x="20" y="358"/>
                </a:cubicBezTo>
                <a:cubicBezTo>
                  <a:pt x="28" y="357"/>
                  <a:pt x="36" y="359"/>
                  <a:pt x="38" y="365"/>
                </a:cubicBezTo>
                <a:cubicBezTo>
                  <a:pt x="40" y="370"/>
                  <a:pt x="37" y="377"/>
                  <a:pt x="30" y="382"/>
                </a:cubicBezTo>
                <a:cubicBezTo>
                  <a:pt x="29" y="383"/>
                  <a:pt x="28" y="384"/>
                  <a:pt x="26" y="385"/>
                </a:cubicBezTo>
                <a:cubicBezTo>
                  <a:pt x="28" y="389"/>
                  <a:pt x="30" y="393"/>
                  <a:pt x="32" y="397"/>
                </a:cubicBezTo>
                <a:cubicBezTo>
                  <a:pt x="34" y="396"/>
                  <a:pt x="35" y="396"/>
                  <a:pt x="37" y="395"/>
                </a:cubicBezTo>
                <a:cubicBezTo>
                  <a:pt x="45" y="393"/>
                  <a:pt x="52" y="394"/>
                  <a:pt x="55" y="399"/>
                </a:cubicBezTo>
                <a:cubicBezTo>
                  <a:pt x="58" y="404"/>
                  <a:pt x="56" y="412"/>
                  <a:pt x="50" y="418"/>
                </a:cubicBezTo>
                <a:cubicBezTo>
                  <a:pt x="49" y="419"/>
                  <a:pt x="48" y="420"/>
                  <a:pt x="47" y="421"/>
                </a:cubicBezTo>
                <a:cubicBezTo>
                  <a:pt x="49" y="425"/>
                  <a:pt x="52" y="428"/>
                  <a:pt x="55" y="432"/>
                </a:cubicBezTo>
                <a:cubicBezTo>
                  <a:pt x="56" y="431"/>
                  <a:pt x="57" y="430"/>
                  <a:pt x="59" y="430"/>
                </a:cubicBezTo>
                <a:cubicBezTo>
                  <a:pt x="66" y="426"/>
                  <a:pt x="74" y="426"/>
                  <a:pt x="78" y="431"/>
                </a:cubicBezTo>
                <a:cubicBezTo>
                  <a:pt x="82" y="435"/>
                  <a:pt x="81" y="443"/>
                  <a:pt x="76" y="450"/>
                </a:cubicBezTo>
                <a:cubicBezTo>
                  <a:pt x="75" y="451"/>
                  <a:pt x="74" y="452"/>
                  <a:pt x="73" y="454"/>
                </a:cubicBezTo>
                <a:cubicBezTo>
                  <a:pt x="76" y="457"/>
                  <a:pt x="79" y="460"/>
                  <a:pt x="82" y="463"/>
                </a:cubicBezTo>
                <a:cubicBezTo>
                  <a:pt x="83" y="462"/>
                  <a:pt x="85" y="461"/>
                  <a:pt x="86" y="460"/>
                </a:cubicBezTo>
                <a:cubicBezTo>
                  <a:pt x="93" y="456"/>
                  <a:pt x="100" y="454"/>
                  <a:pt x="105" y="458"/>
                </a:cubicBezTo>
                <a:cubicBezTo>
                  <a:pt x="110" y="462"/>
                  <a:pt x="110" y="470"/>
                  <a:pt x="106" y="478"/>
                </a:cubicBezTo>
                <a:cubicBezTo>
                  <a:pt x="105" y="479"/>
                  <a:pt x="104" y="480"/>
                  <a:pt x="104" y="482"/>
                </a:cubicBezTo>
                <a:cubicBezTo>
                  <a:pt x="107" y="484"/>
                  <a:pt x="111" y="487"/>
                  <a:pt x="114" y="490"/>
                </a:cubicBezTo>
                <a:cubicBezTo>
                  <a:pt x="115" y="489"/>
                  <a:pt x="116" y="487"/>
                  <a:pt x="117" y="486"/>
                </a:cubicBezTo>
                <a:cubicBezTo>
                  <a:pt x="123" y="480"/>
                  <a:pt x="131" y="478"/>
                  <a:pt x="136" y="481"/>
                </a:cubicBezTo>
                <a:cubicBezTo>
                  <a:pt x="141" y="484"/>
                  <a:pt x="143" y="492"/>
                  <a:pt x="140" y="501"/>
                </a:cubicBezTo>
                <a:cubicBezTo>
                  <a:pt x="139" y="502"/>
                  <a:pt x="139" y="503"/>
                  <a:pt x="138" y="505"/>
                </a:cubicBezTo>
                <a:cubicBezTo>
                  <a:pt x="142" y="507"/>
                  <a:pt x="146" y="509"/>
                  <a:pt x="150" y="511"/>
                </a:cubicBezTo>
                <a:cubicBezTo>
                  <a:pt x="151" y="510"/>
                  <a:pt x="152" y="508"/>
                  <a:pt x="153" y="507"/>
                </a:cubicBezTo>
                <a:cubicBezTo>
                  <a:pt x="158" y="500"/>
                  <a:pt x="165" y="497"/>
                  <a:pt x="170" y="499"/>
                </a:cubicBezTo>
                <a:cubicBezTo>
                  <a:pt x="176" y="501"/>
                  <a:pt x="179" y="509"/>
                  <a:pt x="177" y="518"/>
                </a:cubicBezTo>
                <a:cubicBezTo>
                  <a:pt x="177" y="519"/>
                  <a:pt x="177" y="521"/>
                  <a:pt x="176" y="522"/>
                </a:cubicBezTo>
                <a:cubicBezTo>
                  <a:pt x="180" y="524"/>
                  <a:pt x="185" y="525"/>
                  <a:pt x="189" y="527"/>
                </a:cubicBezTo>
                <a:cubicBezTo>
                  <a:pt x="189" y="525"/>
                  <a:pt x="190" y="524"/>
                  <a:pt x="191" y="522"/>
                </a:cubicBezTo>
                <a:cubicBezTo>
                  <a:pt x="195" y="515"/>
                  <a:pt x="201" y="510"/>
                  <a:pt x="207" y="511"/>
                </a:cubicBezTo>
                <a:cubicBezTo>
                  <a:pt x="213" y="512"/>
                  <a:pt x="217" y="520"/>
                  <a:pt x="217" y="529"/>
                </a:cubicBezTo>
                <a:cubicBezTo>
                  <a:pt x="217" y="531"/>
                  <a:pt x="217" y="532"/>
                  <a:pt x="216" y="534"/>
                </a:cubicBezTo>
                <a:cubicBezTo>
                  <a:pt x="221" y="535"/>
                  <a:pt x="225" y="535"/>
                  <a:pt x="230" y="536"/>
                </a:cubicBezTo>
                <a:cubicBezTo>
                  <a:pt x="230" y="535"/>
                  <a:pt x="230" y="533"/>
                  <a:pt x="231" y="532"/>
                </a:cubicBezTo>
                <a:cubicBezTo>
                  <a:pt x="233" y="523"/>
                  <a:pt x="239" y="517"/>
                  <a:pt x="245" y="517"/>
                </a:cubicBezTo>
                <a:cubicBezTo>
                  <a:pt x="252" y="518"/>
                  <a:pt x="256" y="525"/>
                  <a:pt x="258" y="534"/>
                </a:cubicBezTo>
                <a:cubicBezTo>
                  <a:pt x="258" y="536"/>
                  <a:pt x="258" y="537"/>
                  <a:pt x="258" y="539"/>
                </a:cubicBezTo>
                <a:cubicBezTo>
                  <a:pt x="262" y="539"/>
                  <a:pt x="267" y="539"/>
                  <a:pt x="271" y="539"/>
                </a:cubicBezTo>
                <a:cubicBezTo>
                  <a:pt x="271" y="538"/>
                  <a:pt x="271" y="536"/>
                  <a:pt x="272" y="535"/>
                </a:cubicBezTo>
                <a:cubicBezTo>
                  <a:pt x="273" y="525"/>
                  <a:pt x="277" y="518"/>
                  <a:pt x="284" y="518"/>
                </a:cubicBezTo>
                <a:cubicBezTo>
                  <a:pt x="290" y="517"/>
                  <a:pt x="296" y="524"/>
                  <a:pt x="299" y="533"/>
                </a:cubicBezTo>
                <a:cubicBezTo>
                  <a:pt x="299" y="534"/>
                  <a:pt x="300" y="536"/>
                  <a:pt x="300" y="537"/>
                </a:cubicBezTo>
                <a:cubicBezTo>
                  <a:pt x="304" y="537"/>
                  <a:pt x="309" y="536"/>
                  <a:pt x="313" y="536"/>
                </a:cubicBezTo>
                <a:cubicBezTo>
                  <a:pt x="313" y="534"/>
                  <a:pt x="313" y="533"/>
                  <a:pt x="313" y="531"/>
                </a:cubicBezTo>
                <a:cubicBezTo>
                  <a:pt x="312" y="521"/>
                  <a:pt x="316" y="513"/>
                  <a:pt x="322" y="512"/>
                </a:cubicBezTo>
                <a:cubicBezTo>
                  <a:pt x="328" y="510"/>
                  <a:pt x="336" y="516"/>
                  <a:pt x="340" y="525"/>
                </a:cubicBezTo>
                <a:cubicBezTo>
                  <a:pt x="340" y="527"/>
                  <a:pt x="341" y="528"/>
                  <a:pt x="341" y="529"/>
                </a:cubicBezTo>
                <a:cubicBezTo>
                  <a:pt x="346" y="528"/>
                  <a:pt x="350" y="527"/>
                  <a:pt x="354" y="526"/>
                </a:cubicBezTo>
                <a:cubicBezTo>
                  <a:pt x="354" y="524"/>
                  <a:pt x="353" y="523"/>
                  <a:pt x="353" y="521"/>
                </a:cubicBezTo>
                <a:cubicBezTo>
                  <a:pt x="350" y="512"/>
                  <a:pt x="353" y="503"/>
                  <a:pt x="359" y="500"/>
                </a:cubicBezTo>
                <a:cubicBezTo>
                  <a:pt x="365" y="497"/>
                  <a:pt x="373" y="502"/>
                  <a:pt x="379" y="511"/>
                </a:cubicBezTo>
                <a:cubicBezTo>
                  <a:pt x="379" y="512"/>
                  <a:pt x="380" y="514"/>
                  <a:pt x="381" y="515"/>
                </a:cubicBezTo>
                <a:cubicBezTo>
                  <a:pt x="385" y="513"/>
                  <a:pt x="389" y="511"/>
                  <a:pt x="393" y="509"/>
                </a:cubicBezTo>
                <a:cubicBezTo>
                  <a:pt x="392" y="508"/>
                  <a:pt x="392" y="507"/>
                  <a:pt x="391" y="505"/>
                </a:cubicBezTo>
                <a:cubicBezTo>
                  <a:pt x="387" y="496"/>
                  <a:pt x="388" y="486"/>
                  <a:pt x="393" y="483"/>
                </a:cubicBezTo>
                <a:cubicBezTo>
                  <a:pt x="400" y="479"/>
                  <a:pt x="411" y="484"/>
                  <a:pt x="418" y="495"/>
                </a:cubicBezTo>
                <a:cubicBezTo>
                  <a:pt x="422" y="492"/>
                  <a:pt x="425" y="490"/>
                  <a:pt x="429" y="487"/>
                </a:cubicBezTo>
                <a:cubicBezTo>
                  <a:pt x="421" y="477"/>
                  <a:pt x="419" y="466"/>
                  <a:pt x="425" y="460"/>
                </a:cubicBezTo>
                <a:cubicBezTo>
                  <a:pt x="431" y="455"/>
                  <a:pt x="442" y="459"/>
                  <a:pt x="451" y="468"/>
                </a:cubicBezTo>
                <a:cubicBezTo>
                  <a:pt x="451" y="469"/>
                  <a:pt x="451" y="469"/>
                  <a:pt x="451" y="469"/>
                </a:cubicBezTo>
                <a:cubicBezTo>
                  <a:pt x="455" y="466"/>
                  <a:pt x="458" y="463"/>
                  <a:pt x="461" y="459"/>
                </a:cubicBezTo>
                <a:cubicBezTo>
                  <a:pt x="461" y="459"/>
                  <a:pt x="461" y="459"/>
                  <a:pt x="461" y="459"/>
                </a:cubicBezTo>
                <a:cubicBezTo>
                  <a:pt x="451" y="451"/>
                  <a:pt x="447" y="439"/>
                  <a:pt x="452" y="433"/>
                </a:cubicBezTo>
                <a:cubicBezTo>
                  <a:pt x="457" y="427"/>
                  <a:pt x="470" y="429"/>
                  <a:pt x="479" y="437"/>
                </a:cubicBezTo>
                <a:cubicBezTo>
                  <a:pt x="480" y="437"/>
                  <a:pt x="480" y="438"/>
                  <a:pt x="480" y="438"/>
                </a:cubicBezTo>
                <a:cubicBezTo>
                  <a:pt x="483" y="434"/>
                  <a:pt x="486" y="431"/>
                  <a:pt x="489" y="427"/>
                </a:cubicBezTo>
                <a:cubicBezTo>
                  <a:pt x="488" y="427"/>
                  <a:pt x="488" y="427"/>
                  <a:pt x="488" y="426"/>
                </a:cubicBezTo>
                <a:cubicBezTo>
                  <a:pt x="477" y="420"/>
                  <a:pt x="471" y="409"/>
                  <a:pt x="475" y="402"/>
                </a:cubicBezTo>
                <a:cubicBezTo>
                  <a:pt x="479" y="395"/>
                  <a:pt x="492" y="395"/>
                  <a:pt x="503" y="402"/>
                </a:cubicBezTo>
                <a:cubicBezTo>
                  <a:pt x="503" y="402"/>
                  <a:pt x="504" y="402"/>
                  <a:pt x="504" y="403"/>
                </a:cubicBezTo>
                <a:cubicBezTo>
                  <a:pt x="507" y="399"/>
                  <a:pt x="509" y="395"/>
                  <a:pt x="511" y="390"/>
                </a:cubicBezTo>
                <a:cubicBezTo>
                  <a:pt x="510" y="390"/>
                  <a:pt x="510" y="390"/>
                  <a:pt x="509" y="390"/>
                </a:cubicBezTo>
                <a:cubicBezTo>
                  <a:pt x="508" y="389"/>
                  <a:pt x="507" y="389"/>
                  <a:pt x="507" y="389"/>
                </a:cubicBezTo>
                <a:cubicBezTo>
                  <a:pt x="507" y="389"/>
                  <a:pt x="507" y="389"/>
                  <a:pt x="507" y="389"/>
                </a:cubicBezTo>
                <a:cubicBezTo>
                  <a:pt x="496" y="383"/>
                  <a:pt x="490" y="375"/>
                  <a:pt x="493" y="368"/>
                </a:cubicBezTo>
                <a:cubicBezTo>
                  <a:pt x="496" y="360"/>
                  <a:pt x="508" y="358"/>
                  <a:pt x="520" y="363"/>
                </a:cubicBezTo>
                <a:cubicBezTo>
                  <a:pt x="521" y="363"/>
                  <a:pt x="521" y="364"/>
                  <a:pt x="522" y="364"/>
                </a:cubicBezTo>
                <a:cubicBezTo>
                  <a:pt x="524" y="360"/>
                  <a:pt x="525" y="355"/>
                  <a:pt x="527" y="351"/>
                </a:cubicBezTo>
                <a:cubicBezTo>
                  <a:pt x="526" y="351"/>
                  <a:pt x="525" y="350"/>
                  <a:pt x="525" y="350"/>
                </a:cubicBezTo>
                <a:cubicBezTo>
                  <a:pt x="524" y="350"/>
                  <a:pt x="523" y="350"/>
                  <a:pt x="522" y="350"/>
                </a:cubicBezTo>
                <a:cubicBezTo>
                  <a:pt x="511" y="346"/>
                  <a:pt x="504" y="338"/>
                  <a:pt x="505" y="331"/>
                </a:cubicBezTo>
                <a:cubicBezTo>
                  <a:pt x="507" y="324"/>
                  <a:pt x="518" y="320"/>
                  <a:pt x="529" y="322"/>
                </a:cubicBezTo>
                <a:cubicBezTo>
                  <a:pt x="529" y="322"/>
                  <a:pt x="529" y="322"/>
                  <a:pt x="529" y="322"/>
                </a:cubicBezTo>
                <a:cubicBezTo>
                  <a:pt x="530" y="322"/>
                  <a:pt x="531" y="322"/>
                  <a:pt x="531" y="322"/>
                </a:cubicBezTo>
                <a:cubicBezTo>
                  <a:pt x="532" y="322"/>
                  <a:pt x="533" y="323"/>
                  <a:pt x="534" y="323"/>
                </a:cubicBezTo>
                <a:cubicBezTo>
                  <a:pt x="535" y="318"/>
                  <a:pt x="536" y="314"/>
                  <a:pt x="536" y="309"/>
                </a:cubicBezTo>
                <a:cubicBezTo>
                  <a:pt x="536" y="309"/>
                  <a:pt x="535" y="309"/>
                  <a:pt x="534" y="309"/>
                </a:cubicBezTo>
                <a:cubicBezTo>
                  <a:pt x="533" y="309"/>
                  <a:pt x="532" y="309"/>
                  <a:pt x="532" y="309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20" y="307"/>
                  <a:pt x="511" y="300"/>
                  <a:pt x="512" y="293"/>
                </a:cubicBezTo>
                <a:cubicBezTo>
                  <a:pt x="512" y="285"/>
                  <a:pt x="522" y="280"/>
                  <a:pt x="534" y="280"/>
                </a:cubicBezTo>
                <a:cubicBezTo>
                  <a:pt x="534" y="280"/>
                  <a:pt x="534" y="280"/>
                  <a:pt x="534" y="280"/>
                </a:cubicBezTo>
                <a:cubicBezTo>
                  <a:pt x="535" y="280"/>
                  <a:pt x="535" y="280"/>
                  <a:pt x="536" y="280"/>
                </a:cubicBezTo>
                <a:close/>
                <a:moveTo>
                  <a:pt x="447" y="159"/>
                </a:moveTo>
                <a:cubicBezTo>
                  <a:pt x="466" y="190"/>
                  <a:pt x="475" y="224"/>
                  <a:pt x="458" y="235"/>
                </a:cubicBezTo>
                <a:cubicBezTo>
                  <a:pt x="457" y="235"/>
                  <a:pt x="457" y="235"/>
                  <a:pt x="457" y="235"/>
                </a:cubicBezTo>
                <a:cubicBezTo>
                  <a:pt x="448" y="187"/>
                  <a:pt x="421" y="145"/>
                  <a:pt x="382" y="117"/>
                </a:cubicBezTo>
                <a:cubicBezTo>
                  <a:pt x="383" y="116"/>
                  <a:pt x="383" y="116"/>
                  <a:pt x="383" y="116"/>
                </a:cubicBezTo>
                <a:cubicBezTo>
                  <a:pt x="400" y="105"/>
                  <a:pt x="427" y="128"/>
                  <a:pt x="447" y="159"/>
                </a:cubicBezTo>
                <a:close/>
                <a:moveTo>
                  <a:pt x="262" y="61"/>
                </a:moveTo>
                <a:cubicBezTo>
                  <a:pt x="299" y="60"/>
                  <a:pt x="333" y="70"/>
                  <a:pt x="333" y="90"/>
                </a:cubicBezTo>
                <a:cubicBezTo>
                  <a:pt x="333" y="90"/>
                  <a:pt x="333" y="90"/>
                  <a:pt x="333" y="91"/>
                </a:cubicBezTo>
                <a:cubicBezTo>
                  <a:pt x="313" y="84"/>
                  <a:pt x="292" y="80"/>
                  <a:pt x="270" y="80"/>
                </a:cubicBezTo>
                <a:cubicBezTo>
                  <a:pt x="243" y="80"/>
                  <a:pt x="217" y="85"/>
                  <a:pt x="194" y="96"/>
                </a:cubicBezTo>
                <a:cubicBezTo>
                  <a:pt x="194" y="95"/>
                  <a:pt x="193" y="95"/>
                  <a:pt x="193" y="95"/>
                </a:cubicBezTo>
                <a:cubicBezTo>
                  <a:pt x="193" y="75"/>
                  <a:pt x="225" y="63"/>
                  <a:pt x="262" y="61"/>
                </a:cubicBezTo>
                <a:close/>
                <a:moveTo>
                  <a:pt x="86" y="172"/>
                </a:moveTo>
                <a:cubicBezTo>
                  <a:pt x="103" y="139"/>
                  <a:pt x="128" y="115"/>
                  <a:pt x="146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11" y="156"/>
                  <a:pt x="86" y="200"/>
                  <a:pt x="81" y="249"/>
                </a:cubicBezTo>
                <a:cubicBezTo>
                  <a:pt x="81" y="249"/>
                  <a:pt x="80" y="249"/>
                  <a:pt x="80" y="248"/>
                </a:cubicBezTo>
                <a:cubicBezTo>
                  <a:pt x="62" y="239"/>
                  <a:pt x="68" y="205"/>
                  <a:pt x="86" y="172"/>
                </a:cubicBezTo>
                <a:close/>
                <a:moveTo>
                  <a:pt x="93" y="381"/>
                </a:moveTo>
                <a:cubicBezTo>
                  <a:pt x="74" y="349"/>
                  <a:pt x="65" y="316"/>
                  <a:pt x="82" y="305"/>
                </a:cubicBezTo>
                <a:cubicBezTo>
                  <a:pt x="83" y="305"/>
                  <a:pt x="83" y="305"/>
                  <a:pt x="83" y="304"/>
                </a:cubicBezTo>
                <a:cubicBezTo>
                  <a:pt x="92" y="353"/>
                  <a:pt x="119" y="395"/>
                  <a:pt x="158" y="423"/>
                </a:cubicBezTo>
                <a:cubicBezTo>
                  <a:pt x="157" y="423"/>
                  <a:pt x="157" y="423"/>
                  <a:pt x="157" y="423"/>
                </a:cubicBezTo>
                <a:cubicBezTo>
                  <a:pt x="140" y="434"/>
                  <a:pt x="113" y="412"/>
                  <a:pt x="93" y="381"/>
                </a:cubicBezTo>
                <a:close/>
                <a:moveTo>
                  <a:pt x="278" y="478"/>
                </a:moveTo>
                <a:cubicBezTo>
                  <a:pt x="241" y="479"/>
                  <a:pt x="207" y="470"/>
                  <a:pt x="207" y="450"/>
                </a:cubicBezTo>
                <a:cubicBezTo>
                  <a:pt x="207" y="449"/>
                  <a:pt x="207" y="449"/>
                  <a:pt x="207" y="449"/>
                </a:cubicBezTo>
                <a:cubicBezTo>
                  <a:pt x="226" y="456"/>
                  <a:pt x="248" y="460"/>
                  <a:pt x="270" y="460"/>
                </a:cubicBezTo>
                <a:cubicBezTo>
                  <a:pt x="297" y="460"/>
                  <a:pt x="323" y="454"/>
                  <a:pt x="346" y="444"/>
                </a:cubicBezTo>
                <a:cubicBezTo>
                  <a:pt x="346" y="444"/>
                  <a:pt x="346" y="444"/>
                  <a:pt x="346" y="445"/>
                </a:cubicBezTo>
                <a:cubicBezTo>
                  <a:pt x="347" y="465"/>
                  <a:pt x="315" y="477"/>
                  <a:pt x="278" y="478"/>
                </a:cubicBezTo>
                <a:close/>
                <a:moveTo>
                  <a:pt x="454" y="367"/>
                </a:moveTo>
                <a:cubicBezTo>
                  <a:pt x="437" y="400"/>
                  <a:pt x="412" y="424"/>
                  <a:pt x="394" y="415"/>
                </a:cubicBezTo>
                <a:cubicBezTo>
                  <a:pt x="394" y="414"/>
                  <a:pt x="394" y="414"/>
                  <a:pt x="393" y="414"/>
                </a:cubicBezTo>
                <a:cubicBezTo>
                  <a:pt x="429" y="383"/>
                  <a:pt x="453" y="340"/>
                  <a:pt x="459" y="291"/>
                </a:cubicBezTo>
                <a:cubicBezTo>
                  <a:pt x="459" y="291"/>
                  <a:pt x="459" y="291"/>
                  <a:pt x="460" y="291"/>
                </a:cubicBezTo>
                <a:cubicBezTo>
                  <a:pt x="477" y="300"/>
                  <a:pt x="472" y="335"/>
                  <a:pt x="454" y="3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718280" y="2341635"/>
            <a:ext cx="1828800" cy="1828800"/>
          </a:xfrm>
          <a:custGeom>
            <a:avLst/>
            <a:gdLst>
              <a:gd name="T0" fmla="*/ 396 w 402"/>
              <a:gd name="T1" fmla="*/ 256 h 404"/>
              <a:gd name="T2" fmla="*/ 384 w 402"/>
              <a:gd name="T3" fmla="*/ 226 h 404"/>
              <a:gd name="T4" fmla="*/ 385 w 402"/>
              <a:gd name="T5" fmla="*/ 209 h 404"/>
              <a:gd name="T6" fmla="*/ 402 w 402"/>
              <a:gd name="T7" fmla="*/ 182 h 404"/>
              <a:gd name="T8" fmla="*/ 380 w 402"/>
              <a:gd name="T9" fmla="*/ 159 h 404"/>
              <a:gd name="T10" fmla="*/ 375 w 402"/>
              <a:gd name="T11" fmla="*/ 142 h 404"/>
              <a:gd name="T12" fmla="*/ 381 w 402"/>
              <a:gd name="T13" fmla="*/ 111 h 404"/>
              <a:gd name="T14" fmla="*/ 353 w 402"/>
              <a:gd name="T15" fmla="*/ 97 h 404"/>
              <a:gd name="T16" fmla="*/ 342 w 402"/>
              <a:gd name="T17" fmla="*/ 83 h 404"/>
              <a:gd name="T18" fmla="*/ 336 w 402"/>
              <a:gd name="T19" fmla="*/ 52 h 404"/>
              <a:gd name="T20" fmla="*/ 304 w 402"/>
              <a:gd name="T21" fmla="*/ 49 h 404"/>
              <a:gd name="T22" fmla="*/ 290 w 402"/>
              <a:gd name="T23" fmla="*/ 40 h 404"/>
              <a:gd name="T24" fmla="*/ 273 w 402"/>
              <a:gd name="T25" fmla="*/ 13 h 404"/>
              <a:gd name="T26" fmla="*/ 242 w 402"/>
              <a:gd name="T27" fmla="*/ 22 h 404"/>
              <a:gd name="T28" fmla="*/ 225 w 402"/>
              <a:gd name="T29" fmla="*/ 19 h 404"/>
              <a:gd name="T30" fmla="*/ 200 w 402"/>
              <a:gd name="T31" fmla="*/ 0 h 404"/>
              <a:gd name="T32" fmla="*/ 175 w 402"/>
              <a:gd name="T33" fmla="*/ 19 h 404"/>
              <a:gd name="T34" fmla="*/ 158 w 402"/>
              <a:gd name="T35" fmla="*/ 23 h 404"/>
              <a:gd name="T36" fmla="*/ 127 w 402"/>
              <a:gd name="T37" fmla="*/ 14 h 404"/>
              <a:gd name="T38" fmla="*/ 111 w 402"/>
              <a:gd name="T39" fmla="*/ 41 h 404"/>
              <a:gd name="T40" fmla="*/ 96 w 402"/>
              <a:gd name="T41" fmla="*/ 50 h 404"/>
              <a:gd name="T42" fmla="*/ 64 w 402"/>
              <a:gd name="T43" fmla="*/ 53 h 404"/>
              <a:gd name="T44" fmla="*/ 59 w 402"/>
              <a:gd name="T45" fmla="*/ 85 h 404"/>
              <a:gd name="T46" fmla="*/ 49 w 402"/>
              <a:gd name="T47" fmla="*/ 99 h 404"/>
              <a:gd name="T48" fmla="*/ 20 w 402"/>
              <a:gd name="T49" fmla="*/ 113 h 404"/>
              <a:gd name="T50" fmla="*/ 26 w 402"/>
              <a:gd name="T51" fmla="*/ 144 h 404"/>
              <a:gd name="T52" fmla="*/ 22 w 402"/>
              <a:gd name="T53" fmla="*/ 161 h 404"/>
              <a:gd name="T54" fmla="*/ 0 w 402"/>
              <a:gd name="T55" fmla="*/ 184 h 404"/>
              <a:gd name="T56" fmla="*/ 17 w 402"/>
              <a:gd name="T57" fmla="*/ 211 h 404"/>
              <a:gd name="T58" fmla="*/ 19 w 402"/>
              <a:gd name="T59" fmla="*/ 228 h 404"/>
              <a:gd name="T60" fmla="*/ 7 w 402"/>
              <a:gd name="T61" fmla="*/ 258 h 404"/>
              <a:gd name="T62" fmla="*/ 33 w 402"/>
              <a:gd name="T63" fmla="*/ 277 h 404"/>
              <a:gd name="T64" fmla="*/ 41 w 402"/>
              <a:gd name="T65" fmla="*/ 292 h 404"/>
              <a:gd name="T66" fmla="*/ 41 w 402"/>
              <a:gd name="T67" fmla="*/ 324 h 404"/>
              <a:gd name="T68" fmla="*/ 72 w 402"/>
              <a:gd name="T69" fmla="*/ 332 h 404"/>
              <a:gd name="T70" fmla="*/ 85 w 402"/>
              <a:gd name="T71" fmla="*/ 344 h 404"/>
              <a:gd name="T72" fmla="*/ 96 w 402"/>
              <a:gd name="T73" fmla="*/ 374 h 404"/>
              <a:gd name="T74" fmla="*/ 128 w 402"/>
              <a:gd name="T75" fmla="*/ 370 h 404"/>
              <a:gd name="T76" fmla="*/ 144 w 402"/>
              <a:gd name="T77" fmla="*/ 377 h 404"/>
              <a:gd name="T78" fmla="*/ 165 w 402"/>
              <a:gd name="T79" fmla="*/ 400 h 404"/>
              <a:gd name="T80" fmla="*/ 194 w 402"/>
              <a:gd name="T81" fmla="*/ 386 h 404"/>
              <a:gd name="T82" fmla="*/ 211 w 402"/>
              <a:gd name="T83" fmla="*/ 385 h 404"/>
              <a:gd name="T84" fmla="*/ 239 w 402"/>
              <a:gd name="T85" fmla="*/ 400 h 404"/>
              <a:gd name="T86" fmla="*/ 261 w 402"/>
              <a:gd name="T87" fmla="*/ 376 h 404"/>
              <a:gd name="T88" fmla="*/ 277 w 402"/>
              <a:gd name="T89" fmla="*/ 370 h 404"/>
              <a:gd name="T90" fmla="*/ 309 w 402"/>
              <a:gd name="T91" fmla="*/ 373 h 404"/>
              <a:gd name="T92" fmla="*/ 320 w 402"/>
              <a:gd name="T93" fmla="*/ 343 h 404"/>
              <a:gd name="T94" fmla="*/ 332 w 402"/>
              <a:gd name="T95" fmla="*/ 331 h 404"/>
              <a:gd name="T96" fmla="*/ 363 w 402"/>
              <a:gd name="T97" fmla="*/ 322 h 404"/>
              <a:gd name="T98" fmla="*/ 363 w 402"/>
              <a:gd name="T99" fmla="*/ 290 h 404"/>
              <a:gd name="T100" fmla="*/ 370 w 402"/>
              <a:gd name="T101" fmla="*/ 275 h 404"/>
              <a:gd name="T102" fmla="*/ 57 w 402"/>
              <a:gd name="T103" fmla="*/ 254 h 404"/>
              <a:gd name="T104" fmla="*/ 202 w 402"/>
              <a:gd name="T105" fmla="*/ 48 h 404"/>
              <a:gd name="T106" fmla="*/ 201 w 402"/>
              <a:gd name="T107" fmla="*/ 62 h 404"/>
              <a:gd name="T108" fmla="*/ 74 w 402"/>
              <a:gd name="T109" fmla="*/ 261 h 404"/>
              <a:gd name="T110" fmla="*/ 337 w 402"/>
              <a:gd name="T111" fmla="*/ 272 h 404"/>
              <a:gd name="T112" fmla="*/ 97 w 402"/>
              <a:gd name="T113" fmla="*/ 314 h 404"/>
              <a:gd name="T114" fmla="*/ 201 w 402"/>
              <a:gd name="T115" fmla="*/ 342 h 404"/>
              <a:gd name="T116" fmla="*/ 337 w 402"/>
              <a:gd name="T117" fmla="*/ 272 h 404"/>
              <a:gd name="T118" fmla="*/ 341 w 402"/>
              <a:gd name="T119" fmla="*/ 202 h 404"/>
              <a:gd name="T120" fmla="*/ 272 w 402"/>
              <a:gd name="T121" fmla="*/ 65 h 404"/>
              <a:gd name="T122" fmla="*/ 355 w 402"/>
              <a:gd name="T123" fmla="*/ 202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2" h="404">
                <a:moveTo>
                  <a:pt x="376" y="259"/>
                </a:moveTo>
                <a:cubicBezTo>
                  <a:pt x="396" y="256"/>
                  <a:pt x="396" y="256"/>
                  <a:pt x="396" y="256"/>
                </a:cubicBezTo>
                <a:cubicBezTo>
                  <a:pt x="381" y="243"/>
                  <a:pt x="381" y="243"/>
                  <a:pt x="381" y="243"/>
                </a:cubicBezTo>
                <a:cubicBezTo>
                  <a:pt x="375" y="238"/>
                  <a:pt x="377" y="229"/>
                  <a:pt x="384" y="226"/>
                </a:cubicBezTo>
                <a:cubicBezTo>
                  <a:pt x="402" y="219"/>
                  <a:pt x="402" y="219"/>
                  <a:pt x="402" y="219"/>
                </a:cubicBezTo>
                <a:cubicBezTo>
                  <a:pt x="385" y="209"/>
                  <a:pt x="385" y="209"/>
                  <a:pt x="385" y="209"/>
                </a:cubicBezTo>
                <a:cubicBezTo>
                  <a:pt x="379" y="205"/>
                  <a:pt x="379" y="196"/>
                  <a:pt x="385" y="192"/>
                </a:cubicBezTo>
                <a:cubicBezTo>
                  <a:pt x="402" y="182"/>
                  <a:pt x="402" y="182"/>
                  <a:pt x="402" y="182"/>
                </a:cubicBezTo>
                <a:cubicBezTo>
                  <a:pt x="383" y="175"/>
                  <a:pt x="383" y="175"/>
                  <a:pt x="383" y="175"/>
                </a:cubicBezTo>
                <a:cubicBezTo>
                  <a:pt x="376" y="172"/>
                  <a:pt x="375" y="163"/>
                  <a:pt x="380" y="159"/>
                </a:cubicBezTo>
                <a:cubicBezTo>
                  <a:pt x="395" y="145"/>
                  <a:pt x="395" y="145"/>
                  <a:pt x="395" y="145"/>
                </a:cubicBezTo>
                <a:cubicBezTo>
                  <a:pt x="375" y="142"/>
                  <a:pt x="375" y="142"/>
                  <a:pt x="375" y="142"/>
                </a:cubicBezTo>
                <a:cubicBezTo>
                  <a:pt x="368" y="141"/>
                  <a:pt x="365" y="132"/>
                  <a:pt x="369" y="126"/>
                </a:cubicBezTo>
                <a:cubicBezTo>
                  <a:pt x="381" y="111"/>
                  <a:pt x="381" y="111"/>
                  <a:pt x="381" y="111"/>
                </a:cubicBezTo>
                <a:cubicBezTo>
                  <a:pt x="361" y="111"/>
                  <a:pt x="361" y="111"/>
                  <a:pt x="361" y="111"/>
                </a:cubicBezTo>
                <a:cubicBezTo>
                  <a:pt x="354" y="111"/>
                  <a:pt x="349" y="103"/>
                  <a:pt x="353" y="97"/>
                </a:cubicBezTo>
                <a:cubicBezTo>
                  <a:pt x="362" y="79"/>
                  <a:pt x="362" y="79"/>
                  <a:pt x="362" y="79"/>
                </a:cubicBezTo>
                <a:cubicBezTo>
                  <a:pt x="342" y="83"/>
                  <a:pt x="342" y="83"/>
                  <a:pt x="342" y="83"/>
                </a:cubicBezTo>
                <a:cubicBezTo>
                  <a:pt x="335" y="85"/>
                  <a:pt x="329" y="78"/>
                  <a:pt x="331" y="71"/>
                </a:cubicBezTo>
                <a:cubicBezTo>
                  <a:pt x="336" y="52"/>
                  <a:pt x="336" y="52"/>
                  <a:pt x="336" y="52"/>
                </a:cubicBezTo>
                <a:cubicBezTo>
                  <a:pt x="318" y="59"/>
                  <a:pt x="318" y="59"/>
                  <a:pt x="318" y="59"/>
                </a:cubicBezTo>
                <a:cubicBezTo>
                  <a:pt x="311" y="62"/>
                  <a:pt x="304" y="56"/>
                  <a:pt x="304" y="49"/>
                </a:cubicBezTo>
                <a:cubicBezTo>
                  <a:pt x="306" y="29"/>
                  <a:pt x="306" y="29"/>
                  <a:pt x="306" y="29"/>
                </a:cubicBezTo>
                <a:cubicBezTo>
                  <a:pt x="290" y="40"/>
                  <a:pt x="290" y="40"/>
                  <a:pt x="290" y="40"/>
                </a:cubicBezTo>
                <a:cubicBezTo>
                  <a:pt x="284" y="44"/>
                  <a:pt x="275" y="40"/>
                  <a:pt x="275" y="33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59" y="27"/>
                  <a:pt x="259" y="27"/>
                  <a:pt x="259" y="27"/>
                </a:cubicBezTo>
                <a:cubicBezTo>
                  <a:pt x="253" y="32"/>
                  <a:pt x="244" y="29"/>
                  <a:pt x="242" y="22"/>
                </a:cubicBezTo>
                <a:cubicBezTo>
                  <a:pt x="237" y="3"/>
                  <a:pt x="237" y="3"/>
                  <a:pt x="237" y="3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1" y="25"/>
                  <a:pt x="212" y="24"/>
                  <a:pt x="209" y="18"/>
                </a:cubicBezTo>
                <a:cubicBezTo>
                  <a:pt x="200" y="0"/>
                  <a:pt x="200" y="0"/>
                  <a:pt x="200" y="0"/>
                </a:cubicBezTo>
                <a:cubicBezTo>
                  <a:pt x="191" y="18"/>
                  <a:pt x="191" y="18"/>
                  <a:pt x="191" y="18"/>
                </a:cubicBezTo>
                <a:cubicBezTo>
                  <a:pt x="188" y="24"/>
                  <a:pt x="179" y="25"/>
                  <a:pt x="175" y="19"/>
                </a:cubicBezTo>
                <a:cubicBezTo>
                  <a:pt x="163" y="3"/>
                  <a:pt x="163" y="3"/>
                  <a:pt x="163" y="3"/>
                </a:cubicBezTo>
                <a:cubicBezTo>
                  <a:pt x="158" y="23"/>
                  <a:pt x="158" y="23"/>
                  <a:pt x="158" y="23"/>
                </a:cubicBezTo>
                <a:cubicBezTo>
                  <a:pt x="156" y="30"/>
                  <a:pt x="147" y="32"/>
                  <a:pt x="142" y="27"/>
                </a:cubicBezTo>
                <a:cubicBezTo>
                  <a:pt x="127" y="14"/>
                  <a:pt x="127" y="14"/>
                  <a:pt x="127" y="1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5" y="41"/>
                  <a:pt x="117" y="45"/>
                  <a:pt x="111" y="41"/>
                </a:cubicBezTo>
                <a:cubicBezTo>
                  <a:pt x="94" y="31"/>
                  <a:pt x="94" y="31"/>
                  <a:pt x="94" y="31"/>
                </a:cubicBezTo>
                <a:cubicBezTo>
                  <a:pt x="96" y="50"/>
                  <a:pt x="96" y="50"/>
                  <a:pt x="96" y="50"/>
                </a:cubicBezTo>
                <a:cubicBezTo>
                  <a:pt x="97" y="58"/>
                  <a:pt x="90" y="63"/>
                  <a:pt x="83" y="61"/>
                </a:cubicBezTo>
                <a:cubicBezTo>
                  <a:pt x="64" y="53"/>
                  <a:pt x="64" y="53"/>
                  <a:pt x="64" y="53"/>
                </a:cubicBezTo>
                <a:cubicBezTo>
                  <a:pt x="70" y="72"/>
                  <a:pt x="70" y="72"/>
                  <a:pt x="70" y="72"/>
                </a:cubicBezTo>
                <a:cubicBezTo>
                  <a:pt x="72" y="79"/>
                  <a:pt x="66" y="86"/>
                  <a:pt x="59" y="85"/>
                </a:cubicBezTo>
                <a:cubicBezTo>
                  <a:pt x="39" y="81"/>
                  <a:pt x="39" y="81"/>
                  <a:pt x="39" y="81"/>
                </a:cubicBezTo>
                <a:cubicBezTo>
                  <a:pt x="49" y="99"/>
                  <a:pt x="49" y="99"/>
                  <a:pt x="49" y="99"/>
                </a:cubicBezTo>
                <a:cubicBezTo>
                  <a:pt x="52" y="105"/>
                  <a:pt x="47" y="113"/>
                  <a:pt x="40" y="113"/>
                </a:cubicBezTo>
                <a:cubicBezTo>
                  <a:pt x="20" y="113"/>
                  <a:pt x="20" y="113"/>
                  <a:pt x="20" y="113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7" y="134"/>
                  <a:pt x="34" y="143"/>
                  <a:pt x="26" y="144"/>
                </a:cubicBezTo>
                <a:cubicBezTo>
                  <a:pt x="7" y="148"/>
                  <a:pt x="7" y="148"/>
                  <a:pt x="7" y="148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7" y="166"/>
                  <a:pt x="26" y="175"/>
                  <a:pt x="19" y="177"/>
                </a:cubicBezTo>
                <a:cubicBezTo>
                  <a:pt x="0" y="184"/>
                  <a:pt x="0" y="184"/>
                  <a:pt x="0" y="184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24" y="198"/>
                  <a:pt x="24" y="207"/>
                  <a:pt x="17" y="211"/>
                </a:cubicBezTo>
                <a:cubicBezTo>
                  <a:pt x="0" y="221"/>
                  <a:pt x="0" y="221"/>
                  <a:pt x="0" y="221"/>
                </a:cubicBezTo>
                <a:cubicBezTo>
                  <a:pt x="19" y="228"/>
                  <a:pt x="19" y="228"/>
                  <a:pt x="19" y="228"/>
                </a:cubicBezTo>
                <a:cubicBezTo>
                  <a:pt x="26" y="231"/>
                  <a:pt x="28" y="240"/>
                  <a:pt x="22" y="245"/>
                </a:cubicBezTo>
                <a:cubicBezTo>
                  <a:pt x="7" y="258"/>
                  <a:pt x="7" y="258"/>
                  <a:pt x="7" y="258"/>
                </a:cubicBezTo>
                <a:cubicBezTo>
                  <a:pt x="27" y="261"/>
                  <a:pt x="27" y="261"/>
                  <a:pt x="27" y="261"/>
                </a:cubicBezTo>
                <a:cubicBezTo>
                  <a:pt x="34" y="263"/>
                  <a:pt x="38" y="271"/>
                  <a:pt x="33" y="277"/>
                </a:cubicBezTo>
                <a:cubicBezTo>
                  <a:pt x="21" y="293"/>
                  <a:pt x="21" y="293"/>
                  <a:pt x="21" y="293"/>
                </a:cubicBezTo>
                <a:cubicBezTo>
                  <a:pt x="41" y="292"/>
                  <a:pt x="41" y="292"/>
                  <a:pt x="41" y="292"/>
                </a:cubicBezTo>
                <a:cubicBezTo>
                  <a:pt x="48" y="292"/>
                  <a:pt x="53" y="300"/>
                  <a:pt x="50" y="306"/>
                </a:cubicBezTo>
                <a:cubicBezTo>
                  <a:pt x="41" y="324"/>
                  <a:pt x="41" y="324"/>
                  <a:pt x="41" y="324"/>
                </a:cubicBezTo>
                <a:cubicBezTo>
                  <a:pt x="60" y="320"/>
                  <a:pt x="60" y="320"/>
                  <a:pt x="60" y="320"/>
                </a:cubicBezTo>
                <a:cubicBezTo>
                  <a:pt x="68" y="319"/>
                  <a:pt x="74" y="325"/>
                  <a:pt x="72" y="332"/>
                </a:cubicBezTo>
                <a:cubicBezTo>
                  <a:pt x="66" y="352"/>
                  <a:pt x="66" y="352"/>
                  <a:pt x="66" y="352"/>
                </a:cubicBezTo>
                <a:cubicBezTo>
                  <a:pt x="85" y="344"/>
                  <a:pt x="85" y="344"/>
                  <a:pt x="85" y="344"/>
                </a:cubicBezTo>
                <a:cubicBezTo>
                  <a:pt x="91" y="341"/>
                  <a:pt x="99" y="347"/>
                  <a:pt x="98" y="354"/>
                </a:cubicBezTo>
                <a:cubicBezTo>
                  <a:pt x="96" y="374"/>
                  <a:pt x="96" y="374"/>
                  <a:pt x="96" y="374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9" y="359"/>
                  <a:pt x="127" y="363"/>
                  <a:pt x="128" y="370"/>
                </a:cubicBezTo>
                <a:cubicBezTo>
                  <a:pt x="129" y="390"/>
                  <a:pt x="129" y="390"/>
                  <a:pt x="129" y="390"/>
                </a:cubicBezTo>
                <a:cubicBezTo>
                  <a:pt x="144" y="377"/>
                  <a:pt x="144" y="377"/>
                  <a:pt x="144" y="377"/>
                </a:cubicBezTo>
                <a:cubicBezTo>
                  <a:pt x="149" y="372"/>
                  <a:pt x="158" y="374"/>
                  <a:pt x="160" y="381"/>
                </a:cubicBezTo>
                <a:cubicBezTo>
                  <a:pt x="165" y="400"/>
                  <a:pt x="165" y="400"/>
                  <a:pt x="165" y="400"/>
                </a:cubicBezTo>
                <a:cubicBezTo>
                  <a:pt x="177" y="384"/>
                  <a:pt x="177" y="384"/>
                  <a:pt x="177" y="384"/>
                </a:cubicBezTo>
                <a:cubicBezTo>
                  <a:pt x="181" y="378"/>
                  <a:pt x="190" y="379"/>
                  <a:pt x="194" y="386"/>
                </a:cubicBezTo>
                <a:cubicBezTo>
                  <a:pt x="202" y="404"/>
                  <a:pt x="202" y="404"/>
                  <a:pt x="202" y="404"/>
                </a:cubicBezTo>
                <a:cubicBezTo>
                  <a:pt x="211" y="385"/>
                  <a:pt x="211" y="385"/>
                  <a:pt x="211" y="385"/>
                </a:cubicBezTo>
                <a:cubicBezTo>
                  <a:pt x="214" y="379"/>
                  <a:pt x="223" y="378"/>
                  <a:pt x="228" y="384"/>
                </a:cubicBezTo>
                <a:cubicBezTo>
                  <a:pt x="239" y="400"/>
                  <a:pt x="239" y="400"/>
                  <a:pt x="239" y="400"/>
                </a:cubicBezTo>
                <a:cubicBezTo>
                  <a:pt x="245" y="381"/>
                  <a:pt x="245" y="381"/>
                  <a:pt x="245" y="381"/>
                </a:cubicBezTo>
                <a:cubicBezTo>
                  <a:pt x="246" y="373"/>
                  <a:pt x="255" y="371"/>
                  <a:pt x="261" y="376"/>
                </a:cubicBezTo>
                <a:cubicBezTo>
                  <a:pt x="275" y="389"/>
                  <a:pt x="275" y="389"/>
                  <a:pt x="275" y="389"/>
                </a:cubicBezTo>
                <a:cubicBezTo>
                  <a:pt x="277" y="370"/>
                  <a:pt x="277" y="370"/>
                  <a:pt x="277" y="370"/>
                </a:cubicBezTo>
                <a:cubicBezTo>
                  <a:pt x="277" y="362"/>
                  <a:pt x="285" y="358"/>
                  <a:pt x="292" y="362"/>
                </a:cubicBezTo>
                <a:cubicBezTo>
                  <a:pt x="309" y="373"/>
                  <a:pt x="309" y="373"/>
                  <a:pt x="309" y="373"/>
                </a:cubicBezTo>
                <a:cubicBezTo>
                  <a:pt x="306" y="353"/>
                  <a:pt x="306" y="353"/>
                  <a:pt x="306" y="353"/>
                </a:cubicBezTo>
                <a:cubicBezTo>
                  <a:pt x="305" y="345"/>
                  <a:pt x="313" y="340"/>
                  <a:pt x="320" y="343"/>
                </a:cubicBezTo>
                <a:cubicBezTo>
                  <a:pt x="338" y="350"/>
                  <a:pt x="338" y="350"/>
                  <a:pt x="338" y="350"/>
                </a:cubicBezTo>
                <a:cubicBezTo>
                  <a:pt x="332" y="331"/>
                  <a:pt x="332" y="331"/>
                  <a:pt x="332" y="331"/>
                </a:cubicBezTo>
                <a:cubicBezTo>
                  <a:pt x="330" y="324"/>
                  <a:pt x="336" y="317"/>
                  <a:pt x="343" y="319"/>
                </a:cubicBezTo>
                <a:cubicBezTo>
                  <a:pt x="363" y="322"/>
                  <a:pt x="363" y="322"/>
                  <a:pt x="363" y="322"/>
                </a:cubicBezTo>
                <a:cubicBezTo>
                  <a:pt x="354" y="305"/>
                  <a:pt x="354" y="305"/>
                  <a:pt x="354" y="305"/>
                </a:cubicBezTo>
                <a:cubicBezTo>
                  <a:pt x="350" y="298"/>
                  <a:pt x="355" y="290"/>
                  <a:pt x="363" y="290"/>
                </a:cubicBezTo>
                <a:cubicBezTo>
                  <a:pt x="383" y="291"/>
                  <a:pt x="383" y="291"/>
                  <a:pt x="383" y="291"/>
                </a:cubicBezTo>
                <a:cubicBezTo>
                  <a:pt x="370" y="275"/>
                  <a:pt x="370" y="275"/>
                  <a:pt x="370" y="275"/>
                </a:cubicBezTo>
                <a:cubicBezTo>
                  <a:pt x="366" y="269"/>
                  <a:pt x="369" y="261"/>
                  <a:pt x="376" y="259"/>
                </a:cubicBezTo>
                <a:close/>
                <a:moveTo>
                  <a:pt x="57" y="254"/>
                </a:moveTo>
                <a:cubicBezTo>
                  <a:pt x="33" y="187"/>
                  <a:pt x="57" y="111"/>
                  <a:pt x="120" y="72"/>
                </a:cubicBezTo>
                <a:cubicBezTo>
                  <a:pt x="145" y="56"/>
                  <a:pt x="174" y="48"/>
                  <a:pt x="202" y="48"/>
                </a:cubicBezTo>
                <a:cubicBezTo>
                  <a:pt x="209" y="48"/>
                  <a:pt x="215" y="55"/>
                  <a:pt x="214" y="62"/>
                </a:cubicBezTo>
                <a:cubicBezTo>
                  <a:pt x="210" y="62"/>
                  <a:pt x="206" y="62"/>
                  <a:pt x="201" y="62"/>
                </a:cubicBezTo>
                <a:cubicBezTo>
                  <a:pt x="124" y="62"/>
                  <a:pt x="61" y="124"/>
                  <a:pt x="61" y="202"/>
                </a:cubicBezTo>
                <a:cubicBezTo>
                  <a:pt x="61" y="223"/>
                  <a:pt x="66" y="243"/>
                  <a:pt x="74" y="261"/>
                </a:cubicBezTo>
                <a:cubicBezTo>
                  <a:pt x="68" y="264"/>
                  <a:pt x="59" y="261"/>
                  <a:pt x="57" y="254"/>
                </a:cubicBezTo>
                <a:close/>
                <a:moveTo>
                  <a:pt x="337" y="272"/>
                </a:moveTo>
                <a:cubicBezTo>
                  <a:pt x="325" y="296"/>
                  <a:pt x="307" y="317"/>
                  <a:pt x="283" y="332"/>
                </a:cubicBezTo>
                <a:cubicBezTo>
                  <a:pt x="223" y="369"/>
                  <a:pt x="146" y="360"/>
                  <a:pt x="97" y="314"/>
                </a:cubicBezTo>
                <a:cubicBezTo>
                  <a:pt x="91" y="309"/>
                  <a:pt x="91" y="300"/>
                  <a:pt x="97" y="295"/>
                </a:cubicBezTo>
                <a:cubicBezTo>
                  <a:pt x="123" y="324"/>
                  <a:pt x="160" y="342"/>
                  <a:pt x="201" y="342"/>
                </a:cubicBezTo>
                <a:cubicBezTo>
                  <a:pt x="260" y="342"/>
                  <a:pt x="310" y="306"/>
                  <a:pt x="331" y="255"/>
                </a:cubicBezTo>
                <a:cubicBezTo>
                  <a:pt x="338" y="257"/>
                  <a:pt x="341" y="266"/>
                  <a:pt x="337" y="272"/>
                </a:cubicBezTo>
                <a:close/>
                <a:moveTo>
                  <a:pt x="340" y="215"/>
                </a:moveTo>
                <a:cubicBezTo>
                  <a:pt x="341" y="210"/>
                  <a:pt x="341" y="206"/>
                  <a:pt x="341" y="202"/>
                </a:cubicBezTo>
                <a:cubicBezTo>
                  <a:pt x="341" y="143"/>
                  <a:pt x="305" y="93"/>
                  <a:pt x="254" y="72"/>
                </a:cubicBezTo>
                <a:cubicBezTo>
                  <a:pt x="257" y="65"/>
                  <a:pt x="265" y="62"/>
                  <a:pt x="272" y="65"/>
                </a:cubicBezTo>
                <a:cubicBezTo>
                  <a:pt x="296" y="78"/>
                  <a:pt x="316" y="96"/>
                  <a:pt x="331" y="120"/>
                </a:cubicBezTo>
                <a:cubicBezTo>
                  <a:pt x="347" y="146"/>
                  <a:pt x="355" y="174"/>
                  <a:pt x="355" y="202"/>
                </a:cubicBezTo>
                <a:cubicBezTo>
                  <a:pt x="355" y="210"/>
                  <a:pt x="348" y="215"/>
                  <a:pt x="340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 rot="20959773">
            <a:off x="5849986" y="898868"/>
            <a:ext cx="1828800" cy="1828800"/>
          </a:xfrm>
          <a:custGeom>
            <a:avLst/>
            <a:gdLst>
              <a:gd name="T0" fmla="*/ 469 w 486"/>
              <a:gd name="T1" fmla="*/ 224 h 488"/>
              <a:gd name="T2" fmla="*/ 469 w 486"/>
              <a:gd name="T3" fmla="*/ 193 h 488"/>
              <a:gd name="T4" fmla="*/ 459 w 486"/>
              <a:gd name="T5" fmla="*/ 160 h 488"/>
              <a:gd name="T6" fmla="*/ 441 w 486"/>
              <a:gd name="T7" fmla="*/ 135 h 488"/>
              <a:gd name="T8" fmla="*/ 429 w 486"/>
              <a:gd name="T9" fmla="*/ 86 h 488"/>
              <a:gd name="T10" fmla="*/ 380 w 486"/>
              <a:gd name="T11" fmla="*/ 87 h 488"/>
              <a:gd name="T12" fmla="*/ 369 w 486"/>
              <a:gd name="T13" fmla="*/ 35 h 488"/>
              <a:gd name="T14" fmla="*/ 319 w 486"/>
              <a:gd name="T15" fmla="*/ 30 h 488"/>
              <a:gd name="T16" fmla="*/ 291 w 486"/>
              <a:gd name="T17" fmla="*/ 17 h 488"/>
              <a:gd name="T18" fmla="*/ 256 w 486"/>
              <a:gd name="T19" fmla="*/ 12 h 488"/>
              <a:gd name="T20" fmla="*/ 226 w 486"/>
              <a:gd name="T21" fmla="*/ 18 h 488"/>
              <a:gd name="T22" fmla="*/ 177 w 486"/>
              <a:gd name="T23" fmla="*/ 9 h 488"/>
              <a:gd name="T24" fmla="*/ 151 w 486"/>
              <a:gd name="T25" fmla="*/ 56 h 488"/>
              <a:gd name="T26" fmla="*/ 113 w 486"/>
              <a:gd name="T27" fmla="*/ 37 h 488"/>
              <a:gd name="T28" fmla="*/ 107 w 486"/>
              <a:gd name="T29" fmla="*/ 86 h 488"/>
              <a:gd name="T30" fmla="*/ 54 w 486"/>
              <a:gd name="T31" fmla="*/ 89 h 488"/>
              <a:gd name="T32" fmla="*/ 42 w 486"/>
              <a:gd name="T33" fmla="*/ 138 h 488"/>
              <a:gd name="T34" fmla="*/ 25 w 486"/>
              <a:gd name="T35" fmla="*/ 164 h 488"/>
              <a:gd name="T36" fmla="*/ 16 w 486"/>
              <a:gd name="T37" fmla="*/ 198 h 488"/>
              <a:gd name="T38" fmla="*/ 17 w 486"/>
              <a:gd name="T39" fmla="*/ 228 h 488"/>
              <a:gd name="T40" fmla="*/ 1 w 486"/>
              <a:gd name="T41" fmla="*/ 276 h 488"/>
              <a:gd name="T42" fmla="*/ 44 w 486"/>
              <a:gd name="T43" fmla="*/ 305 h 488"/>
              <a:gd name="T44" fmla="*/ 20 w 486"/>
              <a:gd name="T45" fmla="*/ 343 h 488"/>
              <a:gd name="T46" fmla="*/ 69 w 486"/>
              <a:gd name="T47" fmla="*/ 358 h 488"/>
              <a:gd name="T48" fmla="*/ 63 w 486"/>
              <a:gd name="T49" fmla="*/ 409 h 488"/>
              <a:gd name="T50" fmla="*/ 110 w 486"/>
              <a:gd name="T51" fmla="*/ 427 h 488"/>
              <a:gd name="T52" fmla="*/ 133 w 486"/>
              <a:gd name="T53" fmla="*/ 448 h 488"/>
              <a:gd name="T54" fmla="*/ 167 w 486"/>
              <a:gd name="T55" fmla="*/ 457 h 488"/>
              <a:gd name="T56" fmla="*/ 195 w 486"/>
              <a:gd name="T57" fmla="*/ 471 h 488"/>
              <a:gd name="T58" fmla="*/ 229 w 486"/>
              <a:gd name="T59" fmla="*/ 475 h 488"/>
              <a:gd name="T60" fmla="*/ 260 w 486"/>
              <a:gd name="T61" fmla="*/ 469 h 488"/>
              <a:gd name="T62" fmla="*/ 295 w 486"/>
              <a:gd name="T63" fmla="*/ 469 h 488"/>
              <a:gd name="T64" fmla="*/ 323 w 486"/>
              <a:gd name="T65" fmla="*/ 455 h 488"/>
              <a:gd name="T66" fmla="*/ 372 w 486"/>
              <a:gd name="T67" fmla="*/ 450 h 488"/>
              <a:gd name="T68" fmla="*/ 379 w 486"/>
              <a:gd name="T69" fmla="*/ 424 h 488"/>
              <a:gd name="T70" fmla="*/ 425 w 486"/>
              <a:gd name="T71" fmla="*/ 406 h 488"/>
              <a:gd name="T72" fmla="*/ 419 w 486"/>
              <a:gd name="T73" fmla="*/ 354 h 488"/>
              <a:gd name="T74" fmla="*/ 468 w 486"/>
              <a:gd name="T75" fmla="*/ 338 h 488"/>
              <a:gd name="T76" fmla="*/ 455 w 486"/>
              <a:gd name="T77" fmla="*/ 285 h 488"/>
              <a:gd name="T78" fmla="*/ 474 w 486"/>
              <a:gd name="T79" fmla="*/ 259 h 488"/>
              <a:gd name="T80" fmla="*/ 366 w 486"/>
              <a:gd name="T81" fmla="*/ 153 h 488"/>
              <a:gd name="T82" fmla="*/ 183 w 486"/>
              <a:gd name="T83" fmla="*/ 86 h 488"/>
              <a:gd name="T84" fmla="*/ 243 w 486"/>
              <a:gd name="T85" fmla="*/ 92 h 488"/>
              <a:gd name="T86" fmla="*/ 89 w 486"/>
              <a:gd name="T87" fmla="*/ 175 h 488"/>
              <a:gd name="T88" fmla="*/ 99 w 486"/>
              <a:gd name="T89" fmla="*/ 196 h 488"/>
              <a:gd name="T90" fmla="*/ 87 w 486"/>
              <a:gd name="T91" fmla="*/ 307 h 488"/>
              <a:gd name="T92" fmla="*/ 92 w 486"/>
              <a:gd name="T93" fmla="*/ 244 h 488"/>
              <a:gd name="T94" fmla="*/ 118 w 486"/>
              <a:gd name="T95" fmla="*/ 356 h 488"/>
              <a:gd name="T96" fmla="*/ 201 w 486"/>
              <a:gd name="T97" fmla="*/ 390 h 488"/>
              <a:gd name="T98" fmla="*/ 223 w 486"/>
              <a:gd name="T99" fmla="*/ 395 h 488"/>
              <a:gd name="T100" fmla="*/ 318 w 486"/>
              <a:gd name="T101" fmla="*/ 377 h 488"/>
              <a:gd name="T102" fmla="*/ 337 w 486"/>
              <a:gd name="T103" fmla="*/ 364 h 488"/>
              <a:gd name="T104" fmla="*/ 400 w 486"/>
              <a:gd name="T105" fmla="*/ 306 h 488"/>
              <a:gd name="T106" fmla="*/ 377 w 486"/>
              <a:gd name="T107" fmla="*/ 173 h 488"/>
              <a:gd name="T108" fmla="*/ 395 w 486"/>
              <a:gd name="T109" fmla="*/ 263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86" h="488">
                <a:moveTo>
                  <a:pt x="474" y="259"/>
                </a:moveTo>
                <a:cubicBezTo>
                  <a:pt x="469" y="259"/>
                  <a:pt x="469" y="259"/>
                  <a:pt x="469" y="259"/>
                </a:cubicBezTo>
                <a:cubicBezTo>
                  <a:pt x="460" y="259"/>
                  <a:pt x="453" y="253"/>
                  <a:pt x="451" y="244"/>
                </a:cubicBezTo>
                <a:cubicBezTo>
                  <a:pt x="450" y="233"/>
                  <a:pt x="458" y="224"/>
                  <a:pt x="469" y="224"/>
                </a:cubicBezTo>
                <a:cubicBezTo>
                  <a:pt x="474" y="224"/>
                  <a:pt x="474" y="224"/>
                  <a:pt x="474" y="224"/>
                </a:cubicBezTo>
                <a:cubicBezTo>
                  <a:pt x="480" y="224"/>
                  <a:pt x="486" y="218"/>
                  <a:pt x="485" y="212"/>
                </a:cubicBezTo>
                <a:cubicBezTo>
                  <a:pt x="484" y="208"/>
                  <a:pt x="484" y="205"/>
                  <a:pt x="483" y="202"/>
                </a:cubicBezTo>
                <a:cubicBezTo>
                  <a:pt x="482" y="196"/>
                  <a:pt x="476" y="191"/>
                  <a:pt x="469" y="193"/>
                </a:cubicBezTo>
                <a:cubicBezTo>
                  <a:pt x="464" y="195"/>
                  <a:pt x="464" y="195"/>
                  <a:pt x="464" y="195"/>
                </a:cubicBezTo>
                <a:cubicBezTo>
                  <a:pt x="456" y="197"/>
                  <a:pt x="447" y="193"/>
                  <a:pt x="443" y="186"/>
                </a:cubicBezTo>
                <a:cubicBezTo>
                  <a:pt x="438" y="176"/>
                  <a:pt x="444" y="164"/>
                  <a:pt x="454" y="161"/>
                </a:cubicBezTo>
                <a:cubicBezTo>
                  <a:pt x="459" y="160"/>
                  <a:pt x="459" y="160"/>
                  <a:pt x="459" y="160"/>
                </a:cubicBezTo>
                <a:cubicBezTo>
                  <a:pt x="465" y="158"/>
                  <a:pt x="469" y="151"/>
                  <a:pt x="466" y="145"/>
                </a:cubicBezTo>
                <a:cubicBezTo>
                  <a:pt x="465" y="142"/>
                  <a:pt x="463" y="139"/>
                  <a:pt x="462" y="136"/>
                </a:cubicBezTo>
                <a:cubicBezTo>
                  <a:pt x="459" y="130"/>
                  <a:pt x="452" y="128"/>
                  <a:pt x="446" y="131"/>
                </a:cubicBezTo>
                <a:cubicBezTo>
                  <a:pt x="441" y="135"/>
                  <a:pt x="441" y="135"/>
                  <a:pt x="441" y="135"/>
                </a:cubicBezTo>
                <a:cubicBezTo>
                  <a:pt x="433" y="140"/>
                  <a:pt x="422" y="137"/>
                  <a:pt x="417" y="129"/>
                </a:cubicBezTo>
                <a:cubicBezTo>
                  <a:pt x="412" y="121"/>
                  <a:pt x="414" y="110"/>
                  <a:pt x="422" y="105"/>
                </a:cubicBezTo>
                <a:cubicBezTo>
                  <a:pt x="426" y="102"/>
                  <a:pt x="426" y="102"/>
                  <a:pt x="426" y="102"/>
                </a:cubicBezTo>
                <a:cubicBezTo>
                  <a:pt x="432" y="99"/>
                  <a:pt x="433" y="91"/>
                  <a:pt x="429" y="86"/>
                </a:cubicBezTo>
                <a:cubicBezTo>
                  <a:pt x="427" y="83"/>
                  <a:pt x="425" y="81"/>
                  <a:pt x="422" y="79"/>
                </a:cubicBezTo>
                <a:cubicBezTo>
                  <a:pt x="418" y="74"/>
                  <a:pt x="410" y="74"/>
                  <a:pt x="406" y="79"/>
                </a:cubicBezTo>
                <a:cubicBezTo>
                  <a:pt x="403" y="83"/>
                  <a:pt x="403" y="83"/>
                  <a:pt x="403" y="83"/>
                </a:cubicBezTo>
                <a:cubicBezTo>
                  <a:pt x="397" y="89"/>
                  <a:pt x="387" y="91"/>
                  <a:pt x="380" y="87"/>
                </a:cubicBezTo>
                <a:cubicBezTo>
                  <a:pt x="370" y="81"/>
                  <a:pt x="369" y="68"/>
                  <a:pt x="376" y="60"/>
                </a:cubicBezTo>
                <a:cubicBezTo>
                  <a:pt x="379" y="56"/>
                  <a:pt x="379" y="56"/>
                  <a:pt x="379" y="56"/>
                </a:cubicBezTo>
                <a:cubicBezTo>
                  <a:pt x="384" y="51"/>
                  <a:pt x="383" y="44"/>
                  <a:pt x="377" y="40"/>
                </a:cubicBezTo>
                <a:cubicBezTo>
                  <a:pt x="374" y="38"/>
                  <a:pt x="371" y="36"/>
                  <a:pt x="369" y="35"/>
                </a:cubicBezTo>
                <a:cubicBezTo>
                  <a:pt x="363" y="31"/>
                  <a:pt x="356" y="34"/>
                  <a:pt x="353" y="39"/>
                </a:cubicBezTo>
                <a:cubicBezTo>
                  <a:pt x="351" y="44"/>
                  <a:pt x="351" y="44"/>
                  <a:pt x="351" y="44"/>
                </a:cubicBezTo>
                <a:cubicBezTo>
                  <a:pt x="347" y="52"/>
                  <a:pt x="338" y="57"/>
                  <a:pt x="330" y="54"/>
                </a:cubicBezTo>
                <a:cubicBezTo>
                  <a:pt x="319" y="51"/>
                  <a:pt x="314" y="40"/>
                  <a:pt x="319" y="30"/>
                </a:cubicBezTo>
                <a:cubicBezTo>
                  <a:pt x="321" y="26"/>
                  <a:pt x="321" y="26"/>
                  <a:pt x="321" y="26"/>
                </a:cubicBezTo>
                <a:cubicBezTo>
                  <a:pt x="324" y="20"/>
                  <a:pt x="321" y="12"/>
                  <a:pt x="314" y="10"/>
                </a:cubicBezTo>
                <a:cubicBezTo>
                  <a:pt x="311" y="9"/>
                  <a:pt x="308" y="9"/>
                  <a:pt x="305" y="8"/>
                </a:cubicBezTo>
                <a:cubicBezTo>
                  <a:pt x="298" y="6"/>
                  <a:pt x="292" y="10"/>
                  <a:pt x="291" y="17"/>
                </a:cubicBezTo>
                <a:cubicBezTo>
                  <a:pt x="290" y="22"/>
                  <a:pt x="290" y="22"/>
                  <a:pt x="290" y="22"/>
                </a:cubicBezTo>
                <a:cubicBezTo>
                  <a:pt x="289" y="31"/>
                  <a:pt x="282" y="37"/>
                  <a:pt x="273" y="37"/>
                </a:cubicBezTo>
                <a:cubicBezTo>
                  <a:pt x="262" y="38"/>
                  <a:pt x="254" y="28"/>
                  <a:pt x="256" y="17"/>
                </a:cubicBezTo>
                <a:cubicBezTo>
                  <a:pt x="256" y="12"/>
                  <a:pt x="256" y="12"/>
                  <a:pt x="256" y="12"/>
                </a:cubicBezTo>
                <a:cubicBezTo>
                  <a:pt x="257" y="6"/>
                  <a:pt x="252" y="0"/>
                  <a:pt x="246" y="0"/>
                </a:cubicBezTo>
                <a:cubicBezTo>
                  <a:pt x="242" y="0"/>
                  <a:pt x="239" y="0"/>
                  <a:pt x="236" y="0"/>
                </a:cubicBezTo>
                <a:cubicBezTo>
                  <a:pt x="229" y="0"/>
                  <a:pt x="224" y="6"/>
                  <a:pt x="225" y="12"/>
                </a:cubicBezTo>
                <a:cubicBezTo>
                  <a:pt x="226" y="18"/>
                  <a:pt x="226" y="18"/>
                  <a:pt x="226" y="18"/>
                </a:cubicBezTo>
                <a:cubicBezTo>
                  <a:pt x="227" y="28"/>
                  <a:pt x="220" y="37"/>
                  <a:pt x="211" y="38"/>
                </a:cubicBezTo>
                <a:cubicBezTo>
                  <a:pt x="203" y="43"/>
                  <a:pt x="193" y="38"/>
                  <a:pt x="192" y="29"/>
                </a:cubicBezTo>
                <a:cubicBezTo>
                  <a:pt x="191" y="18"/>
                  <a:pt x="191" y="18"/>
                  <a:pt x="191" y="18"/>
                </a:cubicBezTo>
                <a:cubicBezTo>
                  <a:pt x="190" y="11"/>
                  <a:pt x="183" y="7"/>
                  <a:pt x="177" y="9"/>
                </a:cubicBezTo>
                <a:cubicBezTo>
                  <a:pt x="174" y="10"/>
                  <a:pt x="170" y="11"/>
                  <a:pt x="167" y="12"/>
                </a:cubicBezTo>
                <a:cubicBezTo>
                  <a:pt x="161" y="14"/>
                  <a:pt x="158" y="21"/>
                  <a:pt x="161" y="27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67" y="42"/>
                  <a:pt x="162" y="53"/>
                  <a:pt x="151" y="56"/>
                </a:cubicBezTo>
                <a:cubicBezTo>
                  <a:pt x="143" y="58"/>
                  <a:pt x="134" y="54"/>
                  <a:pt x="131" y="46"/>
                </a:cubicBezTo>
                <a:cubicBezTo>
                  <a:pt x="129" y="42"/>
                  <a:pt x="129" y="42"/>
                  <a:pt x="129" y="42"/>
                </a:cubicBezTo>
                <a:cubicBezTo>
                  <a:pt x="126" y="36"/>
                  <a:pt x="119" y="33"/>
                  <a:pt x="113" y="37"/>
                </a:cubicBezTo>
                <a:cubicBezTo>
                  <a:pt x="113" y="37"/>
                  <a:pt x="113" y="37"/>
                  <a:pt x="113" y="37"/>
                </a:cubicBezTo>
                <a:cubicBezTo>
                  <a:pt x="110" y="39"/>
                  <a:pt x="108" y="41"/>
                  <a:pt x="105" y="42"/>
                </a:cubicBezTo>
                <a:cubicBezTo>
                  <a:pt x="100" y="46"/>
                  <a:pt x="99" y="54"/>
                  <a:pt x="103" y="59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12" y="69"/>
                  <a:pt x="112" y="79"/>
                  <a:pt x="107" y="86"/>
                </a:cubicBezTo>
                <a:cubicBezTo>
                  <a:pt x="100" y="94"/>
                  <a:pt x="87" y="94"/>
                  <a:pt x="80" y="86"/>
                </a:cubicBezTo>
                <a:cubicBezTo>
                  <a:pt x="77" y="82"/>
                  <a:pt x="77" y="82"/>
                  <a:pt x="77" y="82"/>
                </a:cubicBezTo>
                <a:cubicBezTo>
                  <a:pt x="72" y="77"/>
                  <a:pt x="65" y="77"/>
                  <a:pt x="60" y="82"/>
                </a:cubicBezTo>
                <a:cubicBezTo>
                  <a:pt x="58" y="84"/>
                  <a:pt x="56" y="87"/>
                  <a:pt x="54" y="89"/>
                </a:cubicBezTo>
                <a:cubicBezTo>
                  <a:pt x="50" y="94"/>
                  <a:pt x="51" y="102"/>
                  <a:pt x="56" y="106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68" y="113"/>
                  <a:pt x="71" y="123"/>
                  <a:pt x="68" y="130"/>
                </a:cubicBezTo>
                <a:cubicBezTo>
                  <a:pt x="63" y="141"/>
                  <a:pt x="51" y="144"/>
                  <a:pt x="42" y="138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2" y="132"/>
                  <a:pt x="25" y="134"/>
                  <a:pt x="22" y="140"/>
                </a:cubicBezTo>
                <a:cubicBezTo>
                  <a:pt x="21" y="143"/>
                  <a:pt x="19" y="146"/>
                  <a:pt x="18" y="149"/>
                </a:cubicBezTo>
                <a:cubicBezTo>
                  <a:pt x="16" y="155"/>
                  <a:pt x="19" y="162"/>
                  <a:pt x="25" y="164"/>
                </a:cubicBezTo>
                <a:cubicBezTo>
                  <a:pt x="31" y="165"/>
                  <a:pt x="31" y="165"/>
                  <a:pt x="31" y="165"/>
                </a:cubicBezTo>
                <a:cubicBezTo>
                  <a:pt x="40" y="168"/>
                  <a:pt x="45" y="178"/>
                  <a:pt x="42" y="187"/>
                </a:cubicBezTo>
                <a:cubicBezTo>
                  <a:pt x="47" y="195"/>
                  <a:pt x="40" y="205"/>
                  <a:pt x="31" y="202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9" y="196"/>
                  <a:pt x="3" y="200"/>
                  <a:pt x="2" y="206"/>
                </a:cubicBezTo>
                <a:cubicBezTo>
                  <a:pt x="1" y="210"/>
                  <a:pt x="1" y="213"/>
                  <a:pt x="0" y="216"/>
                </a:cubicBezTo>
                <a:cubicBezTo>
                  <a:pt x="0" y="223"/>
                  <a:pt x="5" y="228"/>
                  <a:pt x="11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27" y="228"/>
                  <a:pt x="35" y="236"/>
                  <a:pt x="35" y="246"/>
                </a:cubicBezTo>
                <a:cubicBezTo>
                  <a:pt x="34" y="256"/>
                  <a:pt x="26" y="264"/>
                  <a:pt x="17" y="263"/>
                </a:cubicBezTo>
                <a:cubicBezTo>
                  <a:pt x="12" y="263"/>
                  <a:pt x="12" y="263"/>
                  <a:pt x="12" y="263"/>
                </a:cubicBezTo>
                <a:cubicBezTo>
                  <a:pt x="5" y="263"/>
                  <a:pt x="0" y="269"/>
                  <a:pt x="1" y="276"/>
                </a:cubicBezTo>
                <a:cubicBezTo>
                  <a:pt x="1" y="279"/>
                  <a:pt x="2" y="282"/>
                  <a:pt x="2" y="285"/>
                </a:cubicBezTo>
                <a:cubicBezTo>
                  <a:pt x="4" y="292"/>
                  <a:pt x="10" y="296"/>
                  <a:pt x="16" y="294"/>
                </a:cubicBezTo>
                <a:cubicBezTo>
                  <a:pt x="22" y="293"/>
                  <a:pt x="22" y="293"/>
                  <a:pt x="22" y="293"/>
                </a:cubicBezTo>
                <a:cubicBezTo>
                  <a:pt x="31" y="290"/>
                  <a:pt x="41" y="295"/>
                  <a:pt x="44" y="305"/>
                </a:cubicBezTo>
                <a:cubicBezTo>
                  <a:pt x="44" y="305"/>
                  <a:pt x="44" y="305"/>
                  <a:pt x="44" y="305"/>
                </a:cubicBezTo>
                <a:cubicBezTo>
                  <a:pt x="46" y="314"/>
                  <a:pt x="41" y="324"/>
                  <a:pt x="32" y="326"/>
                </a:cubicBezTo>
                <a:cubicBezTo>
                  <a:pt x="27" y="328"/>
                  <a:pt x="27" y="328"/>
                  <a:pt x="27" y="328"/>
                </a:cubicBezTo>
                <a:cubicBezTo>
                  <a:pt x="20" y="329"/>
                  <a:pt x="17" y="336"/>
                  <a:pt x="20" y="343"/>
                </a:cubicBezTo>
                <a:cubicBezTo>
                  <a:pt x="21" y="346"/>
                  <a:pt x="23" y="349"/>
                  <a:pt x="24" y="351"/>
                </a:cubicBezTo>
                <a:cubicBezTo>
                  <a:pt x="27" y="357"/>
                  <a:pt x="34" y="359"/>
                  <a:pt x="40" y="356"/>
                </a:cubicBezTo>
                <a:cubicBezTo>
                  <a:pt x="45" y="353"/>
                  <a:pt x="45" y="353"/>
                  <a:pt x="45" y="353"/>
                </a:cubicBezTo>
                <a:cubicBezTo>
                  <a:pt x="53" y="348"/>
                  <a:pt x="64" y="350"/>
                  <a:pt x="69" y="358"/>
                </a:cubicBezTo>
                <a:cubicBezTo>
                  <a:pt x="74" y="366"/>
                  <a:pt x="72" y="377"/>
                  <a:pt x="63" y="382"/>
                </a:cubicBezTo>
                <a:cubicBezTo>
                  <a:pt x="59" y="385"/>
                  <a:pt x="59" y="385"/>
                  <a:pt x="59" y="385"/>
                </a:cubicBezTo>
                <a:cubicBezTo>
                  <a:pt x="54" y="389"/>
                  <a:pt x="52" y="396"/>
                  <a:pt x="57" y="401"/>
                </a:cubicBezTo>
                <a:cubicBezTo>
                  <a:pt x="59" y="404"/>
                  <a:pt x="61" y="406"/>
                  <a:pt x="63" y="409"/>
                </a:cubicBezTo>
                <a:cubicBezTo>
                  <a:pt x="68" y="414"/>
                  <a:pt x="75" y="414"/>
                  <a:pt x="80" y="409"/>
                </a:cubicBezTo>
                <a:cubicBezTo>
                  <a:pt x="83" y="405"/>
                  <a:pt x="83" y="405"/>
                  <a:pt x="83" y="405"/>
                </a:cubicBezTo>
                <a:cubicBezTo>
                  <a:pt x="89" y="398"/>
                  <a:pt x="98" y="396"/>
                  <a:pt x="106" y="401"/>
                </a:cubicBezTo>
                <a:cubicBezTo>
                  <a:pt x="115" y="407"/>
                  <a:pt x="117" y="419"/>
                  <a:pt x="110" y="427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2" y="436"/>
                  <a:pt x="103" y="444"/>
                  <a:pt x="109" y="448"/>
                </a:cubicBezTo>
                <a:cubicBezTo>
                  <a:pt x="111" y="449"/>
                  <a:pt x="114" y="451"/>
                  <a:pt x="117" y="453"/>
                </a:cubicBezTo>
                <a:cubicBezTo>
                  <a:pt x="123" y="456"/>
                  <a:pt x="130" y="454"/>
                  <a:pt x="133" y="448"/>
                </a:cubicBezTo>
                <a:cubicBezTo>
                  <a:pt x="135" y="443"/>
                  <a:pt x="135" y="443"/>
                  <a:pt x="135" y="443"/>
                </a:cubicBezTo>
                <a:cubicBezTo>
                  <a:pt x="139" y="434"/>
                  <a:pt x="150" y="430"/>
                  <a:pt x="158" y="434"/>
                </a:cubicBezTo>
                <a:cubicBezTo>
                  <a:pt x="158" y="434"/>
                  <a:pt x="158" y="434"/>
                  <a:pt x="158" y="434"/>
                </a:cubicBezTo>
                <a:cubicBezTo>
                  <a:pt x="167" y="438"/>
                  <a:pt x="171" y="449"/>
                  <a:pt x="167" y="457"/>
                </a:cubicBezTo>
                <a:cubicBezTo>
                  <a:pt x="165" y="462"/>
                  <a:pt x="165" y="462"/>
                  <a:pt x="165" y="462"/>
                </a:cubicBezTo>
                <a:cubicBezTo>
                  <a:pt x="162" y="468"/>
                  <a:pt x="165" y="475"/>
                  <a:pt x="172" y="477"/>
                </a:cubicBezTo>
                <a:cubicBezTo>
                  <a:pt x="175" y="478"/>
                  <a:pt x="178" y="479"/>
                  <a:pt x="181" y="480"/>
                </a:cubicBezTo>
                <a:cubicBezTo>
                  <a:pt x="187" y="481"/>
                  <a:pt x="194" y="477"/>
                  <a:pt x="195" y="471"/>
                </a:cubicBezTo>
                <a:cubicBezTo>
                  <a:pt x="196" y="465"/>
                  <a:pt x="196" y="465"/>
                  <a:pt x="196" y="465"/>
                </a:cubicBezTo>
                <a:cubicBezTo>
                  <a:pt x="197" y="455"/>
                  <a:pt x="206" y="449"/>
                  <a:pt x="216" y="450"/>
                </a:cubicBezTo>
                <a:cubicBezTo>
                  <a:pt x="225" y="452"/>
                  <a:pt x="232" y="461"/>
                  <a:pt x="230" y="470"/>
                </a:cubicBezTo>
                <a:cubicBezTo>
                  <a:pt x="229" y="475"/>
                  <a:pt x="229" y="475"/>
                  <a:pt x="229" y="475"/>
                </a:cubicBezTo>
                <a:cubicBezTo>
                  <a:pt x="228" y="482"/>
                  <a:pt x="233" y="488"/>
                  <a:pt x="240" y="488"/>
                </a:cubicBezTo>
                <a:cubicBezTo>
                  <a:pt x="243" y="488"/>
                  <a:pt x="247" y="488"/>
                  <a:pt x="250" y="488"/>
                </a:cubicBezTo>
                <a:cubicBezTo>
                  <a:pt x="256" y="487"/>
                  <a:pt x="261" y="482"/>
                  <a:pt x="261" y="475"/>
                </a:cubicBezTo>
                <a:cubicBezTo>
                  <a:pt x="260" y="469"/>
                  <a:pt x="260" y="469"/>
                  <a:pt x="260" y="469"/>
                </a:cubicBezTo>
                <a:cubicBezTo>
                  <a:pt x="259" y="460"/>
                  <a:pt x="265" y="451"/>
                  <a:pt x="275" y="450"/>
                </a:cubicBezTo>
                <a:cubicBezTo>
                  <a:pt x="275" y="450"/>
                  <a:pt x="275" y="450"/>
                  <a:pt x="275" y="450"/>
                </a:cubicBezTo>
                <a:cubicBezTo>
                  <a:pt x="284" y="448"/>
                  <a:pt x="293" y="455"/>
                  <a:pt x="295" y="465"/>
                </a:cubicBezTo>
                <a:cubicBezTo>
                  <a:pt x="295" y="469"/>
                  <a:pt x="295" y="469"/>
                  <a:pt x="295" y="469"/>
                </a:cubicBezTo>
                <a:cubicBezTo>
                  <a:pt x="296" y="476"/>
                  <a:pt x="303" y="480"/>
                  <a:pt x="309" y="479"/>
                </a:cubicBezTo>
                <a:cubicBezTo>
                  <a:pt x="312" y="478"/>
                  <a:pt x="315" y="477"/>
                  <a:pt x="318" y="476"/>
                </a:cubicBezTo>
                <a:cubicBezTo>
                  <a:pt x="325" y="474"/>
                  <a:pt x="328" y="467"/>
                  <a:pt x="325" y="461"/>
                </a:cubicBezTo>
                <a:cubicBezTo>
                  <a:pt x="323" y="455"/>
                  <a:pt x="323" y="455"/>
                  <a:pt x="323" y="455"/>
                </a:cubicBezTo>
                <a:cubicBezTo>
                  <a:pt x="319" y="447"/>
                  <a:pt x="323" y="436"/>
                  <a:pt x="332" y="432"/>
                </a:cubicBezTo>
                <a:cubicBezTo>
                  <a:pt x="340" y="428"/>
                  <a:pt x="351" y="432"/>
                  <a:pt x="355" y="441"/>
                </a:cubicBezTo>
                <a:cubicBezTo>
                  <a:pt x="357" y="446"/>
                  <a:pt x="357" y="446"/>
                  <a:pt x="357" y="446"/>
                </a:cubicBezTo>
                <a:cubicBezTo>
                  <a:pt x="359" y="452"/>
                  <a:pt x="367" y="454"/>
                  <a:pt x="372" y="450"/>
                </a:cubicBezTo>
                <a:cubicBezTo>
                  <a:pt x="372" y="450"/>
                  <a:pt x="372" y="450"/>
                  <a:pt x="373" y="450"/>
                </a:cubicBezTo>
                <a:cubicBezTo>
                  <a:pt x="375" y="449"/>
                  <a:pt x="378" y="447"/>
                  <a:pt x="381" y="445"/>
                </a:cubicBezTo>
                <a:cubicBezTo>
                  <a:pt x="386" y="441"/>
                  <a:pt x="387" y="434"/>
                  <a:pt x="383" y="429"/>
                </a:cubicBezTo>
                <a:cubicBezTo>
                  <a:pt x="379" y="424"/>
                  <a:pt x="379" y="424"/>
                  <a:pt x="379" y="424"/>
                </a:cubicBezTo>
                <a:cubicBezTo>
                  <a:pt x="373" y="417"/>
                  <a:pt x="374" y="406"/>
                  <a:pt x="381" y="400"/>
                </a:cubicBezTo>
                <a:cubicBezTo>
                  <a:pt x="388" y="393"/>
                  <a:pt x="400" y="394"/>
                  <a:pt x="406" y="402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13" y="410"/>
                  <a:pt x="421" y="411"/>
                  <a:pt x="425" y="406"/>
                </a:cubicBezTo>
                <a:cubicBezTo>
                  <a:pt x="428" y="403"/>
                  <a:pt x="430" y="401"/>
                  <a:pt x="432" y="398"/>
                </a:cubicBezTo>
                <a:cubicBezTo>
                  <a:pt x="436" y="393"/>
                  <a:pt x="435" y="385"/>
                  <a:pt x="429" y="382"/>
                </a:cubicBezTo>
                <a:cubicBezTo>
                  <a:pt x="424" y="379"/>
                  <a:pt x="424" y="379"/>
                  <a:pt x="424" y="379"/>
                </a:cubicBezTo>
                <a:cubicBezTo>
                  <a:pt x="416" y="373"/>
                  <a:pt x="414" y="362"/>
                  <a:pt x="419" y="354"/>
                </a:cubicBezTo>
                <a:cubicBezTo>
                  <a:pt x="425" y="346"/>
                  <a:pt x="436" y="344"/>
                  <a:pt x="444" y="349"/>
                </a:cubicBezTo>
                <a:cubicBezTo>
                  <a:pt x="448" y="352"/>
                  <a:pt x="448" y="352"/>
                  <a:pt x="448" y="352"/>
                </a:cubicBezTo>
                <a:cubicBezTo>
                  <a:pt x="453" y="356"/>
                  <a:pt x="461" y="354"/>
                  <a:pt x="464" y="347"/>
                </a:cubicBezTo>
                <a:cubicBezTo>
                  <a:pt x="465" y="345"/>
                  <a:pt x="466" y="342"/>
                  <a:pt x="468" y="338"/>
                </a:cubicBezTo>
                <a:cubicBezTo>
                  <a:pt x="470" y="332"/>
                  <a:pt x="467" y="326"/>
                  <a:pt x="461" y="324"/>
                </a:cubicBezTo>
                <a:cubicBezTo>
                  <a:pt x="455" y="322"/>
                  <a:pt x="455" y="322"/>
                  <a:pt x="455" y="322"/>
                </a:cubicBezTo>
                <a:cubicBezTo>
                  <a:pt x="446" y="319"/>
                  <a:pt x="441" y="309"/>
                  <a:pt x="443" y="300"/>
                </a:cubicBezTo>
                <a:cubicBezTo>
                  <a:pt x="438" y="292"/>
                  <a:pt x="446" y="283"/>
                  <a:pt x="455" y="285"/>
                </a:cubicBezTo>
                <a:cubicBezTo>
                  <a:pt x="470" y="290"/>
                  <a:pt x="470" y="290"/>
                  <a:pt x="470" y="290"/>
                </a:cubicBezTo>
                <a:cubicBezTo>
                  <a:pt x="476" y="292"/>
                  <a:pt x="483" y="288"/>
                  <a:pt x="484" y="281"/>
                </a:cubicBezTo>
                <a:cubicBezTo>
                  <a:pt x="484" y="278"/>
                  <a:pt x="485" y="275"/>
                  <a:pt x="485" y="271"/>
                </a:cubicBezTo>
                <a:cubicBezTo>
                  <a:pt x="486" y="265"/>
                  <a:pt x="481" y="259"/>
                  <a:pt x="474" y="259"/>
                </a:cubicBezTo>
                <a:close/>
                <a:moveTo>
                  <a:pt x="291" y="99"/>
                </a:moveTo>
                <a:cubicBezTo>
                  <a:pt x="293" y="89"/>
                  <a:pt x="302" y="85"/>
                  <a:pt x="311" y="89"/>
                </a:cubicBezTo>
                <a:cubicBezTo>
                  <a:pt x="368" y="131"/>
                  <a:pt x="368" y="131"/>
                  <a:pt x="368" y="131"/>
                </a:cubicBezTo>
                <a:cubicBezTo>
                  <a:pt x="375" y="138"/>
                  <a:pt x="374" y="147"/>
                  <a:pt x="366" y="153"/>
                </a:cubicBezTo>
                <a:cubicBezTo>
                  <a:pt x="364" y="154"/>
                  <a:pt x="364" y="154"/>
                  <a:pt x="364" y="154"/>
                </a:cubicBezTo>
                <a:cubicBezTo>
                  <a:pt x="346" y="129"/>
                  <a:pt x="321" y="110"/>
                  <a:pt x="291" y="100"/>
                </a:cubicBezTo>
                <a:lnTo>
                  <a:pt x="291" y="99"/>
                </a:lnTo>
                <a:close/>
                <a:moveTo>
                  <a:pt x="183" y="86"/>
                </a:moveTo>
                <a:cubicBezTo>
                  <a:pt x="255" y="75"/>
                  <a:pt x="255" y="75"/>
                  <a:pt x="255" y="75"/>
                </a:cubicBezTo>
                <a:cubicBezTo>
                  <a:pt x="265" y="75"/>
                  <a:pt x="271" y="83"/>
                  <a:pt x="269" y="93"/>
                </a:cubicBezTo>
                <a:cubicBezTo>
                  <a:pt x="268" y="95"/>
                  <a:pt x="268" y="95"/>
                  <a:pt x="268" y="95"/>
                </a:cubicBezTo>
                <a:cubicBezTo>
                  <a:pt x="260" y="93"/>
                  <a:pt x="252" y="92"/>
                  <a:pt x="243" y="92"/>
                </a:cubicBezTo>
                <a:cubicBezTo>
                  <a:pt x="219" y="92"/>
                  <a:pt x="197" y="98"/>
                  <a:pt x="177" y="108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0" y="98"/>
                  <a:pt x="174" y="89"/>
                  <a:pt x="183" y="86"/>
                </a:cubicBezTo>
                <a:close/>
                <a:moveTo>
                  <a:pt x="89" y="175"/>
                </a:moveTo>
                <a:cubicBezTo>
                  <a:pt x="133" y="116"/>
                  <a:pt x="133" y="116"/>
                  <a:pt x="133" y="116"/>
                </a:cubicBezTo>
                <a:cubicBezTo>
                  <a:pt x="140" y="109"/>
                  <a:pt x="150" y="110"/>
                  <a:pt x="156" y="118"/>
                </a:cubicBezTo>
                <a:cubicBezTo>
                  <a:pt x="157" y="120"/>
                  <a:pt x="157" y="120"/>
                  <a:pt x="157" y="120"/>
                </a:cubicBezTo>
                <a:cubicBezTo>
                  <a:pt x="130" y="138"/>
                  <a:pt x="110" y="165"/>
                  <a:pt x="99" y="196"/>
                </a:cubicBezTo>
                <a:cubicBezTo>
                  <a:pt x="98" y="195"/>
                  <a:pt x="98" y="195"/>
                  <a:pt x="98" y="195"/>
                </a:cubicBezTo>
                <a:cubicBezTo>
                  <a:pt x="88" y="193"/>
                  <a:pt x="84" y="184"/>
                  <a:pt x="89" y="175"/>
                </a:cubicBezTo>
                <a:close/>
                <a:moveTo>
                  <a:pt x="108" y="315"/>
                </a:moveTo>
                <a:cubicBezTo>
                  <a:pt x="99" y="320"/>
                  <a:pt x="90" y="317"/>
                  <a:pt x="87" y="307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22"/>
                  <a:pt x="83" y="216"/>
                  <a:pt x="92" y="218"/>
                </a:cubicBezTo>
                <a:cubicBezTo>
                  <a:pt x="94" y="218"/>
                  <a:pt x="94" y="218"/>
                  <a:pt x="94" y="218"/>
                </a:cubicBezTo>
                <a:cubicBezTo>
                  <a:pt x="92" y="227"/>
                  <a:pt x="92" y="235"/>
                  <a:pt x="92" y="244"/>
                </a:cubicBezTo>
                <a:cubicBezTo>
                  <a:pt x="92" y="269"/>
                  <a:pt x="98" y="293"/>
                  <a:pt x="109" y="314"/>
                </a:cubicBezTo>
                <a:lnTo>
                  <a:pt x="108" y="315"/>
                </a:lnTo>
                <a:close/>
                <a:moveTo>
                  <a:pt x="180" y="400"/>
                </a:moveTo>
                <a:cubicBezTo>
                  <a:pt x="118" y="356"/>
                  <a:pt x="118" y="356"/>
                  <a:pt x="118" y="356"/>
                </a:cubicBezTo>
                <a:cubicBezTo>
                  <a:pt x="111" y="350"/>
                  <a:pt x="112" y="340"/>
                  <a:pt x="120" y="334"/>
                </a:cubicBezTo>
                <a:cubicBezTo>
                  <a:pt x="121" y="334"/>
                  <a:pt x="121" y="334"/>
                  <a:pt x="121" y="334"/>
                </a:cubicBezTo>
                <a:cubicBezTo>
                  <a:pt x="141" y="360"/>
                  <a:pt x="169" y="380"/>
                  <a:pt x="201" y="389"/>
                </a:cubicBezTo>
                <a:cubicBezTo>
                  <a:pt x="201" y="390"/>
                  <a:pt x="201" y="390"/>
                  <a:pt x="201" y="390"/>
                </a:cubicBezTo>
                <a:cubicBezTo>
                  <a:pt x="198" y="400"/>
                  <a:pt x="189" y="404"/>
                  <a:pt x="180" y="400"/>
                </a:cubicBezTo>
                <a:close/>
                <a:moveTo>
                  <a:pt x="311" y="398"/>
                </a:moveTo>
                <a:cubicBezTo>
                  <a:pt x="237" y="412"/>
                  <a:pt x="237" y="412"/>
                  <a:pt x="237" y="412"/>
                </a:cubicBezTo>
                <a:cubicBezTo>
                  <a:pt x="227" y="413"/>
                  <a:pt x="221" y="405"/>
                  <a:pt x="223" y="395"/>
                </a:cubicBezTo>
                <a:cubicBezTo>
                  <a:pt x="224" y="394"/>
                  <a:pt x="224" y="394"/>
                  <a:pt x="224" y="394"/>
                </a:cubicBezTo>
                <a:cubicBezTo>
                  <a:pt x="230" y="394"/>
                  <a:pt x="236" y="395"/>
                  <a:pt x="243" y="395"/>
                </a:cubicBezTo>
                <a:cubicBezTo>
                  <a:pt x="270" y="395"/>
                  <a:pt x="295" y="388"/>
                  <a:pt x="317" y="375"/>
                </a:cubicBezTo>
                <a:cubicBezTo>
                  <a:pt x="318" y="377"/>
                  <a:pt x="318" y="377"/>
                  <a:pt x="318" y="377"/>
                </a:cubicBezTo>
                <a:cubicBezTo>
                  <a:pt x="323" y="385"/>
                  <a:pt x="320" y="395"/>
                  <a:pt x="311" y="398"/>
                </a:cubicBezTo>
                <a:close/>
                <a:moveTo>
                  <a:pt x="400" y="306"/>
                </a:moveTo>
                <a:cubicBezTo>
                  <a:pt x="359" y="366"/>
                  <a:pt x="359" y="366"/>
                  <a:pt x="359" y="366"/>
                </a:cubicBezTo>
                <a:cubicBezTo>
                  <a:pt x="352" y="373"/>
                  <a:pt x="343" y="372"/>
                  <a:pt x="337" y="364"/>
                </a:cubicBezTo>
                <a:cubicBezTo>
                  <a:pt x="336" y="362"/>
                  <a:pt x="336" y="362"/>
                  <a:pt x="336" y="362"/>
                </a:cubicBezTo>
                <a:cubicBezTo>
                  <a:pt x="361" y="343"/>
                  <a:pt x="379" y="316"/>
                  <a:pt x="388" y="286"/>
                </a:cubicBezTo>
                <a:cubicBezTo>
                  <a:pt x="390" y="286"/>
                  <a:pt x="390" y="286"/>
                  <a:pt x="390" y="286"/>
                </a:cubicBezTo>
                <a:cubicBezTo>
                  <a:pt x="399" y="288"/>
                  <a:pt x="404" y="297"/>
                  <a:pt x="400" y="306"/>
                </a:cubicBezTo>
                <a:close/>
                <a:moveTo>
                  <a:pt x="395" y="263"/>
                </a:moveTo>
                <a:cubicBezTo>
                  <a:pt x="393" y="263"/>
                  <a:pt x="393" y="263"/>
                  <a:pt x="393" y="263"/>
                </a:cubicBezTo>
                <a:cubicBezTo>
                  <a:pt x="394" y="257"/>
                  <a:pt x="394" y="250"/>
                  <a:pt x="394" y="244"/>
                </a:cubicBezTo>
                <a:cubicBezTo>
                  <a:pt x="394" y="218"/>
                  <a:pt x="388" y="194"/>
                  <a:pt x="377" y="173"/>
                </a:cubicBezTo>
                <a:cubicBezTo>
                  <a:pt x="378" y="172"/>
                  <a:pt x="378" y="172"/>
                  <a:pt x="378" y="172"/>
                </a:cubicBezTo>
                <a:cubicBezTo>
                  <a:pt x="387" y="167"/>
                  <a:pt x="396" y="171"/>
                  <a:pt x="399" y="180"/>
                </a:cubicBezTo>
                <a:cubicBezTo>
                  <a:pt x="412" y="249"/>
                  <a:pt x="412" y="249"/>
                  <a:pt x="412" y="249"/>
                </a:cubicBezTo>
                <a:cubicBezTo>
                  <a:pt x="412" y="259"/>
                  <a:pt x="404" y="265"/>
                  <a:pt x="395" y="2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7560247" y="1707612"/>
            <a:ext cx="1828800" cy="1828800"/>
          </a:xfrm>
          <a:custGeom>
            <a:avLst/>
            <a:gdLst>
              <a:gd name="T0" fmla="*/ 468 w 468"/>
              <a:gd name="T1" fmla="*/ 218 h 467"/>
              <a:gd name="T2" fmla="*/ 444 w 468"/>
              <a:gd name="T3" fmla="*/ 176 h 467"/>
              <a:gd name="T4" fmla="*/ 439 w 468"/>
              <a:gd name="T5" fmla="*/ 147 h 467"/>
              <a:gd name="T6" fmla="*/ 424 w 468"/>
              <a:gd name="T7" fmla="*/ 117 h 467"/>
              <a:gd name="T8" fmla="*/ 402 w 468"/>
              <a:gd name="T9" fmla="*/ 96 h 467"/>
              <a:gd name="T10" fmla="*/ 383 w 468"/>
              <a:gd name="T11" fmla="*/ 53 h 467"/>
              <a:gd name="T12" fmla="*/ 337 w 468"/>
              <a:gd name="T13" fmla="*/ 61 h 467"/>
              <a:gd name="T14" fmla="*/ 317 w 468"/>
              <a:gd name="T15" fmla="*/ 14 h 467"/>
              <a:gd name="T16" fmla="*/ 269 w 468"/>
              <a:gd name="T17" fmla="*/ 19 h 467"/>
              <a:gd name="T18" fmla="*/ 241 w 468"/>
              <a:gd name="T19" fmla="*/ 11 h 467"/>
              <a:gd name="T20" fmla="*/ 207 w 468"/>
              <a:gd name="T21" fmla="*/ 13 h 467"/>
              <a:gd name="T22" fmla="*/ 180 w 468"/>
              <a:gd name="T23" fmla="*/ 23 h 467"/>
              <a:gd name="T24" fmla="*/ 132 w 468"/>
              <a:gd name="T25" fmla="*/ 23 h 467"/>
              <a:gd name="T26" fmla="*/ 116 w 468"/>
              <a:gd name="T27" fmla="*/ 72 h 467"/>
              <a:gd name="T28" fmla="*/ 76 w 468"/>
              <a:gd name="T29" fmla="*/ 60 h 467"/>
              <a:gd name="T30" fmla="*/ 79 w 468"/>
              <a:gd name="T31" fmla="*/ 107 h 467"/>
              <a:gd name="T32" fmla="*/ 29 w 468"/>
              <a:gd name="T33" fmla="*/ 120 h 467"/>
              <a:gd name="T34" fmla="*/ 27 w 468"/>
              <a:gd name="T35" fmla="*/ 168 h 467"/>
              <a:gd name="T36" fmla="*/ 15 w 468"/>
              <a:gd name="T37" fmla="*/ 195 h 467"/>
              <a:gd name="T38" fmla="*/ 12 w 468"/>
              <a:gd name="T39" fmla="*/ 229 h 467"/>
              <a:gd name="T40" fmla="*/ 19 w 468"/>
              <a:gd name="T41" fmla="*/ 257 h 467"/>
              <a:gd name="T42" fmla="*/ 11 w 468"/>
              <a:gd name="T43" fmla="*/ 305 h 467"/>
              <a:gd name="T44" fmla="*/ 57 w 468"/>
              <a:gd name="T45" fmla="*/ 325 h 467"/>
              <a:gd name="T46" fmla="*/ 41 w 468"/>
              <a:gd name="T47" fmla="*/ 365 h 467"/>
              <a:gd name="T48" fmla="*/ 90 w 468"/>
              <a:gd name="T49" fmla="*/ 371 h 467"/>
              <a:gd name="T50" fmla="*/ 86 w 468"/>
              <a:gd name="T51" fmla="*/ 414 h 467"/>
              <a:gd name="T52" fmla="*/ 132 w 468"/>
              <a:gd name="T53" fmla="*/ 405 h 467"/>
              <a:gd name="T54" fmla="*/ 151 w 468"/>
              <a:gd name="T55" fmla="*/ 452 h 467"/>
              <a:gd name="T56" fmla="*/ 187 w 468"/>
              <a:gd name="T57" fmla="*/ 427 h 467"/>
              <a:gd name="T58" fmla="*/ 216 w 468"/>
              <a:gd name="T59" fmla="*/ 467 h 467"/>
              <a:gd name="T60" fmla="*/ 261 w 468"/>
              <a:gd name="T61" fmla="*/ 449 h 467"/>
              <a:gd name="T62" fmla="*/ 291 w 468"/>
              <a:gd name="T63" fmla="*/ 449 h 467"/>
              <a:gd name="T64" fmla="*/ 322 w 468"/>
              <a:gd name="T65" fmla="*/ 437 h 467"/>
              <a:gd name="T66" fmla="*/ 346 w 468"/>
              <a:gd name="T67" fmla="*/ 419 h 467"/>
              <a:gd name="T68" fmla="*/ 392 w 468"/>
              <a:gd name="T69" fmla="*/ 406 h 467"/>
              <a:gd name="T70" fmla="*/ 394 w 468"/>
              <a:gd name="T71" fmla="*/ 380 h 467"/>
              <a:gd name="T72" fmla="*/ 434 w 468"/>
              <a:gd name="T73" fmla="*/ 355 h 467"/>
              <a:gd name="T74" fmla="*/ 420 w 468"/>
              <a:gd name="T75" fmla="*/ 307 h 467"/>
              <a:gd name="T76" fmla="*/ 463 w 468"/>
              <a:gd name="T77" fmla="*/ 284 h 467"/>
              <a:gd name="T78" fmla="*/ 441 w 468"/>
              <a:gd name="T79" fmla="*/ 236 h 467"/>
              <a:gd name="T80" fmla="*/ 371 w 468"/>
              <a:gd name="T81" fmla="*/ 174 h 467"/>
              <a:gd name="T82" fmla="*/ 337 w 468"/>
              <a:gd name="T83" fmla="*/ 125 h 467"/>
              <a:gd name="T84" fmla="*/ 289 w 468"/>
              <a:gd name="T85" fmla="*/ 94 h 467"/>
              <a:gd name="T86" fmla="*/ 233 w 468"/>
              <a:gd name="T87" fmla="*/ 91 h 467"/>
              <a:gd name="T88" fmla="*/ 293 w 468"/>
              <a:gd name="T89" fmla="*/ 84 h 467"/>
              <a:gd name="T90" fmla="*/ 144 w 468"/>
              <a:gd name="T91" fmla="*/ 114 h 467"/>
              <a:gd name="T92" fmla="*/ 101 w 468"/>
              <a:gd name="T93" fmla="*/ 165 h 467"/>
              <a:gd name="T94" fmla="*/ 95 w 468"/>
              <a:gd name="T95" fmla="*/ 179 h 467"/>
              <a:gd name="T96" fmla="*/ 92 w 468"/>
              <a:gd name="T97" fmla="*/ 234 h 467"/>
              <a:gd name="T98" fmla="*/ 85 w 468"/>
              <a:gd name="T99" fmla="*/ 174 h 467"/>
              <a:gd name="T100" fmla="*/ 97 w 468"/>
              <a:gd name="T101" fmla="*/ 293 h 467"/>
              <a:gd name="T102" fmla="*/ 131 w 468"/>
              <a:gd name="T103" fmla="*/ 341 h 467"/>
              <a:gd name="T104" fmla="*/ 179 w 468"/>
              <a:gd name="T105" fmla="*/ 372 h 467"/>
              <a:gd name="T106" fmla="*/ 241 w 468"/>
              <a:gd name="T107" fmla="*/ 375 h 467"/>
              <a:gd name="T108" fmla="*/ 175 w 468"/>
              <a:gd name="T109" fmla="*/ 382 h 467"/>
              <a:gd name="T110" fmla="*/ 330 w 468"/>
              <a:gd name="T111" fmla="*/ 348 h 467"/>
              <a:gd name="T112" fmla="*/ 367 w 468"/>
              <a:gd name="T113" fmla="*/ 301 h 467"/>
              <a:gd name="T114" fmla="*/ 373 w 468"/>
              <a:gd name="T115" fmla="*/ 288 h 467"/>
              <a:gd name="T116" fmla="*/ 376 w 468"/>
              <a:gd name="T117" fmla="*/ 227 h 467"/>
              <a:gd name="T118" fmla="*/ 383 w 468"/>
              <a:gd name="T119" fmla="*/ 2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8" h="467">
                <a:moveTo>
                  <a:pt x="441" y="236"/>
                </a:moveTo>
                <a:cubicBezTo>
                  <a:pt x="456" y="238"/>
                  <a:pt x="456" y="238"/>
                  <a:pt x="456" y="238"/>
                </a:cubicBezTo>
                <a:cubicBezTo>
                  <a:pt x="463" y="239"/>
                  <a:pt x="468" y="234"/>
                  <a:pt x="468" y="227"/>
                </a:cubicBezTo>
                <a:cubicBezTo>
                  <a:pt x="468" y="224"/>
                  <a:pt x="468" y="221"/>
                  <a:pt x="468" y="218"/>
                </a:cubicBezTo>
                <a:cubicBezTo>
                  <a:pt x="467" y="212"/>
                  <a:pt x="462" y="207"/>
                  <a:pt x="455" y="208"/>
                </a:cubicBezTo>
                <a:cubicBezTo>
                  <a:pt x="450" y="209"/>
                  <a:pt x="450" y="209"/>
                  <a:pt x="450" y="209"/>
                </a:cubicBezTo>
                <a:cubicBezTo>
                  <a:pt x="442" y="210"/>
                  <a:pt x="434" y="206"/>
                  <a:pt x="431" y="198"/>
                </a:cubicBezTo>
                <a:cubicBezTo>
                  <a:pt x="428" y="188"/>
                  <a:pt x="434" y="178"/>
                  <a:pt x="444" y="176"/>
                </a:cubicBezTo>
                <a:cubicBezTo>
                  <a:pt x="449" y="175"/>
                  <a:pt x="449" y="175"/>
                  <a:pt x="449" y="175"/>
                </a:cubicBezTo>
                <a:cubicBezTo>
                  <a:pt x="455" y="174"/>
                  <a:pt x="459" y="168"/>
                  <a:pt x="457" y="162"/>
                </a:cubicBezTo>
                <a:cubicBezTo>
                  <a:pt x="456" y="159"/>
                  <a:pt x="455" y="156"/>
                  <a:pt x="454" y="153"/>
                </a:cubicBezTo>
                <a:cubicBezTo>
                  <a:pt x="452" y="147"/>
                  <a:pt x="445" y="144"/>
                  <a:pt x="439" y="147"/>
                </a:cubicBezTo>
                <a:cubicBezTo>
                  <a:pt x="435" y="149"/>
                  <a:pt x="435" y="149"/>
                  <a:pt x="435" y="149"/>
                </a:cubicBezTo>
                <a:cubicBezTo>
                  <a:pt x="427" y="153"/>
                  <a:pt x="418" y="151"/>
                  <a:pt x="413" y="144"/>
                </a:cubicBezTo>
                <a:cubicBezTo>
                  <a:pt x="407" y="136"/>
                  <a:pt x="410" y="124"/>
                  <a:pt x="419" y="119"/>
                </a:cubicBezTo>
                <a:cubicBezTo>
                  <a:pt x="424" y="117"/>
                  <a:pt x="424" y="117"/>
                  <a:pt x="424" y="117"/>
                </a:cubicBezTo>
                <a:cubicBezTo>
                  <a:pt x="429" y="114"/>
                  <a:pt x="431" y="107"/>
                  <a:pt x="428" y="102"/>
                </a:cubicBezTo>
                <a:cubicBezTo>
                  <a:pt x="426" y="99"/>
                  <a:pt x="424" y="97"/>
                  <a:pt x="422" y="94"/>
                </a:cubicBezTo>
                <a:cubicBezTo>
                  <a:pt x="419" y="89"/>
                  <a:pt x="411" y="88"/>
                  <a:pt x="407" y="93"/>
                </a:cubicBezTo>
                <a:cubicBezTo>
                  <a:pt x="402" y="96"/>
                  <a:pt x="402" y="96"/>
                  <a:pt x="402" y="96"/>
                </a:cubicBezTo>
                <a:cubicBezTo>
                  <a:pt x="396" y="103"/>
                  <a:pt x="385" y="102"/>
                  <a:pt x="379" y="95"/>
                </a:cubicBezTo>
                <a:cubicBezTo>
                  <a:pt x="372" y="88"/>
                  <a:pt x="373" y="78"/>
                  <a:pt x="380" y="72"/>
                </a:cubicBezTo>
                <a:cubicBezTo>
                  <a:pt x="383" y="68"/>
                  <a:pt x="383" y="68"/>
                  <a:pt x="383" y="68"/>
                </a:cubicBezTo>
                <a:cubicBezTo>
                  <a:pt x="388" y="64"/>
                  <a:pt x="388" y="57"/>
                  <a:pt x="383" y="53"/>
                </a:cubicBezTo>
                <a:cubicBezTo>
                  <a:pt x="380" y="51"/>
                  <a:pt x="378" y="49"/>
                  <a:pt x="375" y="47"/>
                </a:cubicBezTo>
                <a:cubicBezTo>
                  <a:pt x="370" y="43"/>
                  <a:pt x="363" y="44"/>
                  <a:pt x="360" y="50"/>
                </a:cubicBezTo>
                <a:cubicBezTo>
                  <a:pt x="357" y="54"/>
                  <a:pt x="357" y="54"/>
                  <a:pt x="357" y="54"/>
                </a:cubicBezTo>
                <a:cubicBezTo>
                  <a:pt x="353" y="61"/>
                  <a:pt x="344" y="65"/>
                  <a:pt x="337" y="61"/>
                </a:cubicBezTo>
                <a:cubicBezTo>
                  <a:pt x="327" y="58"/>
                  <a:pt x="323" y="46"/>
                  <a:pt x="328" y="37"/>
                </a:cubicBezTo>
                <a:cubicBezTo>
                  <a:pt x="331" y="33"/>
                  <a:pt x="331" y="33"/>
                  <a:pt x="331" y="33"/>
                </a:cubicBezTo>
                <a:cubicBezTo>
                  <a:pt x="334" y="28"/>
                  <a:pt x="332" y="20"/>
                  <a:pt x="326" y="18"/>
                </a:cubicBezTo>
                <a:cubicBezTo>
                  <a:pt x="323" y="17"/>
                  <a:pt x="320" y="16"/>
                  <a:pt x="317" y="14"/>
                </a:cubicBezTo>
                <a:cubicBezTo>
                  <a:pt x="311" y="12"/>
                  <a:pt x="305" y="16"/>
                  <a:pt x="303" y="22"/>
                </a:cubicBezTo>
                <a:cubicBezTo>
                  <a:pt x="302" y="27"/>
                  <a:pt x="302" y="27"/>
                  <a:pt x="302" y="27"/>
                </a:cubicBezTo>
                <a:cubicBezTo>
                  <a:pt x="300" y="35"/>
                  <a:pt x="292" y="40"/>
                  <a:pt x="284" y="40"/>
                </a:cubicBezTo>
                <a:cubicBezTo>
                  <a:pt x="273" y="39"/>
                  <a:pt x="267" y="28"/>
                  <a:pt x="269" y="19"/>
                </a:cubicBezTo>
                <a:cubicBezTo>
                  <a:pt x="270" y="14"/>
                  <a:pt x="270" y="14"/>
                  <a:pt x="270" y="14"/>
                </a:cubicBezTo>
                <a:cubicBezTo>
                  <a:pt x="272" y="8"/>
                  <a:pt x="268" y="2"/>
                  <a:pt x="262" y="1"/>
                </a:cubicBezTo>
                <a:cubicBezTo>
                  <a:pt x="258" y="1"/>
                  <a:pt x="255" y="0"/>
                  <a:pt x="252" y="0"/>
                </a:cubicBezTo>
                <a:cubicBezTo>
                  <a:pt x="246" y="0"/>
                  <a:pt x="241" y="5"/>
                  <a:pt x="241" y="11"/>
                </a:cubicBezTo>
                <a:cubicBezTo>
                  <a:pt x="241" y="16"/>
                  <a:pt x="241" y="16"/>
                  <a:pt x="241" y="16"/>
                </a:cubicBezTo>
                <a:cubicBezTo>
                  <a:pt x="241" y="24"/>
                  <a:pt x="236" y="32"/>
                  <a:pt x="227" y="33"/>
                </a:cubicBezTo>
                <a:cubicBezTo>
                  <a:pt x="217" y="35"/>
                  <a:pt x="208" y="28"/>
                  <a:pt x="207" y="17"/>
                </a:cubicBezTo>
                <a:cubicBezTo>
                  <a:pt x="207" y="13"/>
                  <a:pt x="207" y="13"/>
                  <a:pt x="207" y="13"/>
                </a:cubicBezTo>
                <a:cubicBezTo>
                  <a:pt x="207" y="6"/>
                  <a:pt x="201" y="2"/>
                  <a:pt x="195" y="3"/>
                </a:cubicBezTo>
                <a:cubicBezTo>
                  <a:pt x="192" y="3"/>
                  <a:pt x="189" y="4"/>
                  <a:pt x="186" y="4"/>
                </a:cubicBezTo>
                <a:cubicBezTo>
                  <a:pt x="180" y="6"/>
                  <a:pt x="176" y="12"/>
                  <a:pt x="178" y="18"/>
                </a:cubicBezTo>
                <a:cubicBezTo>
                  <a:pt x="180" y="23"/>
                  <a:pt x="180" y="23"/>
                  <a:pt x="180" y="23"/>
                </a:cubicBezTo>
                <a:cubicBezTo>
                  <a:pt x="182" y="32"/>
                  <a:pt x="178" y="42"/>
                  <a:pt x="169" y="44"/>
                </a:cubicBezTo>
                <a:cubicBezTo>
                  <a:pt x="162" y="50"/>
                  <a:pt x="152" y="48"/>
                  <a:pt x="149" y="39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4" y="23"/>
                  <a:pt x="137" y="20"/>
                  <a:pt x="132" y="23"/>
                </a:cubicBezTo>
                <a:cubicBezTo>
                  <a:pt x="129" y="24"/>
                  <a:pt x="126" y="26"/>
                  <a:pt x="123" y="27"/>
                </a:cubicBezTo>
                <a:cubicBezTo>
                  <a:pt x="118" y="30"/>
                  <a:pt x="116" y="37"/>
                  <a:pt x="119" y="43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28" y="56"/>
                  <a:pt x="125" y="68"/>
                  <a:pt x="116" y="72"/>
                </a:cubicBezTo>
                <a:cubicBezTo>
                  <a:pt x="108" y="75"/>
                  <a:pt x="99" y="73"/>
                  <a:pt x="95" y="66"/>
                </a:cubicBezTo>
                <a:cubicBezTo>
                  <a:pt x="92" y="62"/>
                  <a:pt x="92" y="62"/>
                  <a:pt x="92" y="62"/>
                </a:cubicBezTo>
                <a:cubicBezTo>
                  <a:pt x="89" y="57"/>
                  <a:pt x="81" y="56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4" y="63"/>
                  <a:pt x="72" y="65"/>
                  <a:pt x="70" y="67"/>
                </a:cubicBezTo>
                <a:cubicBezTo>
                  <a:pt x="65" y="71"/>
                  <a:pt x="66" y="79"/>
                  <a:pt x="70" y="83"/>
                </a:cubicBezTo>
                <a:cubicBezTo>
                  <a:pt x="74" y="86"/>
                  <a:pt x="74" y="86"/>
                  <a:pt x="74" y="86"/>
                </a:cubicBezTo>
                <a:cubicBezTo>
                  <a:pt x="81" y="91"/>
                  <a:pt x="83" y="100"/>
                  <a:pt x="79" y="107"/>
                </a:cubicBezTo>
                <a:cubicBezTo>
                  <a:pt x="73" y="117"/>
                  <a:pt x="61" y="119"/>
                  <a:pt x="53" y="112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45" y="105"/>
                  <a:pt x="37" y="106"/>
                  <a:pt x="34" y="112"/>
                </a:cubicBezTo>
                <a:cubicBezTo>
                  <a:pt x="33" y="115"/>
                  <a:pt x="31" y="117"/>
                  <a:pt x="29" y="120"/>
                </a:cubicBezTo>
                <a:cubicBezTo>
                  <a:pt x="26" y="125"/>
                  <a:pt x="29" y="132"/>
                  <a:pt x="35" y="135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47" y="140"/>
                  <a:pt x="52" y="148"/>
                  <a:pt x="50" y="156"/>
                </a:cubicBezTo>
                <a:cubicBezTo>
                  <a:pt x="47" y="167"/>
                  <a:pt x="36" y="172"/>
                  <a:pt x="27" y="168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16" y="164"/>
                  <a:pt x="10" y="167"/>
                  <a:pt x="8" y="173"/>
                </a:cubicBezTo>
                <a:cubicBezTo>
                  <a:pt x="7" y="176"/>
                  <a:pt x="7" y="179"/>
                  <a:pt x="6" y="182"/>
                </a:cubicBezTo>
                <a:cubicBezTo>
                  <a:pt x="4" y="188"/>
                  <a:pt x="9" y="194"/>
                  <a:pt x="15" y="195"/>
                </a:cubicBezTo>
                <a:cubicBezTo>
                  <a:pt x="21" y="196"/>
                  <a:pt x="21" y="196"/>
                  <a:pt x="21" y="196"/>
                </a:cubicBezTo>
                <a:cubicBezTo>
                  <a:pt x="30" y="197"/>
                  <a:pt x="36" y="205"/>
                  <a:pt x="35" y="214"/>
                </a:cubicBezTo>
                <a:cubicBezTo>
                  <a:pt x="41" y="221"/>
                  <a:pt x="36" y="231"/>
                  <a:pt x="27" y="230"/>
                </a:cubicBezTo>
                <a:cubicBezTo>
                  <a:pt x="12" y="229"/>
                  <a:pt x="12" y="229"/>
                  <a:pt x="12" y="229"/>
                </a:cubicBezTo>
                <a:cubicBezTo>
                  <a:pt x="6" y="228"/>
                  <a:pt x="0" y="233"/>
                  <a:pt x="0" y="239"/>
                </a:cubicBezTo>
                <a:cubicBezTo>
                  <a:pt x="0" y="242"/>
                  <a:pt x="1" y="246"/>
                  <a:pt x="1" y="249"/>
                </a:cubicBezTo>
                <a:cubicBezTo>
                  <a:pt x="1" y="255"/>
                  <a:pt x="7" y="259"/>
                  <a:pt x="13" y="258"/>
                </a:cubicBezTo>
                <a:cubicBezTo>
                  <a:pt x="19" y="257"/>
                  <a:pt x="19" y="257"/>
                  <a:pt x="19" y="257"/>
                </a:cubicBezTo>
                <a:cubicBezTo>
                  <a:pt x="28" y="256"/>
                  <a:pt x="36" y="262"/>
                  <a:pt x="38" y="271"/>
                </a:cubicBezTo>
                <a:cubicBezTo>
                  <a:pt x="40" y="280"/>
                  <a:pt x="33" y="289"/>
                  <a:pt x="24" y="291"/>
                </a:cubicBezTo>
                <a:cubicBezTo>
                  <a:pt x="20" y="291"/>
                  <a:pt x="20" y="291"/>
                  <a:pt x="20" y="291"/>
                </a:cubicBezTo>
                <a:cubicBezTo>
                  <a:pt x="13" y="292"/>
                  <a:pt x="9" y="299"/>
                  <a:pt x="11" y="305"/>
                </a:cubicBezTo>
                <a:cubicBezTo>
                  <a:pt x="12" y="308"/>
                  <a:pt x="13" y="311"/>
                  <a:pt x="15" y="314"/>
                </a:cubicBezTo>
                <a:cubicBezTo>
                  <a:pt x="17" y="320"/>
                  <a:pt x="23" y="322"/>
                  <a:pt x="29" y="320"/>
                </a:cubicBezTo>
                <a:cubicBezTo>
                  <a:pt x="34" y="317"/>
                  <a:pt x="34" y="317"/>
                  <a:pt x="34" y="317"/>
                </a:cubicBezTo>
                <a:cubicBezTo>
                  <a:pt x="43" y="313"/>
                  <a:pt x="53" y="317"/>
                  <a:pt x="57" y="325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61" y="333"/>
                  <a:pt x="57" y="343"/>
                  <a:pt x="49" y="347"/>
                </a:cubicBezTo>
                <a:cubicBezTo>
                  <a:pt x="45" y="349"/>
                  <a:pt x="45" y="349"/>
                  <a:pt x="45" y="349"/>
                </a:cubicBezTo>
                <a:cubicBezTo>
                  <a:pt x="39" y="352"/>
                  <a:pt x="37" y="360"/>
                  <a:pt x="41" y="365"/>
                </a:cubicBezTo>
                <a:cubicBezTo>
                  <a:pt x="42" y="367"/>
                  <a:pt x="44" y="370"/>
                  <a:pt x="46" y="372"/>
                </a:cubicBezTo>
                <a:cubicBezTo>
                  <a:pt x="50" y="377"/>
                  <a:pt x="57" y="378"/>
                  <a:pt x="62" y="374"/>
                </a:cubicBezTo>
                <a:cubicBezTo>
                  <a:pt x="66" y="370"/>
                  <a:pt x="66" y="370"/>
                  <a:pt x="66" y="370"/>
                </a:cubicBezTo>
                <a:cubicBezTo>
                  <a:pt x="73" y="364"/>
                  <a:pt x="83" y="364"/>
                  <a:pt x="90" y="371"/>
                </a:cubicBezTo>
                <a:cubicBezTo>
                  <a:pt x="90" y="371"/>
                  <a:pt x="90" y="371"/>
                  <a:pt x="90" y="371"/>
                </a:cubicBezTo>
                <a:cubicBezTo>
                  <a:pt x="96" y="378"/>
                  <a:pt x="95" y="389"/>
                  <a:pt x="89" y="395"/>
                </a:cubicBezTo>
                <a:cubicBezTo>
                  <a:pt x="85" y="398"/>
                  <a:pt x="85" y="398"/>
                  <a:pt x="85" y="398"/>
                </a:cubicBezTo>
                <a:cubicBezTo>
                  <a:pt x="80" y="402"/>
                  <a:pt x="81" y="410"/>
                  <a:pt x="86" y="414"/>
                </a:cubicBezTo>
                <a:cubicBezTo>
                  <a:pt x="88" y="416"/>
                  <a:pt x="90" y="418"/>
                  <a:pt x="93" y="420"/>
                </a:cubicBezTo>
                <a:cubicBezTo>
                  <a:pt x="98" y="424"/>
                  <a:pt x="105" y="422"/>
                  <a:pt x="108" y="417"/>
                </a:cubicBezTo>
                <a:cubicBezTo>
                  <a:pt x="111" y="412"/>
                  <a:pt x="111" y="412"/>
                  <a:pt x="111" y="412"/>
                </a:cubicBezTo>
                <a:cubicBezTo>
                  <a:pt x="115" y="405"/>
                  <a:pt x="124" y="402"/>
                  <a:pt x="132" y="405"/>
                </a:cubicBezTo>
                <a:cubicBezTo>
                  <a:pt x="142" y="409"/>
                  <a:pt x="145" y="421"/>
                  <a:pt x="140" y="429"/>
                </a:cubicBezTo>
                <a:cubicBezTo>
                  <a:pt x="138" y="433"/>
                  <a:pt x="138" y="433"/>
                  <a:pt x="138" y="433"/>
                </a:cubicBezTo>
                <a:cubicBezTo>
                  <a:pt x="134" y="439"/>
                  <a:pt x="137" y="446"/>
                  <a:pt x="143" y="449"/>
                </a:cubicBezTo>
                <a:cubicBezTo>
                  <a:pt x="145" y="450"/>
                  <a:pt x="148" y="451"/>
                  <a:pt x="151" y="452"/>
                </a:cubicBezTo>
                <a:cubicBezTo>
                  <a:pt x="157" y="454"/>
                  <a:pt x="164" y="451"/>
                  <a:pt x="165" y="445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9" y="430"/>
                  <a:pt x="178" y="425"/>
                  <a:pt x="187" y="427"/>
                </a:cubicBezTo>
                <a:cubicBezTo>
                  <a:pt x="187" y="427"/>
                  <a:pt x="187" y="427"/>
                  <a:pt x="187" y="427"/>
                </a:cubicBezTo>
                <a:cubicBezTo>
                  <a:pt x="196" y="430"/>
                  <a:pt x="202" y="439"/>
                  <a:pt x="199" y="448"/>
                </a:cubicBezTo>
                <a:cubicBezTo>
                  <a:pt x="198" y="452"/>
                  <a:pt x="198" y="452"/>
                  <a:pt x="198" y="452"/>
                </a:cubicBezTo>
                <a:cubicBezTo>
                  <a:pt x="196" y="459"/>
                  <a:pt x="201" y="465"/>
                  <a:pt x="207" y="466"/>
                </a:cubicBezTo>
                <a:cubicBezTo>
                  <a:pt x="210" y="466"/>
                  <a:pt x="213" y="466"/>
                  <a:pt x="216" y="467"/>
                </a:cubicBezTo>
                <a:cubicBezTo>
                  <a:pt x="222" y="467"/>
                  <a:pt x="228" y="462"/>
                  <a:pt x="228" y="456"/>
                </a:cubicBezTo>
                <a:cubicBezTo>
                  <a:pt x="227" y="450"/>
                  <a:pt x="227" y="450"/>
                  <a:pt x="227" y="450"/>
                </a:cubicBezTo>
                <a:cubicBezTo>
                  <a:pt x="227" y="441"/>
                  <a:pt x="235" y="433"/>
                  <a:pt x="244" y="433"/>
                </a:cubicBezTo>
                <a:cubicBezTo>
                  <a:pt x="253" y="433"/>
                  <a:pt x="261" y="440"/>
                  <a:pt x="261" y="449"/>
                </a:cubicBezTo>
                <a:cubicBezTo>
                  <a:pt x="261" y="454"/>
                  <a:pt x="261" y="454"/>
                  <a:pt x="261" y="454"/>
                </a:cubicBezTo>
                <a:cubicBezTo>
                  <a:pt x="261" y="460"/>
                  <a:pt x="267" y="465"/>
                  <a:pt x="273" y="464"/>
                </a:cubicBezTo>
                <a:cubicBezTo>
                  <a:pt x="277" y="463"/>
                  <a:pt x="280" y="463"/>
                  <a:pt x="283" y="462"/>
                </a:cubicBezTo>
                <a:cubicBezTo>
                  <a:pt x="289" y="461"/>
                  <a:pt x="292" y="455"/>
                  <a:pt x="291" y="449"/>
                </a:cubicBezTo>
                <a:cubicBezTo>
                  <a:pt x="289" y="443"/>
                  <a:pt x="289" y="443"/>
                  <a:pt x="289" y="443"/>
                </a:cubicBezTo>
                <a:cubicBezTo>
                  <a:pt x="286" y="434"/>
                  <a:pt x="291" y="425"/>
                  <a:pt x="300" y="422"/>
                </a:cubicBezTo>
                <a:cubicBezTo>
                  <a:pt x="308" y="419"/>
                  <a:pt x="318" y="424"/>
                  <a:pt x="321" y="433"/>
                </a:cubicBezTo>
                <a:cubicBezTo>
                  <a:pt x="322" y="437"/>
                  <a:pt x="322" y="437"/>
                  <a:pt x="322" y="437"/>
                </a:cubicBezTo>
                <a:cubicBezTo>
                  <a:pt x="324" y="443"/>
                  <a:pt x="331" y="446"/>
                  <a:pt x="337" y="444"/>
                </a:cubicBezTo>
                <a:cubicBezTo>
                  <a:pt x="340" y="442"/>
                  <a:pt x="342" y="441"/>
                  <a:pt x="345" y="439"/>
                </a:cubicBezTo>
                <a:cubicBezTo>
                  <a:pt x="351" y="436"/>
                  <a:pt x="352" y="429"/>
                  <a:pt x="349" y="424"/>
                </a:cubicBezTo>
                <a:cubicBezTo>
                  <a:pt x="346" y="419"/>
                  <a:pt x="346" y="419"/>
                  <a:pt x="346" y="419"/>
                </a:cubicBezTo>
                <a:cubicBezTo>
                  <a:pt x="341" y="412"/>
                  <a:pt x="343" y="401"/>
                  <a:pt x="350" y="396"/>
                </a:cubicBezTo>
                <a:cubicBezTo>
                  <a:pt x="358" y="391"/>
                  <a:pt x="368" y="393"/>
                  <a:pt x="374" y="400"/>
                </a:cubicBezTo>
                <a:cubicBezTo>
                  <a:pt x="376" y="404"/>
                  <a:pt x="376" y="404"/>
                  <a:pt x="376" y="404"/>
                </a:cubicBezTo>
                <a:cubicBezTo>
                  <a:pt x="380" y="409"/>
                  <a:pt x="387" y="410"/>
                  <a:pt x="392" y="406"/>
                </a:cubicBezTo>
                <a:cubicBezTo>
                  <a:pt x="392" y="406"/>
                  <a:pt x="392" y="406"/>
                  <a:pt x="392" y="406"/>
                </a:cubicBezTo>
                <a:cubicBezTo>
                  <a:pt x="394" y="404"/>
                  <a:pt x="397" y="402"/>
                  <a:pt x="399" y="400"/>
                </a:cubicBezTo>
                <a:cubicBezTo>
                  <a:pt x="403" y="395"/>
                  <a:pt x="403" y="388"/>
                  <a:pt x="398" y="384"/>
                </a:cubicBezTo>
                <a:cubicBezTo>
                  <a:pt x="394" y="380"/>
                  <a:pt x="394" y="380"/>
                  <a:pt x="394" y="380"/>
                </a:cubicBezTo>
                <a:cubicBezTo>
                  <a:pt x="386" y="374"/>
                  <a:pt x="385" y="364"/>
                  <a:pt x="391" y="357"/>
                </a:cubicBezTo>
                <a:cubicBezTo>
                  <a:pt x="397" y="350"/>
                  <a:pt x="408" y="349"/>
                  <a:pt x="415" y="354"/>
                </a:cubicBezTo>
                <a:cubicBezTo>
                  <a:pt x="419" y="357"/>
                  <a:pt x="419" y="357"/>
                  <a:pt x="419" y="357"/>
                </a:cubicBezTo>
                <a:cubicBezTo>
                  <a:pt x="424" y="361"/>
                  <a:pt x="431" y="360"/>
                  <a:pt x="434" y="355"/>
                </a:cubicBezTo>
                <a:cubicBezTo>
                  <a:pt x="436" y="352"/>
                  <a:pt x="437" y="349"/>
                  <a:pt x="439" y="347"/>
                </a:cubicBezTo>
                <a:cubicBezTo>
                  <a:pt x="442" y="341"/>
                  <a:pt x="440" y="334"/>
                  <a:pt x="434" y="332"/>
                </a:cubicBezTo>
                <a:cubicBezTo>
                  <a:pt x="429" y="329"/>
                  <a:pt x="429" y="329"/>
                  <a:pt x="429" y="329"/>
                </a:cubicBezTo>
                <a:cubicBezTo>
                  <a:pt x="420" y="326"/>
                  <a:pt x="416" y="316"/>
                  <a:pt x="420" y="307"/>
                </a:cubicBezTo>
                <a:cubicBezTo>
                  <a:pt x="423" y="299"/>
                  <a:pt x="433" y="295"/>
                  <a:pt x="442" y="299"/>
                </a:cubicBezTo>
                <a:cubicBezTo>
                  <a:pt x="446" y="300"/>
                  <a:pt x="446" y="300"/>
                  <a:pt x="446" y="300"/>
                </a:cubicBezTo>
                <a:cubicBezTo>
                  <a:pt x="452" y="303"/>
                  <a:pt x="459" y="300"/>
                  <a:pt x="460" y="293"/>
                </a:cubicBezTo>
                <a:cubicBezTo>
                  <a:pt x="461" y="290"/>
                  <a:pt x="462" y="287"/>
                  <a:pt x="463" y="284"/>
                </a:cubicBezTo>
                <a:cubicBezTo>
                  <a:pt x="464" y="278"/>
                  <a:pt x="460" y="272"/>
                  <a:pt x="453" y="271"/>
                </a:cubicBezTo>
                <a:cubicBezTo>
                  <a:pt x="448" y="271"/>
                  <a:pt x="448" y="271"/>
                  <a:pt x="448" y="271"/>
                </a:cubicBezTo>
                <a:cubicBezTo>
                  <a:pt x="439" y="270"/>
                  <a:pt x="432" y="261"/>
                  <a:pt x="433" y="252"/>
                </a:cubicBezTo>
                <a:cubicBezTo>
                  <a:pt x="427" y="246"/>
                  <a:pt x="432" y="235"/>
                  <a:pt x="441" y="236"/>
                </a:cubicBezTo>
                <a:close/>
                <a:moveTo>
                  <a:pt x="307" y="90"/>
                </a:moveTo>
                <a:cubicBezTo>
                  <a:pt x="323" y="99"/>
                  <a:pt x="339" y="110"/>
                  <a:pt x="353" y="125"/>
                </a:cubicBezTo>
                <a:cubicBezTo>
                  <a:pt x="365" y="139"/>
                  <a:pt x="374" y="154"/>
                  <a:pt x="381" y="170"/>
                </a:cubicBezTo>
                <a:cubicBezTo>
                  <a:pt x="371" y="174"/>
                  <a:pt x="371" y="174"/>
                  <a:pt x="371" y="174"/>
                </a:cubicBezTo>
                <a:cubicBezTo>
                  <a:pt x="366" y="162"/>
                  <a:pt x="359" y="151"/>
                  <a:pt x="351" y="140"/>
                </a:cubicBezTo>
                <a:cubicBezTo>
                  <a:pt x="346" y="145"/>
                  <a:pt x="346" y="145"/>
                  <a:pt x="346" y="145"/>
                </a:cubicBezTo>
                <a:cubicBezTo>
                  <a:pt x="341" y="140"/>
                  <a:pt x="337" y="135"/>
                  <a:pt x="332" y="130"/>
                </a:cubicBezTo>
                <a:cubicBezTo>
                  <a:pt x="337" y="125"/>
                  <a:pt x="337" y="125"/>
                  <a:pt x="337" y="125"/>
                </a:cubicBezTo>
                <a:cubicBezTo>
                  <a:pt x="327" y="115"/>
                  <a:pt x="315" y="107"/>
                  <a:pt x="302" y="100"/>
                </a:cubicBezTo>
                <a:lnTo>
                  <a:pt x="307" y="90"/>
                </a:lnTo>
                <a:close/>
                <a:moveTo>
                  <a:pt x="293" y="84"/>
                </a:moveTo>
                <a:cubicBezTo>
                  <a:pt x="289" y="94"/>
                  <a:pt x="289" y="94"/>
                  <a:pt x="289" y="94"/>
                </a:cubicBezTo>
                <a:cubicBezTo>
                  <a:pt x="278" y="90"/>
                  <a:pt x="266" y="87"/>
                  <a:pt x="254" y="85"/>
                </a:cubicBezTo>
                <a:cubicBezTo>
                  <a:pt x="253" y="93"/>
                  <a:pt x="253" y="93"/>
                  <a:pt x="253" y="93"/>
                </a:cubicBezTo>
                <a:cubicBezTo>
                  <a:pt x="247" y="92"/>
                  <a:pt x="241" y="91"/>
                  <a:pt x="234" y="91"/>
                </a:cubicBezTo>
                <a:cubicBezTo>
                  <a:pt x="234" y="91"/>
                  <a:pt x="233" y="91"/>
                  <a:pt x="233" y="91"/>
                </a:cubicBezTo>
                <a:cubicBezTo>
                  <a:pt x="233" y="84"/>
                  <a:pt x="233" y="84"/>
                  <a:pt x="233" y="84"/>
                </a:cubicBezTo>
                <a:cubicBezTo>
                  <a:pt x="218" y="84"/>
                  <a:pt x="203" y="86"/>
                  <a:pt x="188" y="91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220" y="69"/>
                  <a:pt x="259" y="71"/>
                  <a:pt x="293" y="84"/>
                </a:cubicBezTo>
                <a:close/>
                <a:moveTo>
                  <a:pt x="126" y="115"/>
                </a:moveTo>
                <a:cubicBezTo>
                  <a:pt x="140" y="103"/>
                  <a:pt x="155" y="93"/>
                  <a:pt x="171" y="86"/>
                </a:cubicBezTo>
                <a:cubicBezTo>
                  <a:pt x="175" y="96"/>
                  <a:pt x="175" y="96"/>
                  <a:pt x="175" y="96"/>
                </a:cubicBezTo>
                <a:cubicBezTo>
                  <a:pt x="164" y="101"/>
                  <a:pt x="154" y="107"/>
                  <a:pt x="144" y="114"/>
                </a:cubicBezTo>
                <a:cubicBezTo>
                  <a:pt x="149" y="120"/>
                  <a:pt x="149" y="120"/>
                  <a:pt x="149" y="120"/>
                </a:cubicBezTo>
                <a:cubicBezTo>
                  <a:pt x="144" y="124"/>
                  <a:pt x="139" y="128"/>
                  <a:pt x="134" y="133"/>
                </a:cubicBezTo>
                <a:cubicBezTo>
                  <a:pt x="129" y="127"/>
                  <a:pt x="129" y="127"/>
                  <a:pt x="129" y="127"/>
                </a:cubicBezTo>
                <a:cubicBezTo>
                  <a:pt x="117" y="139"/>
                  <a:pt x="108" y="152"/>
                  <a:pt x="101" y="165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00" y="144"/>
                  <a:pt x="111" y="128"/>
                  <a:pt x="126" y="115"/>
                </a:cubicBezTo>
                <a:close/>
                <a:moveTo>
                  <a:pt x="85" y="174"/>
                </a:moveTo>
                <a:cubicBezTo>
                  <a:pt x="95" y="179"/>
                  <a:pt x="95" y="179"/>
                  <a:pt x="95" y="179"/>
                </a:cubicBezTo>
                <a:cubicBezTo>
                  <a:pt x="91" y="190"/>
                  <a:pt x="88" y="202"/>
                  <a:pt x="86" y="214"/>
                </a:cubicBezTo>
                <a:cubicBezTo>
                  <a:pt x="94" y="214"/>
                  <a:pt x="94" y="214"/>
                  <a:pt x="94" y="214"/>
                </a:cubicBezTo>
                <a:cubicBezTo>
                  <a:pt x="93" y="220"/>
                  <a:pt x="92" y="227"/>
                  <a:pt x="92" y="233"/>
                </a:cubicBezTo>
                <a:cubicBezTo>
                  <a:pt x="92" y="234"/>
                  <a:pt x="92" y="234"/>
                  <a:pt x="92" y="234"/>
                </a:cubicBezTo>
                <a:cubicBezTo>
                  <a:pt x="85" y="234"/>
                  <a:pt x="85" y="234"/>
                  <a:pt x="85" y="234"/>
                </a:cubicBezTo>
                <a:cubicBezTo>
                  <a:pt x="85" y="249"/>
                  <a:pt x="87" y="265"/>
                  <a:pt x="92" y="279"/>
                </a:cubicBezTo>
                <a:cubicBezTo>
                  <a:pt x="82" y="283"/>
                  <a:pt x="82" y="283"/>
                  <a:pt x="82" y="283"/>
                </a:cubicBezTo>
                <a:cubicBezTo>
                  <a:pt x="70" y="248"/>
                  <a:pt x="72" y="209"/>
                  <a:pt x="85" y="174"/>
                </a:cubicBezTo>
                <a:close/>
                <a:moveTo>
                  <a:pt x="162" y="376"/>
                </a:moveTo>
                <a:cubicBezTo>
                  <a:pt x="145" y="368"/>
                  <a:pt x="129" y="356"/>
                  <a:pt x="116" y="341"/>
                </a:cubicBezTo>
                <a:cubicBezTo>
                  <a:pt x="104" y="328"/>
                  <a:pt x="94" y="313"/>
                  <a:pt x="87" y="297"/>
                </a:cubicBezTo>
                <a:cubicBezTo>
                  <a:pt x="97" y="293"/>
                  <a:pt x="97" y="293"/>
                  <a:pt x="97" y="293"/>
                </a:cubicBezTo>
                <a:cubicBezTo>
                  <a:pt x="102" y="305"/>
                  <a:pt x="109" y="316"/>
                  <a:pt x="117" y="326"/>
                </a:cubicBezTo>
                <a:cubicBezTo>
                  <a:pt x="123" y="321"/>
                  <a:pt x="123" y="321"/>
                  <a:pt x="123" y="321"/>
                </a:cubicBezTo>
                <a:cubicBezTo>
                  <a:pt x="127" y="326"/>
                  <a:pt x="132" y="331"/>
                  <a:pt x="137" y="336"/>
                </a:cubicBezTo>
                <a:cubicBezTo>
                  <a:pt x="131" y="341"/>
                  <a:pt x="131" y="341"/>
                  <a:pt x="131" y="341"/>
                </a:cubicBezTo>
                <a:cubicBezTo>
                  <a:pt x="142" y="351"/>
                  <a:pt x="154" y="360"/>
                  <a:pt x="166" y="366"/>
                </a:cubicBezTo>
                <a:lnTo>
                  <a:pt x="162" y="376"/>
                </a:lnTo>
                <a:close/>
                <a:moveTo>
                  <a:pt x="175" y="382"/>
                </a:moveTo>
                <a:cubicBezTo>
                  <a:pt x="179" y="372"/>
                  <a:pt x="179" y="372"/>
                  <a:pt x="179" y="372"/>
                </a:cubicBezTo>
                <a:cubicBezTo>
                  <a:pt x="193" y="377"/>
                  <a:pt x="206" y="381"/>
                  <a:pt x="220" y="382"/>
                </a:cubicBezTo>
                <a:cubicBezTo>
                  <a:pt x="220" y="374"/>
                  <a:pt x="220" y="374"/>
                  <a:pt x="220" y="374"/>
                </a:cubicBezTo>
                <a:cubicBezTo>
                  <a:pt x="225" y="375"/>
                  <a:pt x="229" y="375"/>
                  <a:pt x="234" y="375"/>
                </a:cubicBezTo>
                <a:cubicBezTo>
                  <a:pt x="236" y="375"/>
                  <a:pt x="238" y="375"/>
                  <a:pt x="241" y="375"/>
                </a:cubicBezTo>
                <a:cubicBezTo>
                  <a:pt x="240" y="382"/>
                  <a:pt x="240" y="382"/>
                  <a:pt x="240" y="382"/>
                </a:cubicBezTo>
                <a:cubicBezTo>
                  <a:pt x="254" y="382"/>
                  <a:pt x="267" y="380"/>
                  <a:pt x="280" y="375"/>
                </a:cubicBezTo>
                <a:cubicBezTo>
                  <a:pt x="284" y="386"/>
                  <a:pt x="284" y="386"/>
                  <a:pt x="284" y="386"/>
                </a:cubicBezTo>
                <a:cubicBezTo>
                  <a:pt x="249" y="397"/>
                  <a:pt x="210" y="396"/>
                  <a:pt x="175" y="382"/>
                </a:cubicBezTo>
                <a:close/>
                <a:moveTo>
                  <a:pt x="342" y="352"/>
                </a:moveTo>
                <a:cubicBezTo>
                  <a:pt x="329" y="364"/>
                  <a:pt x="314" y="374"/>
                  <a:pt x="298" y="380"/>
                </a:cubicBezTo>
                <a:cubicBezTo>
                  <a:pt x="294" y="370"/>
                  <a:pt x="294" y="370"/>
                  <a:pt x="294" y="370"/>
                </a:cubicBezTo>
                <a:cubicBezTo>
                  <a:pt x="307" y="365"/>
                  <a:pt x="319" y="357"/>
                  <a:pt x="330" y="348"/>
                </a:cubicBezTo>
                <a:cubicBezTo>
                  <a:pt x="325" y="342"/>
                  <a:pt x="325" y="342"/>
                  <a:pt x="325" y="342"/>
                </a:cubicBezTo>
                <a:cubicBezTo>
                  <a:pt x="330" y="338"/>
                  <a:pt x="335" y="333"/>
                  <a:pt x="340" y="328"/>
                </a:cubicBezTo>
                <a:cubicBezTo>
                  <a:pt x="345" y="334"/>
                  <a:pt x="345" y="334"/>
                  <a:pt x="345" y="334"/>
                </a:cubicBezTo>
                <a:cubicBezTo>
                  <a:pt x="354" y="324"/>
                  <a:pt x="361" y="313"/>
                  <a:pt x="367" y="301"/>
                </a:cubicBezTo>
                <a:cubicBezTo>
                  <a:pt x="377" y="306"/>
                  <a:pt x="377" y="306"/>
                  <a:pt x="377" y="306"/>
                </a:cubicBezTo>
                <a:cubicBezTo>
                  <a:pt x="369" y="322"/>
                  <a:pt x="357" y="338"/>
                  <a:pt x="342" y="352"/>
                </a:cubicBezTo>
                <a:close/>
                <a:moveTo>
                  <a:pt x="383" y="292"/>
                </a:moveTo>
                <a:cubicBezTo>
                  <a:pt x="373" y="288"/>
                  <a:pt x="373" y="288"/>
                  <a:pt x="373" y="288"/>
                </a:cubicBezTo>
                <a:cubicBezTo>
                  <a:pt x="378" y="275"/>
                  <a:pt x="382" y="261"/>
                  <a:pt x="383" y="248"/>
                </a:cubicBezTo>
                <a:cubicBezTo>
                  <a:pt x="375" y="247"/>
                  <a:pt x="375" y="247"/>
                  <a:pt x="375" y="247"/>
                </a:cubicBezTo>
                <a:cubicBezTo>
                  <a:pt x="376" y="243"/>
                  <a:pt x="376" y="238"/>
                  <a:pt x="376" y="233"/>
                </a:cubicBezTo>
                <a:cubicBezTo>
                  <a:pt x="376" y="231"/>
                  <a:pt x="376" y="229"/>
                  <a:pt x="376" y="227"/>
                </a:cubicBezTo>
                <a:cubicBezTo>
                  <a:pt x="383" y="227"/>
                  <a:pt x="383" y="227"/>
                  <a:pt x="383" y="227"/>
                </a:cubicBezTo>
                <a:cubicBezTo>
                  <a:pt x="383" y="214"/>
                  <a:pt x="380" y="200"/>
                  <a:pt x="376" y="187"/>
                </a:cubicBezTo>
                <a:cubicBezTo>
                  <a:pt x="386" y="183"/>
                  <a:pt x="386" y="183"/>
                  <a:pt x="386" y="183"/>
                </a:cubicBezTo>
                <a:cubicBezTo>
                  <a:pt x="398" y="219"/>
                  <a:pt x="397" y="258"/>
                  <a:pt x="383" y="29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 rot="21283744">
            <a:off x="4213729" y="2117797"/>
            <a:ext cx="1828800" cy="1828800"/>
          </a:xfrm>
          <a:custGeom>
            <a:avLst/>
            <a:gdLst>
              <a:gd name="T0" fmla="*/ 497 w 526"/>
              <a:gd name="T1" fmla="*/ 319 h 528"/>
              <a:gd name="T2" fmla="*/ 503 w 526"/>
              <a:gd name="T3" fmla="*/ 275 h 528"/>
              <a:gd name="T4" fmla="*/ 501 w 526"/>
              <a:gd name="T5" fmla="*/ 230 h 528"/>
              <a:gd name="T6" fmla="*/ 491 w 526"/>
              <a:gd name="T7" fmla="*/ 187 h 528"/>
              <a:gd name="T8" fmla="*/ 473 w 526"/>
              <a:gd name="T9" fmla="*/ 147 h 528"/>
              <a:gd name="T10" fmla="*/ 448 w 526"/>
              <a:gd name="T11" fmla="*/ 110 h 528"/>
              <a:gd name="T12" fmla="*/ 416 w 526"/>
              <a:gd name="T13" fmla="*/ 79 h 528"/>
              <a:gd name="T14" fmla="*/ 379 w 526"/>
              <a:gd name="T15" fmla="*/ 53 h 528"/>
              <a:gd name="T16" fmla="*/ 339 w 526"/>
              <a:gd name="T17" fmla="*/ 36 h 528"/>
              <a:gd name="T18" fmla="*/ 296 w 526"/>
              <a:gd name="T19" fmla="*/ 25 h 528"/>
              <a:gd name="T20" fmla="*/ 251 w 526"/>
              <a:gd name="T21" fmla="*/ 24 h 528"/>
              <a:gd name="T22" fmla="*/ 207 w 526"/>
              <a:gd name="T23" fmla="*/ 30 h 528"/>
              <a:gd name="T24" fmla="*/ 165 w 526"/>
              <a:gd name="T25" fmla="*/ 44 h 528"/>
              <a:gd name="T26" fmla="*/ 126 w 526"/>
              <a:gd name="T27" fmla="*/ 66 h 528"/>
              <a:gd name="T28" fmla="*/ 92 w 526"/>
              <a:gd name="T29" fmla="*/ 94 h 528"/>
              <a:gd name="T30" fmla="*/ 64 w 526"/>
              <a:gd name="T31" fmla="*/ 128 h 528"/>
              <a:gd name="T32" fmla="*/ 42 w 526"/>
              <a:gd name="T33" fmla="*/ 167 h 528"/>
              <a:gd name="T34" fmla="*/ 28 w 526"/>
              <a:gd name="T35" fmla="*/ 209 h 528"/>
              <a:gd name="T36" fmla="*/ 22 w 526"/>
              <a:gd name="T37" fmla="*/ 253 h 528"/>
              <a:gd name="T38" fmla="*/ 24 w 526"/>
              <a:gd name="T39" fmla="*/ 298 h 528"/>
              <a:gd name="T40" fmla="*/ 34 w 526"/>
              <a:gd name="T41" fmla="*/ 341 h 528"/>
              <a:gd name="T42" fmla="*/ 52 w 526"/>
              <a:gd name="T43" fmla="*/ 382 h 528"/>
              <a:gd name="T44" fmla="*/ 78 w 526"/>
              <a:gd name="T45" fmla="*/ 418 h 528"/>
              <a:gd name="T46" fmla="*/ 109 w 526"/>
              <a:gd name="T47" fmla="*/ 450 h 528"/>
              <a:gd name="T48" fmla="*/ 146 w 526"/>
              <a:gd name="T49" fmla="*/ 475 h 528"/>
              <a:gd name="T50" fmla="*/ 186 w 526"/>
              <a:gd name="T51" fmla="*/ 493 h 528"/>
              <a:gd name="T52" fmla="*/ 230 w 526"/>
              <a:gd name="T53" fmla="*/ 503 h 528"/>
              <a:gd name="T54" fmla="*/ 274 w 526"/>
              <a:gd name="T55" fmla="*/ 505 h 528"/>
              <a:gd name="T56" fmla="*/ 318 w 526"/>
              <a:gd name="T57" fmla="*/ 498 h 528"/>
              <a:gd name="T58" fmla="*/ 360 w 526"/>
              <a:gd name="T59" fmla="*/ 484 h 528"/>
              <a:gd name="T60" fmla="*/ 399 w 526"/>
              <a:gd name="T61" fmla="*/ 463 h 528"/>
              <a:gd name="T62" fmla="*/ 433 w 526"/>
              <a:gd name="T63" fmla="*/ 434 h 528"/>
              <a:gd name="T64" fmla="*/ 462 w 526"/>
              <a:gd name="T65" fmla="*/ 400 h 528"/>
              <a:gd name="T66" fmla="*/ 483 w 526"/>
              <a:gd name="T67" fmla="*/ 361 h 528"/>
              <a:gd name="T68" fmla="*/ 425 w 526"/>
              <a:gd name="T69" fmla="*/ 113 h 528"/>
              <a:gd name="T70" fmla="*/ 415 w 526"/>
              <a:gd name="T71" fmla="*/ 150 h 528"/>
              <a:gd name="T72" fmla="*/ 270 w 526"/>
              <a:gd name="T73" fmla="*/ 43 h 528"/>
              <a:gd name="T74" fmla="*/ 290 w 526"/>
              <a:gd name="T75" fmla="*/ 76 h 528"/>
              <a:gd name="T76" fmla="*/ 253 w 526"/>
              <a:gd name="T77" fmla="*/ 58 h 528"/>
              <a:gd name="T78" fmla="*/ 115 w 526"/>
              <a:gd name="T79" fmla="*/ 99 h 528"/>
              <a:gd name="T80" fmla="*/ 121 w 526"/>
              <a:gd name="T81" fmla="*/ 137 h 528"/>
              <a:gd name="T82" fmla="*/ 56 w 526"/>
              <a:gd name="T83" fmla="*/ 273 h 528"/>
              <a:gd name="T84" fmla="*/ 58 w 526"/>
              <a:gd name="T85" fmla="*/ 236 h 528"/>
              <a:gd name="T86" fmla="*/ 73 w 526"/>
              <a:gd name="T87" fmla="*/ 274 h 528"/>
              <a:gd name="T88" fmla="*/ 101 w 526"/>
              <a:gd name="T89" fmla="*/ 416 h 528"/>
              <a:gd name="T90" fmla="*/ 110 w 526"/>
              <a:gd name="T91" fmla="*/ 378 h 528"/>
              <a:gd name="T92" fmla="*/ 255 w 526"/>
              <a:gd name="T93" fmla="*/ 486 h 528"/>
              <a:gd name="T94" fmla="*/ 235 w 526"/>
              <a:gd name="T95" fmla="*/ 452 h 528"/>
              <a:gd name="T96" fmla="*/ 272 w 526"/>
              <a:gd name="T97" fmla="*/ 470 h 528"/>
              <a:gd name="T98" fmla="*/ 410 w 526"/>
              <a:gd name="T99" fmla="*/ 430 h 528"/>
              <a:gd name="T100" fmla="*/ 404 w 526"/>
              <a:gd name="T101" fmla="*/ 391 h 528"/>
              <a:gd name="T102" fmla="*/ 467 w 526"/>
              <a:gd name="T103" fmla="*/ 292 h 528"/>
              <a:gd name="T104" fmla="*/ 452 w 526"/>
              <a:gd name="T105" fmla="*/ 254 h 528"/>
              <a:gd name="T106" fmla="*/ 484 w 526"/>
              <a:gd name="T107" fmla="*/ 277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26" h="528">
                <a:moveTo>
                  <a:pt x="491" y="341"/>
                </a:moveTo>
                <a:cubicBezTo>
                  <a:pt x="517" y="336"/>
                  <a:pt x="517" y="336"/>
                  <a:pt x="517" y="336"/>
                </a:cubicBezTo>
                <a:cubicBezTo>
                  <a:pt x="497" y="319"/>
                  <a:pt x="497" y="319"/>
                  <a:pt x="497" y="319"/>
                </a:cubicBezTo>
                <a:cubicBezTo>
                  <a:pt x="490" y="312"/>
                  <a:pt x="492" y="301"/>
                  <a:pt x="501" y="297"/>
                </a:cubicBezTo>
                <a:cubicBezTo>
                  <a:pt x="526" y="288"/>
                  <a:pt x="526" y="288"/>
                  <a:pt x="526" y="288"/>
                </a:cubicBezTo>
                <a:cubicBezTo>
                  <a:pt x="503" y="275"/>
                  <a:pt x="503" y="275"/>
                  <a:pt x="503" y="275"/>
                </a:cubicBezTo>
                <a:cubicBezTo>
                  <a:pt x="495" y="270"/>
                  <a:pt x="495" y="258"/>
                  <a:pt x="503" y="253"/>
                </a:cubicBezTo>
                <a:cubicBezTo>
                  <a:pt x="526" y="240"/>
                  <a:pt x="526" y="240"/>
                  <a:pt x="526" y="240"/>
                </a:cubicBezTo>
                <a:cubicBezTo>
                  <a:pt x="501" y="230"/>
                  <a:pt x="501" y="230"/>
                  <a:pt x="501" y="230"/>
                </a:cubicBezTo>
                <a:cubicBezTo>
                  <a:pt x="492" y="227"/>
                  <a:pt x="490" y="215"/>
                  <a:pt x="497" y="209"/>
                </a:cubicBezTo>
                <a:cubicBezTo>
                  <a:pt x="517" y="192"/>
                  <a:pt x="517" y="192"/>
                  <a:pt x="517" y="192"/>
                </a:cubicBezTo>
                <a:cubicBezTo>
                  <a:pt x="491" y="187"/>
                  <a:pt x="491" y="187"/>
                  <a:pt x="491" y="187"/>
                </a:cubicBezTo>
                <a:cubicBezTo>
                  <a:pt x="481" y="186"/>
                  <a:pt x="477" y="174"/>
                  <a:pt x="483" y="167"/>
                </a:cubicBezTo>
                <a:cubicBezTo>
                  <a:pt x="499" y="146"/>
                  <a:pt x="499" y="146"/>
                  <a:pt x="499" y="146"/>
                </a:cubicBezTo>
                <a:cubicBezTo>
                  <a:pt x="473" y="147"/>
                  <a:pt x="473" y="147"/>
                  <a:pt x="473" y="147"/>
                </a:cubicBezTo>
                <a:cubicBezTo>
                  <a:pt x="463" y="147"/>
                  <a:pt x="457" y="137"/>
                  <a:pt x="461" y="128"/>
                </a:cubicBezTo>
                <a:cubicBezTo>
                  <a:pt x="473" y="105"/>
                  <a:pt x="473" y="105"/>
                  <a:pt x="473" y="105"/>
                </a:cubicBezTo>
                <a:cubicBezTo>
                  <a:pt x="448" y="110"/>
                  <a:pt x="448" y="110"/>
                  <a:pt x="448" y="110"/>
                </a:cubicBezTo>
                <a:cubicBezTo>
                  <a:pt x="438" y="112"/>
                  <a:pt x="430" y="103"/>
                  <a:pt x="433" y="94"/>
                </a:cubicBezTo>
                <a:cubicBezTo>
                  <a:pt x="440" y="69"/>
                  <a:pt x="440" y="69"/>
                  <a:pt x="440" y="69"/>
                </a:cubicBezTo>
                <a:cubicBezTo>
                  <a:pt x="416" y="79"/>
                  <a:pt x="416" y="79"/>
                  <a:pt x="416" y="79"/>
                </a:cubicBezTo>
                <a:cubicBezTo>
                  <a:pt x="407" y="82"/>
                  <a:pt x="398" y="75"/>
                  <a:pt x="399" y="65"/>
                </a:cubicBezTo>
                <a:cubicBezTo>
                  <a:pt x="401" y="39"/>
                  <a:pt x="401" y="39"/>
                  <a:pt x="401" y="39"/>
                </a:cubicBezTo>
                <a:cubicBezTo>
                  <a:pt x="379" y="53"/>
                  <a:pt x="379" y="53"/>
                  <a:pt x="379" y="53"/>
                </a:cubicBezTo>
                <a:cubicBezTo>
                  <a:pt x="371" y="59"/>
                  <a:pt x="361" y="53"/>
                  <a:pt x="360" y="44"/>
                </a:cubicBezTo>
                <a:cubicBezTo>
                  <a:pt x="358" y="18"/>
                  <a:pt x="358" y="18"/>
                  <a:pt x="358" y="18"/>
                </a:cubicBezTo>
                <a:cubicBezTo>
                  <a:pt x="339" y="36"/>
                  <a:pt x="339" y="36"/>
                  <a:pt x="339" y="36"/>
                </a:cubicBezTo>
                <a:cubicBezTo>
                  <a:pt x="332" y="42"/>
                  <a:pt x="320" y="39"/>
                  <a:pt x="318" y="30"/>
                </a:cubicBezTo>
                <a:cubicBezTo>
                  <a:pt x="311" y="4"/>
                  <a:pt x="311" y="4"/>
                  <a:pt x="311" y="4"/>
                </a:cubicBezTo>
                <a:cubicBezTo>
                  <a:pt x="296" y="25"/>
                  <a:pt x="296" y="25"/>
                  <a:pt x="296" y="25"/>
                </a:cubicBezTo>
                <a:cubicBezTo>
                  <a:pt x="290" y="33"/>
                  <a:pt x="278" y="32"/>
                  <a:pt x="274" y="23"/>
                </a:cubicBezTo>
                <a:cubicBezTo>
                  <a:pt x="262" y="0"/>
                  <a:pt x="262" y="0"/>
                  <a:pt x="262" y="0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47" y="32"/>
                  <a:pt x="235" y="33"/>
                  <a:pt x="229" y="26"/>
                </a:cubicBezTo>
                <a:cubicBezTo>
                  <a:pt x="214" y="4"/>
                  <a:pt x="214" y="4"/>
                  <a:pt x="214" y="4"/>
                </a:cubicBezTo>
                <a:cubicBezTo>
                  <a:pt x="207" y="30"/>
                  <a:pt x="207" y="30"/>
                  <a:pt x="207" y="30"/>
                </a:cubicBezTo>
                <a:cubicBezTo>
                  <a:pt x="205" y="39"/>
                  <a:pt x="193" y="42"/>
                  <a:pt x="186" y="36"/>
                </a:cubicBezTo>
                <a:cubicBezTo>
                  <a:pt x="167" y="18"/>
                  <a:pt x="167" y="18"/>
                  <a:pt x="167" y="18"/>
                </a:cubicBezTo>
                <a:cubicBezTo>
                  <a:pt x="165" y="44"/>
                  <a:pt x="165" y="44"/>
                  <a:pt x="165" y="44"/>
                </a:cubicBezTo>
                <a:cubicBezTo>
                  <a:pt x="164" y="53"/>
                  <a:pt x="154" y="59"/>
                  <a:pt x="145" y="54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7" y="75"/>
                  <a:pt x="118" y="82"/>
                  <a:pt x="109" y="79"/>
                </a:cubicBezTo>
                <a:cubicBezTo>
                  <a:pt x="85" y="69"/>
                  <a:pt x="85" y="69"/>
                  <a:pt x="85" y="69"/>
                </a:cubicBezTo>
                <a:cubicBezTo>
                  <a:pt x="92" y="94"/>
                  <a:pt x="92" y="94"/>
                  <a:pt x="92" y="94"/>
                </a:cubicBezTo>
                <a:cubicBezTo>
                  <a:pt x="95" y="103"/>
                  <a:pt x="87" y="112"/>
                  <a:pt x="77" y="110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8" y="137"/>
                  <a:pt x="62" y="147"/>
                  <a:pt x="52" y="147"/>
                </a:cubicBezTo>
                <a:cubicBezTo>
                  <a:pt x="26" y="147"/>
                  <a:pt x="26" y="147"/>
                  <a:pt x="26" y="147"/>
                </a:cubicBezTo>
                <a:cubicBezTo>
                  <a:pt x="42" y="167"/>
                  <a:pt x="42" y="167"/>
                  <a:pt x="42" y="167"/>
                </a:cubicBezTo>
                <a:cubicBezTo>
                  <a:pt x="48" y="175"/>
                  <a:pt x="44" y="186"/>
                  <a:pt x="34" y="188"/>
                </a:cubicBezTo>
                <a:cubicBezTo>
                  <a:pt x="9" y="192"/>
                  <a:pt x="9" y="192"/>
                  <a:pt x="9" y="192"/>
                </a:cubicBezTo>
                <a:cubicBezTo>
                  <a:pt x="28" y="209"/>
                  <a:pt x="28" y="209"/>
                  <a:pt x="28" y="209"/>
                </a:cubicBezTo>
                <a:cubicBezTo>
                  <a:pt x="35" y="216"/>
                  <a:pt x="33" y="227"/>
                  <a:pt x="24" y="231"/>
                </a:cubicBezTo>
                <a:cubicBezTo>
                  <a:pt x="0" y="240"/>
                  <a:pt x="0" y="240"/>
                  <a:pt x="0" y="240"/>
                </a:cubicBezTo>
                <a:cubicBezTo>
                  <a:pt x="22" y="253"/>
                  <a:pt x="22" y="253"/>
                  <a:pt x="22" y="253"/>
                </a:cubicBezTo>
                <a:cubicBezTo>
                  <a:pt x="30" y="258"/>
                  <a:pt x="30" y="270"/>
                  <a:pt x="22" y="275"/>
                </a:cubicBezTo>
                <a:cubicBezTo>
                  <a:pt x="0" y="289"/>
                  <a:pt x="0" y="289"/>
                  <a:pt x="0" y="289"/>
                </a:cubicBezTo>
                <a:cubicBezTo>
                  <a:pt x="24" y="298"/>
                  <a:pt x="24" y="298"/>
                  <a:pt x="24" y="298"/>
                </a:cubicBezTo>
                <a:cubicBezTo>
                  <a:pt x="33" y="301"/>
                  <a:pt x="35" y="313"/>
                  <a:pt x="28" y="319"/>
                </a:cubicBezTo>
                <a:cubicBezTo>
                  <a:pt x="9" y="337"/>
                  <a:pt x="9" y="337"/>
                  <a:pt x="9" y="337"/>
                </a:cubicBezTo>
                <a:cubicBezTo>
                  <a:pt x="34" y="341"/>
                  <a:pt x="34" y="341"/>
                  <a:pt x="34" y="341"/>
                </a:cubicBezTo>
                <a:cubicBezTo>
                  <a:pt x="44" y="343"/>
                  <a:pt x="48" y="354"/>
                  <a:pt x="42" y="361"/>
                </a:cubicBezTo>
                <a:cubicBezTo>
                  <a:pt x="26" y="382"/>
                  <a:pt x="26" y="382"/>
                  <a:pt x="26" y="382"/>
                </a:cubicBezTo>
                <a:cubicBezTo>
                  <a:pt x="52" y="382"/>
                  <a:pt x="52" y="382"/>
                  <a:pt x="52" y="382"/>
                </a:cubicBezTo>
                <a:cubicBezTo>
                  <a:pt x="62" y="381"/>
                  <a:pt x="68" y="392"/>
                  <a:pt x="64" y="400"/>
                </a:cubicBezTo>
                <a:cubicBezTo>
                  <a:pt x="52" y="423"/>
                  <a:pt x="52" y="423"/>
                  <a:pt x="52" y="423"/>
                </a:cubicBezTo>
                <a:cubicBezTo>
                  <a:pt x="78" y="418"/>
                  <a:pt x="78" y="418"/>
                  <a:pt x="78" y="418"/>
                </a:cubicBezTo>
                <a:cubicBezTo>
                  <a:pt x="87" y="416"/>
                  <a:pt x="95" y="425"/>
                  <a:pt x="92" y="434"/>
                </a:cubicBezTo>
                <a:cubicBezTo>
                  <a:pt x="85" y="459"/>
                  <a:pt x="85" y="459"/>
                  <a:pt x="85" y="459"/>
                </a:cubicBezTo>
                <a:cubicBezTo>
                  <a:pt x="109" y="450"/>
                  <a:pt x="109" y="450"/>
                  <a:pt x="109" y="450"/>
                </a:cubicBezTo>
                <a:cubicBezTo>
                  <a:pt x="118" y="446"/>
                  <a:pt x="128" y="453"/>
                  <a:pt x="127" y="463"/>
                </a:cubicBezTo>
                <a:cubicBezTo>
                  <a:pt x="124" y="489"/>
                  <a:pt x="124" y="489"/>
                  <a:pt x="124" y="489"/>
                </a:cubicBezTo>
                <a:cubicBezTo>
                  <a:pt x="146" y="475"/>
                  <a:pt x="146" y="475"/>
                  <a:pt x="146" y="475"/>
                </a:cubicBezTo>
                <a:cubicBezTo>
                  <a:pt x="154" y="469"/>
                  <a:pt x="165" y="475"/>
                  <a:pt x="165" y="484"/>
                </a:cubicBezTo>
                <a:cubicBezTo>
                  <a:pt x="167" y="510"/>
                  <a:pt x="167" y="510"/>
                  <a:pt x="167" y="510"/>
                </a:cubicBezTo>
                <a:cubicBezTo>
                  <a:pt x="186" y="493"/>
                  <a:pt x="186" y="493"/>
                  <a:pt x="186" y="493"/>
                </a:cubicBezTo>
                <a:cubicBezTo>
                  <a:pt x="193" y="486"/>
                  <a:pt x="205" y="489"/>
                  <a:pt x="207" y="499"/>
                </a:cubicBezTo>
                <a:cubicBezTo>
                  <a:pt x="214" y="524"/>
                  <a:pt x="214" y="524"/>
                  <a:pt x="214" y="524"/>
                </a:cubicBezTo>
                <a:cubicBezTo>
                  <a:pt x="230" y="503"/>
                  <a:pt x="230" y="503"/>
                  <a:pt x="230" y="503"/>
                </a:cubicBezTo>
                <a:cubicBezTo>
                  <a:pt x="235" y="495"/>
                  <a:pt x="247" y="496"/>
                  <a:pt x="251" y="505"/>
                </a:cubicBezTo>
                <a:cubicBezTo>
                  <a:pt x="263" y="528"/>
                  <a:pt x="263" y="528"/>
                  <a:pt x="263" y="528"/>
                </a:cubicBezTo>
                <a:cubicBezTo>
                  <a:pt x="274" y="505"/>
                  <a:pt x="274" y="505"/>
                  <a:pt x="274" y="505"/>
                </a:cubicBezTo>
                <a:cubicBezTo>
                  <a:pt x="278" y="496"/>
                  <a:pt x="290" y="495"/>
                  <a:pt x="296" y="50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8" y="498"/>
                  <a:pt x="318" y="498"/>
                  <a:pt x="318" y="498"/>
                </a:cubicBezTo>
                <a:cubicBezTo>
                  <a:pt x="321" y="489"/>
                  <a:pt x="332" y="486"/>
                  <a:pt x="339" y="492"/>
                </a:cubicBezTo>
                <a:cubicBezTo>
                  <a:pt x="358" y="510"/>
                  <a:pt x="358" y="510"/>
                  <a:pt x="358" y="510"/>
                </a:cubicBezTo>
                <a:cubicBezTo>
                  <a:pt x="360" y="484"/>
                  <a:pt x="360" y="484"/>
                  <a:pt x="360" y="484"/>
                </a:cubicBezTo>
                <a:cubicBezTo>
                  <a:pt x="361" y="475"/>
                  <a:pt x="372" y="469"/>
                  <a:pt x="380" y="474"/>
                </a:cubicBezTo>
                <a:cubicBezTo>
                  <a:pt x="402" y="489"/>
                  <a:pt x="402" y="489"/>
                  <a:pt x="402" y="489"/>
                </a:cubicBezTo>
                <a:cubicBezTo>
                  <a:pt x="399" y="463"/>
                  <a:pt x="399" y="463"/>
                  <a:pt x="399" y="463"/>
                </a:cubicBezTo>
                <a:cubicBezTo>
                  <a:pt x="398" y="453"/>
                  <a:pt x="408" y="446"/>
                  <a:pt x="416" y="449"/>
                </a:cubicBezTo>
                <a:cubicBezTo>
                  <a:pt x="441" y="459"/>
                  <a:pt x="441" y="459"/>
                  <a:pt x="441" y="459"/>
                </a:cubicBezTo>
                <a:cubicBezTo>
                  <a:pt x="433" y="434"/>
                  <a:pt x="433" y="434"/>
                  <a:pt x="433" y="434"/>
                </a:cubicBezTo>
                <a:cubicBezTo>
                  <a:pt x="430" y="425"/>
                  <a:pt x="438" y="416"/>
                  <a:pt x="448" y="418"/>
                </a:cubicBezTo>
                <a:cubicBezTo>
                  <a:pt x="474" y="423"/>
                  <a:pt x="474" y="423"/>
                  <a:pt x="474" y="423"/>
                </a:cubicBezTo>
                <a:cubicBezTo>
                  <a:pt x="462" y="400"/>
                  <a:pt x="462" y="400"/>
                  <a:pt x="462" y="400"/>
                </a:cubicBezTo>
                <a:cubicBezTo>
                  <a:pt x="457" y="391"/>
                  <a:pt x="463" y="381"/>
                  <a:pt x="473" y="381"/>
                </a:cubicBezTo>
                <a:cubicBezTo>
                  <a:pt x="499" y="382"/>
                  <a:pt x="499" y="382"/>
                  <a:pt x="499" y="382"/>
                </a:cubicBezTo>
                <a:cubicBezTo>
                  <a:pt x="483" y="361"/>
                  <a:pt x="483" y="361"/>
                  <a:pt x="483" y="361"/>
                </a:cubicBezTo>
                <a:cubicBezTo>
                  <a:pt x="477" y="353"/>
                  <a:pt x="481" y="342"/>
                  <a:pt x="491" y="341"/>
                </a:cubicBezTo>
                <a:close/>
                <a:moveTo>
                  <a:pt x="402" y="112"/>
                </a:moveTo>
                <a:cubicBezTo>
                  <a:pt x="408" y="106"/>
                  <a:pt x="419" y="106"/>
                  <a:pt x="425" y="113"/>
                </a:cubicBezTo>
                <a:cubicBezTo>
                  <a:pt x="428" y="117"/>
                  <a:pt x="428" y="117"/>
                  <a:pt x="428" y="117"/>
                </a:cubicBezTo>
                <a:cubicBezTo>
                  <a:pt x="434" y="123"/>
                  <a:pt x="434" y="133"/>
                  <a:pt x="427" y="139"/>
                </a:cubicBezTo>
                <a:cubicBezTo>
                  <a:pt x="415" y="150"/>
                  <a:pt x="415" y="150"/>
                  <a:pt x="415" y="150"/>
                </a:cubicBezTo>
                <a:cubicBezTo>
                  <a:pt x="407" y="140"/>
                  <a:pt x="399" y="131"/>
                  <a:pt x="390" y="123"/>
                </a:cubicBezTo>
                <a:lnTo>
                  <a:pt x="402" y="112"/>
                </a:lnTo>
                <a:close/>
                <a:moveTo>
                  <a:pt x="270" y="43"/>
                </a:moveTo>
                <a:cubicBezTo>
                  <a:pt x="275" y="43"/>
                  <a:pt x="275" y="43"/>
                  <a:pt x="275" y="43"/>
                </a:cubicBezTo>
                <a:cubicBezTo>
                  <a:pt x="284" y="43"/>
                  <a:pt x="291" y="51"/>
                  <a:pt x="291" y="60"/>
                </a:cubicBezTo>
                <a:cubicBezTo>
                  <a:pt x="290" y="76"/>
                  <a:pt x="290" y="76"/>
                  <a:pt x="290" y="76"/>
                </a:cubicBezTo>
                <a:cubicBezTo>
                  <a:pt x="281" y="75"/>
                  <a:pt x="272" y="74"/>
                  <a:pt x="263" y="74"/>
                </a:cubicBezTo>
                <a:cubicBezTo>
                  <a:pt x="259" y="74"/>
                  <a:pt x="256" y="74"/>
                  <a:pt x="252" y="74"/>
                </a:cubicBezTo>
                <a:cubicBezTo>
                  <a:pt x="253" y="58"/>
                  <a:pt x="253" y="58"/>
                  <a:pt x="253" y="58"/>
                </a:cubicBezTo>
                <a:cubicBezTo>
                  <a:pt x="254" y="49"/>
                  <a:pt x="261" y="42"/>
                  <a:pt x="270" y="43"/>
                </a:cubicBezTo>
                <a:close/>
                <a:moveTo>
                  <a:pt x="111" y="102"/>
                </a:moveTo>
                <a:cubicBezTo>
                  <a:pt x="115" y="99"/>
                  <a:pt x="115" y="99"/>
                  <a:pt x="115" y="99"/>
                </a:cubicBezTo>
                <a:cubicBezTo>
                  <a:pt x="122" y="93"/>
                  <a:pt x="132" y="93"/>
                  <a:pt x="138" y="100"/>
                </a:cubicBezTo>
                <a:cubicBezTo>
                  <a:pt x="149" y="112"/>
                  <a:pt x="149" y="112"/>
                  <a:pt x="149" y="112"/>
                </a:cubicBezTo>
                <a:cubicBezTo>
                  <a:pt x="139" y="119"/>
                  <a:pt x="130" y="128"/>
                  <a:pt x="121" y="137"/>
                </a:cubicBezTo>
                <a:cubicBezTo>
                  <a:pt x="110" y="125"/>
                  <a:pt x="110" y="125"/>
                  <a:pt x="110" y="125"/>
                </a:cubicBezTo>
                <a:cubicBezTo>
                  <a:pt x="104" y="118"/>
                  <a:pt x="105" y="108"/>
                  <a:pt x="111" y="102"/>
                </a:cubicBezTo>
                <a:close/>
                <a:moveTo>
                  <a:pt x="56" y="273"/>
                </a:moveTo>
                <a:cubicBezTo>
                  <a:pt x="48" y="273"/>
                  <a:pt x="41" y="266"/>
                  <a:pt x="41" y="257"/>
                </a:cubicBezTo>
                <a:cubicBezTo>
                  <a:pt x="41" y="251"/>
                  <a:pt x="41" y="251"/>
                  <a:pt x="41" y="251"/>
                </a:cubicBezTo>
                <a:cubicBezTo>
                  <a:pt x="42" y="243"/>
                  <a:pt x="49" y="236"/>
                  <a:pt x="58" y="236"/>
                </a:cubicBezTo>
                <a:cubicBezTo>
                  <a:pt x="75" y="237"/>
                  <a:pt x="75" y="237"/>
                  <a:pt x="75" y="237"/>
                </a:cubicBezTo>
                <a:cubicBezTo>
                  <a:pt x="73" y="246"/>
                  <a:pt x="73" y="255"/>
                  <a:pt x="73" y="264"/>
                </a:cubicBezTo>
                <a:cubicBezTo>
                  <a:pt x="73" y="267"/>
                  <a:pt x="73" y="271"/>
                  <a:pt x="73" y="274"/>
                </a:cubicBezTo>
                <a:lnTo>
                  <a:pt x="56" y="273"/>
                </a:lnTo>
                <a:close/>
                <a:moveTo>
                  <a:pt x="123" y="417"/>
                </a:moveTo>
                <a:cubicBezTo>
                  <a:pt x="117" y="422"/>
                  <a:pt x="107" y="422"/>
                  <a:pt x="101" y="416"/>
                </a:cubicBezTo>
                <a:cubicBezTo>
                  <a:pt x="97" y="412"/>
                  <a:pt x="97" y="412"/>
                  <a:pt x="97" y="412"/>
                </a:cubicBezTo>
                <a:cubicBezTo>
                  <a:pt x="91" y="405"/>
                  <a:pt x="92" y="395"/>
                  <a:pt x="98" y="389"/>
                </a:cubicBezTo>
                <a:cubicBezTo>
                  <a:pt x="110" y="378"/>
                  <a:pt x="110" y="378"/>
                  <a:pt x="110" y="378"/>
                </a:cubicBezTo>
                <a:cubicBezTo>
                  <a:pt x="118" y="388"/>
                  <a:pt x="126" y="397"/>
                  <a:pt x="136" y="405"/>
                </a:cubicBezTo>
                <a:lnTo>
                  <a:pt x="123" y="417"/>
                </a:lnTo>
                <a:close/>
                <a:moveTo>
                  <a:pt x="255" y="486"/>
                </a:moveTo>
                <a:cubicBezTo>
                  <a:pt x="250" y="485"/>
                  <a:pt x="250" y="485"/>
                  <a:pt x="250" y="485"/>
                </a:cubicBezTo>
                <a:cubicBezTo>
                  <a:pt x="241" y="485"/>
                  <a:pt x="234" y="477"/>
                  <a:pt x="235" y="469"/>
                </a:cubicBezTo>
                <a:cubicBezTo>
                  <a:pt x="235" y="452"/>
                  <a:pt x="235" y="452"/>
                  <a:pt x="235" y="452"/>
                </a:cubicBezTo>
                <a:cubicBezTo>
                  <a:pt x="244" y="453"/>
                  <a:pt x="253" y="454"/>
                  <a:pt x="263" y="454"/>
                </a:cubicBezTo>
                <a:cubicBezTo>
                  <a:pt x="266" y="454"/>
                  <a:pt x="269" y="454"/>
                  <a:pt x="273" y="454"/>
                </a:cubicBezTo>
                <a:cubicBezTo>
                  <a:pt x="272" y="470"/>
                  <a:pt x="272" y="470"/>
                  <a:pt x="272" y="470"/>
                </a:cubicBezTo>
                <a:cubicBezTo>
                  <a:pt x="272" y="479"/>
                  <a:pt x="264" y="486"/>
                  <a:pt x="255" y="486"/>
                </a:cubicBezTo>
                <a:close/>
                <a:moveTo>
                  <a:pt x="414" y="426"/>
                </a:moveTo>
                <a:cubicBezTo>
                  <a:pt x="410" y="430"/>
                  <a:pt x="410" y="430"/>
                  <a:pt x="410" y="430"/>
                </a:cubicBezTo>
                <a:cubicBezTo>
                  <a:pt x="404" y="436"/>
                  <a:pt x="393" y="435"/>
                  <a:pt x="387" y="429"/>
                </a:cubicBezTo>
                <a:cubicBezTo>
                  <a:pt x="376" y="416"/>
                  <a:pt x="376" y="416"/>
                  <a:pt x="376" y="416"/>
                </a:cubicBezTo>
                <a:cubicBezTo>
                  <a:pt x="386" y="409"/>
                  <a:pt x="396" y="400"/>
                  <a:pt x="404" y="391"/>
                </a:cubicBezTo>
                <a:cubicBezTo>
                  <a:pt x="415" y="403"/>
                  <a:pt x="415" y="403"/>
                  <a:pt x="415" y="403"/>
                </a:cubicBezTo>
                <a:cubicBezTo>
                  <a:pt x="421" y="410"/>
                  <a:pt x="421" y="420"/>
                  <a:pt x="414" y="426"/>
                </a:cubicBezTo>
                <a:close/>
                <a:moveTo>
                  <a:pt x="467" y="292"/>
                </a:moveTo>
                <a:cubicBezTo>
                  <a:pt x="451" y="291"/>
                  <a:pt x="451" y="291"/>
                  <a:pt x="451" y="291"/>
                </a:cubicBezTo>
                <a:cubicBezTo>
                  <a:pt x="452" y="282"/>
                  <a:pt x="453" y="273"/>
                  <a:pt x="453" y="264"/>
                </a:cubicBezTo>
                <a:cubicBezTo>
                  <a:pt x="453" y="261"/>
                  <a:pt x="452" y="257"/>
                  <a:pt x="452" y="254"/>
                </a:cubicBezTo>
                <a:cubicBezTo>
                  <a:pt x="469" y="255"/>
                  <a:pt x="469" y="255"/>
                  <a:pt x="469" y="255"/>
                </a:cubicBezTo>
                <a:cubicBezTo>
                  <a:pt x="478" y="255"/>
                  <a:pt x="485" y="263"/>
                  <a:pt x="484" y="271"/>
                </a:cubicBezTo>
                <a:cubicBezTo>
                  <a:pt x="484" y="277"/>
                  <a:pt x="484" y="277"/>
                  <a:pt x="484" y="277"/>
                </a:cubicBezTo>
                <a:cubicBezTo>
                  <a:pt x="484" y="286"/>
                  <a:pt x="476" y="293"/>
                  <a:pt x="467" y="2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35"/>
          <p:cNvSpPr>
            <a:spLocks noChangeArrowheads="1"/>
          </p:cNvSpPr>
          <p:nvPr/>
        </p:nvSpPr>
        <p:spPr bwMode="auto">
          <a:xfrm>
            <a:off x="1515033" y="2998555"/>
            <a:ext cx="260353" cy="258279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36"/>
          <p:cNvSpPr>
            <a:spLocks/>
          </p:cNvSpPr>
          <p:nvPr/>
        </p:nvSpPr>
        <p:spPr bwMode="auto">
          <a:xfrm>
            <a:off x="1482878" y="3262020"/>
            <a:ext cx="324663" cy="218863"/>
          </a:xfrm>
          <a:custGeom>
            <a:avLst/>
            <a:gdLst>
              <a:gd name="T0" fmla="*/ 65 w 130"/>
              <a:gd name="T1" fmla="*/ 12 h 88"/>
              <a:gd name="T2" fmla="*/ 24 w 130"/>
              <a:gd name="T3" fmla="*/ 0 h 88"/>
              <a:gd name="T4" fmla="*/ 0 w 130"/>
              <a:gd name="T5" fmla="*/ 88 h 88"/>
              <a:gd name="T6" fmla="*/ 130 w 130"/>
              <a:gd name="T7" fmla="*/ 88 h 88"/>
              <a:gd name="T8" fmla="*/ 106 w 130"/>
              <a:gd name="T9" fmla="*/ 0 h 88"/>
              <a:gd name="T10" fmla="*/ 65 w 130"/>
              <a:gd name="T11" fmla="*/ 1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" h="88">
                <a:moveTo>
                  <a:pt x="65" y="12"/>
                </a:moveTo>
                <a:cubicBezTo>
                  <a:pt x="50" y="12"/>
                  <a:pt x="36" y="7"/>
                  <a:pt x="24" y="0"/>
                </a:cubicBezTo>
                <a:cubicBezTo>
                  <a:pt x="10" y="20"/>
                  <a:pt x="0" y="52"/>
                  <a:pt x="0" y="88"/>
                </a:cubicBezTo>
                <a:cubicBezTo>
                  <a:pt x="130" y="88"/>
                  <a:pt x="130" y="88"/>
                  <a:pt x="130" y="88"/>
                </a:cubicBezTo>
                <a:cubicBezTo>
                  <a:pt x="130" y="52"/>
                  <a:pt x="120" y="20"/>
                  <a:pt x="106" y="0"/>
                </a:cubicBezTo>
                <a:cubicBezTo>
                  <a:pt x="94" y="7"/>
                  <a:pt x="80" y="12"/>
                  <a:pt x="6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40"/>
          <p:cNvSpPr>
            <a:spLocks noChangeArrowheads="1"/>
          </p:cNvSpPr>
          <p:nvPr/>
        </p:nvSpPr>
        <p:spPr bwMode="auto">
          <a:xfrm>
            <a:off x="3210357" y="2097621"/>
            <a:ext cx="273757" cy="27596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41"/>
          <p:cNvSpPr>
            <a:spLocks/>
          </p:cNvSpPr>
          <p:nvPr/>
        </p:nvSpPr>
        <p:spPr bwMode="auto">
          <a:xfrm>
            <a:off x="3172826" y="2375793"/>
            <a:ext cx="319016" cy="236226"/>
          </a:xfrm>
          <a:custGeom>
            <a:avLst/>
            <a:gdLst>
              <a:gd name="T0" fmla="*/ 86 w 120"/>
              <a:gd name="T1" fmla="*/ 50 h 89"/>
              <a:gd name="T2" fmla="*/ 114 w 120"/>
              <a:gd name="T3" fmla="*/ 13 h 89"/>
              <a:gd name="T4" fmla="*/ 106 w 120"/>
              <a:gd name="T5" fmla="*/ 0 h 89"/>
              <a:gd name="T6" fmla="*/ 65 w 120"/>
              <a:gd name="T7" fmla="*/ 12 h 89"/>
              <a:gd name="T8" fmla="*/ 24 w 120"/>
              <a:gd name="T9" fmla="*/ 0 h 89"/>
              <a:gd name="T10" fmla="*/ 0 w 120"/>
              <a:gd name="T11" fmla="*/ 89 h 89"/>
              <a:gd name="T12" fmla="*/ 120 w 120"/>
              <a:gd name="T13" fmla="*/ 89 h 89"/>
              <a:gd name="T14" fmla="*/ 86 w 120"/>
              <a:gd name="T15" fmla="*/ 5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" h="89">
                <a:moveTo>
                  <a:pt x="86" y="50"/>
                </a:moveTo>
                <a:cubicBezTo>
                  <a:pt x="86" y="33"/>
                  <a:pt x="98" y="18"/>
                  <a:pt x="114" y="13"/>
                </a:cubicBezTo>
                <a:cubicBezTo>
                  <a:pt x="112" y="8"/>
                  <a:pt x="109" y="4"/>
                  <a:pt x="106" y="0"/>
                </a:cubicBezTo>
                <a:cubicBezTo>
                  <a:pt x="95" y="8"/>
                  <a:pt x="80" y="12"/>
                  <a:pt x="65" y="12"/>
                </a:cubicBezTo>
                <a:cubicBezTo>
                  <a:pt x="50" y="12"/>
                  <a:pt x="36" y="8"/>
                  <a:pt x="24" y="0"/>
                </a:cubicBezTo>
                <a:cubicBezTo>
                  <a:pt x="10" y="21"/>
                  <a:pt x="1" y="53"/>
                  <a:pt x="0" y="89"/>
                </a:cubicBezTo>
                <a:cubicBezTo>
                  <a:pt x="120" y="89"/>
                  <a:pt x="120" y="89"/>
                  <a:pt x="120" y="89"/>
                </a:cubicBezTo>
                <a:cubicBezTo>
                  <a:pt x="101" y="86"/>
                  <a:pt x="86" y="70"/>
                  <a:pt x="86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42"/>
          <p:cNvSpPr>
            <a:spLocks noEditPoints="1"/>
          </p:cNvSpPr>
          <p:nvPr/>
        </p:nvSpPr>
        <p:spPr bwMode="auto">
          <a:xfrm>
            <a:off x="3431129" y="2434298"/>
            <a:ext cx="147917" cy="149021"/>
          </a:xfrm>
          <a:custGeom>
            <a:avLst/>
            <a:gdLst>
              <a:gd name="T0" fmla="*/ 28 w 56"/>
              <a:gd name="T1" fmla="*/ 0 h 56"/>
              <a:gd name="T2" fmla="*/ 21 w 56"/>
              <a:gd name="T3" fmla="*/ 1 h 56"/>
              <a:gd name="T4" fmla="*/ 0 w 56"/>
              <a:gd name="T5" fmla="*/ 28 h 56"/>
              <a:gd name="T6" fmla="*/ 28 w 56"/>
              <a:gd name="T7" fmla="*/ 56 h 56"/>
              <a:gd name="T8" fmla="*/ 33 w 56"/>
              <a:gd name="T9" fmla="*/ 56 h 56"/>
              <a:gd name="T10" fmla="*/ 56 w 56"/>
              <a:gd name="T11" fmla="*/ 28 h 56"/>
              <a:gd name="T12" fmla="*/ 28 w 56"/>
              <a:gd name="T13" fmla="*/ 0 h 56"/>
              <a:gd name="T14" fmla="*/ 47 w 56"/>
              <a:gd name="T15" fmla="*/ 34 h 56"/>
              <a:gd name="T16" fmla="*/ 33 w 56"/>
              <a:gd name="T17" fmla="*/ 34 h 56"/>
              <a:gd name="T18" fmla="*/ 33 w 56"/>
              <a:gd name="T19" fmla="*/ 48 h 56"/>
              <a:gd name="T20" fmla="*/ 33 w 56"/>
              <a:gd name="T21" fmla="*/ 48 h 56"/>
              <a:gd name="T22" fmla="*/ 22 w 56"/>
              <a:gd name="T23" fmla="*/ 48 h 56"/>
              <a:gd name="T24" fmla="*/ 22 w 56"/>
              <a:gd name="T25" fmla="*/ 34 h 56"/>
              <a:gd name="T26" fmla="*/ 8 w 56"/>
              <a:gd name="T27" fmla="*/ 34 h 56"/>
              <a:gd name="T28" fmla="*/ 8 w 56"/>
              <a:gd name="T29" fmla="*/ 23 h 56"/>
              <a:gd name="T30" fmla="*/ 22 w 56"/>
              <a:gd name="T31" fmla="*/ 23 h 56"/>
              <a:gd name="T32" fmla="*/ 22 w 56"/>
              <a:gd name="T33" fmla="*/ 9 h 56"/>
              <a:gd name="T34" fmla="*/ 24 w 56"/>
              <a:gd name="T35" fmla="*/ 9 h 56"/>
              <a:gd name="T36" fmla="*/ 33 w 56"/>
              <a:gd name="T37" fmla="*/ 9 h 56"/>
              <a:gd name="T38" fmla="*/ 33 w 56"/>
              <a:gd name="T39" fmla="*/ 23 h 56"/>
              <a:gd name="T40" fmla="*/ 47 w 56"/>
              <a:gd name="T41" fmla="*/ 23 h 56"/>
              <a:gd name="T42" fmla="*/ 47 w 56"/>
              <a:gd name="T43" fmla="*/ 3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" h="56">
                <a:moveTo>
                  <a:pt x="28" y="0"/>
                </a:moveTo>
                <a:cubicBezTo>
                  <a:pt x="26" y="0"/>
                  <a:pt x="23" y="0"/>
                  <a:pt x="21" y="1"/>
                </a:cubicBezTo>
                <a:cubicBezTo>
                  <a:pt x="9" y="4"/>
                  <a:pt x="0" y="15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0" y="56"/>
                  <a:pt x="31" y="56"/>
                  <a:pt x="33" y="56"/>
                </a:cubicBezTo>
                <a:cubicBezTo>
                  <a:pt x="46" y="53"/>
                  <a:pt x="56" y="42"/>
                  <a:pt x="56" y="28"/>
                </a:cubicBezTo>
                <a:cubicBezTo>
                  <a:pt x="56" y="13"/>
                  <a:pt x="43" y="0"/>
                  <a:pt x="28" y="0"/>
                </a:cubicBezTo>
                <a:close/>
                <a:moveTo>
                  <a:pt x="47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34"/>
                  <a:pt x="22" y="34"/>
                  <a:pt x="22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23"/>
                  <a:pt x="8" y="23"/>
                  <a:pt x="8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9"/>
                  <a:pt x="22" y="9"/>
                  <a:pt x="22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23"/>
                  <a:pt x="33" y="23"/>
                  <a:pt x="33" y="23"/>
                </a:cubicBezTo>
                <a:cubicBezTo>
                  <a:pt x="47" y="23"/>
                  <a:pt x="47" y="23"/>
                  <a:pt x="47" y="23"/>
                </a:cubicBezTo>
                <a:lnTo>
                  <a:pt x="47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>
            <a:off x="6591108" y="1622957"/>
            <a:ext cx="344205" cy="459331"/>
          </a:xfrm>
          <a:custGeom>
            <a:avLst/>
            <a:gdLst>
              <a:gd name="T0" fmla="*/ 61 w 122"/>
              <a:gd name="T1" fmla="*/ 0 h 163"/>
              <a:gd name="T2" fmla="*/ 0 w 122"/>
              <a:gd name="T3" fmla="*/ 61 h 163"/>
              <a:gd name="T4" fmla="*/ 41 w 122"/>
              <a:gd name="T5" fmla="*/ 118 h 163"/>
              <a:gd name="T6" fmla="*/ 41 w 122"/>
              <a:gd name="T7" fmla="*/ 152 h 163"/>
              <a:gd name="T8" fmla="*/ 47 w 122"/>
              <a:gd name="T9" fmla="*/ 156 h 163"/>
              <a:gd name="T10" fmla="*/ 52 w 122"/>
              <a:gd name="T11" fmla="*/ 163 h 163"/>
              <a:gd name="T12" fmla="*/ 70 w 122"/>
              <a:gd name="T13" fmla="*/ 163 h 163"/>
              <a:gd name="T14" fmla="*/ 75 w 122"/>
              <a:gd name="T15" fmla="*/ 156 h 163"/>
              <a:gd name="T16" fmla="*/ 81 w 122"/>
              <a:gd name="T17" fmla="*/ 152 h 163"/>
              <a:gd name="T18" fmla="*/ 81 w 122"/>
              <a:gd name="T19" fmla="*/ 152 h 163"/>
              <a:gd name="T20" fmla="*/ 81 w 122"/>
              <a:gd name="T21" fmla="*/ 118 h 163"/>
              <a:gd name="T22" fmla="*/ 122 w 122"/>
              <a:gd name="T23" fmla="*/ 61 h 163"/>
              <a:gd name="T24" fmla="*/ 61 w 122"/>
              <a:gd name="T25" fmla="*/ 0 h 163"/>
              <a:gd name="T26" fmla="*/ 61 w 122"/>
              <a:gd name="T27" fmla="*/ 113 h 163"/>
              <a:gd name="T28" fmla="*/ 9 w 122"/>
              <a:gd name="T29" fmla="*/ 61 h 163"/>
              <a:gd name="T30" fmla="*/ 61 w 122"/>
              <a:gd name="T31" fmla="*/ 9 h 163"/>
              <a:gd name="T32" fmla="*/ 113 w 122"/>
              <a:gd name="T33" fmla="*/ 61 h 163"/>
              <a:gd name="T34" fmla="*/ 61 w 122"/>
              <a:gd name="T35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2" h="163">
                <a:moveTo>
                  <a:pt x="61" y="0"/>
                </a:moveTo>
                <a:cubicBezTo>
                  <a:pt x="28" y="0"/>
                  <a:pt x="0" y="27"/>
                  <a:pt x="0" y="61"/>
                </a:cubicBezTo>
                <a:cubicBezTo>
                  <a:pt x="0" y="87"/>
                  <a:pt x="17" y="110"/>
                  <a:pt x="41" y="118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70" y="163"/>
                  <a:pt x="70" y="163"/>
                  <a:pt x="70" y="163"/>
                </a:cubicBezTo>
                <a:cubicBezTo>
                  <a:pt x="75" y="156"/>
                  <a:pt x="75" y="156"/>
                  <a:pt x="75" y="156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18"/>
                  <a:pt x="81" y="118"/>
                  <a:pt x="81" y="118"/>
                </a:cubicBezTo>
                <a:cubicBezTo>
                  <a:pt x="105" y="110"/>
                  <a:pt x="122" y="87"/>
                  <a:pt x="122" y="61"/>
                </a:cubicBezTo>
                <a:cubicBezTo>
                  <a:pt x="122" y="27"/>
                  <a:pt x="95" y="0"/>
                  <a:pt x="61" y="0"/>
                </a:cubicBezTo>
                <a:close/>
                <a:moveTo>
                  <a:pt x="61" y="113"/>
                </a:moveTo>
                <a:cubicBezTo>
                  <a:pt x="32" y="113"/>
                  <a:pt x="9" y="89"/>
                  <a:pt x="9" y="61"/>
                </a:cubicBezTo>
                <a:cubicBezTo>
                  <a:pt x="9" y="32"/>
                  <a:pt x="32" y="9"/>
                  <a:pt x="61" y="9"/>
                </a:cubicBezTo>
                <a:cubicBezTo>
                  <a:pt x="90" y="9"/>
                  <a:pt x="113" y="32"/>
                  <a:pt x="113" y="61"/>
                </a:cubicBezTo>
                <a:cubicBezTo>
                  <a:pt x="113" y="89"/>
                  <a:pt x="90" y="113"/>
                  <a:pt x="61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6503001" y="1870831"/>
            <a:ext cx="78709" cy="48165"/>
          </a:xfrm>
          <a:custGeom>
            <a:avLst/>
            <a:gdLst>
              <a:gd name="T0" fmla="*/ 0 w 28"/>
              <a:gd name="T1" fmla="*/ 7 h 17"/>
              <a:gd name="T2" fmla="*/ 4 w 28"/>
              <a:gd name="T3" fmla="*/ 17 h 17"/>
              <a:gd name="T4" fmla="*/ 28 w 28"/>
              <a:gd name="T5" fmla="*/ 5 h 17"/>
              <a:gd name="T6" fmla="*/ 26 w 28"/>
              <a:gd name="T7" fmla="*/ 0 h 17"/>
              <a:gd name="T8" fmla="*/ 0 w 28"/>
              <a:gd name="T9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0" y="7"/>
                </a:moveTo>
                <a:cubicBezTo>
                  <a:pt x="1" y="11"/>
                  <a:pt x="3" y="14"/>
                  <a:pt x="4" y="17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3"/>
                  <a:pt x="27" y="2"/>
                  <a:pt x="26" y="0"/>
                </a:cubicBezTo>
                <a:lnTo>
                  <a:pt x="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6945886" y="1687569"/>
            <a:ext cx="79884" cy="48165"/>
          </a:xfrm>
          <a:custGeom>
            <a:avLst/>
            <a:gdLst>
              <a:gd name="T0" fmla="*/ 28 w 28"/>
              <a:gd name="T1" fmla="*/ 10 h 17"/>
              <a:gd name="T2" fmla="*/ 24 w 28"/>
              <a:gd name="T3" fmla="*/ 0 h 17"/>
              <a:gd name="T4" fmla="*/ 0 w 28"/>
              <a:gd name="T5" fmla="*/ 12 h 17"/>
              <a:gd name="T6" fmla="*/ 2 w 28"/>
              <a:gd name="T7" fmla="*/ 17 h 17"/>
              <a:gd name="T8" fmla="*/ 28 w 28"/>
              <a:gd name="T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28" y="10"/>
                </a:moveTo>
                <a:cubicBezTo>
                  <a:pt x="27" y="6"/>
                  <a:pt x="25" y="3"/>
                  <a:pt x="24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4"/>
                  <a:pt x="1" y="15"/>
                  <a:pt x="2" y="17"/>
                </a:cubicBezTo>
                <a:lnTo>
                  <a:pt x="28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8"/>
          <p:cNvSpPr>
            <a:spLocks/>
          </p:cNvSpPr>
          <p:nvPr/>
        </p:nvSpPr>
        <p:spPr bwMode="auto">
          <a:xfrm>
            <a:off x="6503001" y="1685219"/>
            <a:ext cx="78709" cy="50514"/>
          </a:xfrm>
          <a:custGeom>
            <a:avLst/>
            <a:gdLst>
              <a:gd name="T0" fmla="*/ 0 w 28"/>
              <a:gd name="T1" fmla="*/ 10 h 18"/>
              <a:gd name="T2" fmla="*/ 26 w 28"/>
              <a:gd name="T3" fmla="*/ 18 h 18"/>
              <a:gd name="T4" fmla="*/ 28 w 28"/>
              <a:gd name="T5" fmla="*/ 13 h 18"/>
              <a:gd name="T6" fmla="*/ 4 w 28"/>
              <a:gd name="T7" fmla="*/ 0 h 18"/>
              <a:gd name="T8" fmla="*/ 0 w 28"/>
              <a:gd name="T9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8">
                <a:moveTo>
                  <a:pt x="0" y="10"/>
                </a:moveTo>
                <a:cubicBezTo>
                  <a:pt x="26" y="18"/>
                  <a:pt x="26" y="18"/>
                  <a:pt x="26" y="18"/>
                </a:cubicBezTo>
                <a:cubicBezTo>
                  <a:pt x="27" y="16"/>
                  <a:pt x="27" y="15"/>
                  <a:pt x="28" y="13"/>
                </a:cubicBezTo>
                <a:cubicBezTo>
                  <a:pt x="4" y="0"/>
                  <a:pt x="4" y="0"/>
                  <a:pt x="4" y="0"/>
                </a:cubicBezTo>
                <a:cubicBezTo>
                  <a:pt x="3" y="4"/>
                  <a:pt x="1" y="7"/>
                  <a:pt x="0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6945886" y="1873181"/>
            <a:ext cx="79884" cy="48165"/>
          </a:xfrm>
          <a:custGeom>
            <a:avLst/>
            <a:gdLst>
              <a:gd name="T0" fmla="*/ 0 w 28"/>
              <a:gd name="T1" fmla="*/ 4 h 17"/>
              <a:gd name="T2" fmla="*/ 23 w 28"/>
              <a:gd name="T3" fmla="*/ 17 h 17"/>
              <a:gd name="T4" fmla="*/ 28 w 28"/>
              <a:gd name="T5" fmla="*/ 7 h 17"/>
              <a:gd name="T6" fmla="*/ 2 w 28"/>
              <a:gd name="T7" fmla="*/ 0 h 17"/>
              <a:gd name="T8" fmla="*/ 0 w 28"/>
              <a:gd name="T9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0" y="4"/>
                </a:moveTo>
                <a:cubicBezTo>
                  <a:pt x="23" y="17"/>
                  <a:pt x="23" y="17"/>
                  <a:pt x="23" y="17"/>
                </a:cubicBezTo>
                <a:cubicBezTo>
                  <a:pt x="25" y="13"/>
                  <a:pt x="26" y="10"/>
                  <a:pt x="28" y="7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2"/>
                  <a:pt x="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6647497" y="1544248"/>
            <a:ext cx="46990" cy="75185"/>
          </a:xfrm>
          <a:custGeom>
            <a:avLst/>
            <a:gdLst>
              <a:gd name="T0" fmla="*/ 17 w 17"/>
              <a:gd name="T1" fmla="*/ 26 h 27"/>
              <a:gd name="T2" fmla="*/ 10 w 17"/>
              <a:gd name="T3" fmla="*/ 0 h 27"/>
              <a:gd name="T4" fmla="*/ 0 w 17"/>
              <a:gd name="T5" fmla="*/ 4 h 27"/>
              <a:gd name="T6" fmla="*/ 13 w 17"/>
              <a:gd name="T7" fmla="*/ 27 h 27"/>
              <a:gd name="T8" fmla="*/ 17 w 17"/>
              <a:gd name="T9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7" y="26"/>
                </a:moveTo>
                <a:cubicBezTo>
                  <a:pt x="10" y="0"/>
                  <a:pt x="10" y="0"/>
                  <a:pt x="10" y="0"/>
                </a:cubicBezTo>
                <a:cubicBezTo>
                  <a:pt x="7" y="1"/>
                  <a:pt x="3" y="2"/>
                  <a:pt x="0" y="4"/>
                </a:cubicBezTo>
                <a:cubicBezTo>
                  <a:pt x="13" y="27"/>
                  <a:pt x="13" y="27"/>
                  <a:pt x="13" y="27"/>
                </a:cubicBezTo>
                <a:cubicBezTo>
                  <a:pt x="14" y="27"/>
                  <a:pt x="16" y="26"/>
                  <a:pt x="17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6833109" y="1544248"/>
            <a:ext cx="48166" cy="75185"/>
          </a:xfrm>
          <a:custGeom>
            <a:avLst/>
            <a:gdLst>
              <a:gd name="T0" fmla="*/ 17 w 17"/>
              <a:gd name="T1" fmla="*/ 4 h 27"/>
              <a:gd name="T2" fmla="*/ 7 w 17"/>
              <a:gd name="T3" fmla="*/ 0 h 27"/>
              <a:gd name="T4" fmla="*/ 0 w 17"/>
              <a:gd name="T5" fmla="*/ 26 h 27"/>
              <a:gd name="T6" fmla="*/ 4 w 17"/>
              <a:gd name="T7" fmla="*/ 27 h 27"/>
              <a:gd name="T8" fmla="*/ 17 w 17"/>
              <a:gd name="T9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7" y="4"/>
                </a:moveTo>
                <a:cubicBezTo>
                  <a:pt x="14" y="2"/>
                  <a:pt x="10" y="1"/>
                  <a:pt x="7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3" y="27"/>
                  <a:pt x="4" y="27"/>
                </a:cubicBezTo>
                <a:lnTo>
                  <a:pt x="17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Oval 50"/>
          <p:cNvSpPr>
            <a:spLocks noChangeArrowheads="1"/>
          </p:cNvSpPr>
          <p:nvPr/>
        </p:nvSpPr>
        <p:spPr bwMode="auto">
          <a:xfrm>
            <a:off x="4983267" y="2773196"/>
            <a:ext cx="223277" cy="22327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51"/>
          <p:cNvSpPr>
            <a:spLocks/>
          </p:cNvSpPr>
          <p:nvPr/>
        </p:nvSpPr>
        <p:spPr bwMode="auto">
          <a:xfrm>
            <a:off x="4953124" y="2998705"/>
            <a:ext cx="234440" cy="189785"/>
          </a:xfrm>
          <a:custGeom>
            <a:avLst/>
            <a:gdLst>
              <a:gd name="T0" fmla="*/ 87 w 87"/>
              <a:gd name="T1" fmla="*/ 49 h 71"/>
              <a:gd name="T2" fmla="*/ 78 w 87"/>
              <a:gd name="T3" fmla="*/ 24 h 71"/>
              <a:gd name="T4" fmla="*/ 86 w 87"/>
              <a:gd name="T5" fmla="*/ 0 h 71"/>
              <a:gd name="T6" fmla="*/ 85 w 87"/>
              <a:gd name="T7" fmla="*/ 0 h 71"/>
              <a:gd name="T8" fmla="*/ 53 w 87"/>
              <a:gd name="T9" fmla="*/ 10 h 71"/>
              <a:gd name="T10" fmla="*/ 20 w 87"/>
              <a:gd name="T11" fmla="*/ 0 h 71"/>
              <a:gd name="T12" fmla="*/ 0 w 87"/>
              <a:gd name="T13" fmla="*/ 71 h 71"/>
              <a:gd name="T14" fmla="*/ 76 w 87"/>
              <a:gd name="T15" fmla="*/ 71 h 71"/>
              <a:gd name="T16" fmla="*/ 85 w 87"/>
              <a:gd name="T17" fmla="*/ 52 h 71"/>
              <a:gd name="T18" fmla="*/ 87 w 87"/>
              <a:gd name="T19" fmla="*/ 4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71">
                <a:moveTo>
                  <a:pt x="87" y="49"/>
                </a:moveTo>
                <a:cubicBezTo>
                  <a:pt x="81" y="42"/>
                  <a:pt x="78" y="33"/>
                  <a:pt x="78" y="24"/>
                </a:cubicBezTo>
                <a:cubicBezTo>
                  <a:pt x="78" y="15"/>
                  <a:pt x="81" y="7"/>
                  <a:pt x="86" y="0"/>
                </a:cubicBezTo>
                <a:cubicBezTo>
                  <a:pt x="86" y="0"/>
                  <a:pt x="85" y="0"/>
                  <a:pt x="85" y="0"/>
                </a:cubicBezTo>
                <a:cubicBezTo>
                  <a:pt x="76" y="6"/>
                  <a:pt x="65" y="10"/>
                  <a:pt x="53" y="10"/>
                </a:cubicBezTo>
                <a:cubicBezTo>
                  <a:pt x="40" y="10"/>
                  <a:pt x="29" y="6"/>
                  <a:pt x="20" y="0"/>
                </a:cubicBezTo>
                <a:cubicBezTo>
                  <a:pt x="8" y="17"/>
                  <a:pt x="1" y="42"/>
                  <a:pt x="0" y="71"/>
                </a:cubicBezTo>
                <a:cubicBezTo>
                  <a:pt x="76" y="71"/>
                  <a:pt x="76" y="71"/>
                  <a:pt x="76" y="71"/>
                </a:cubicBezTo>
                <a:cubicBezTo>
                  <a:pt x="78" y="64"/>
                  <a:pt x="81" y="57"/>
                  <a:pt x="85" y="52"/>
                </a:cubicBezTo>
                <a:lnTo>
                  <a:pt x="87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52"/>
          <p:cNvSpPr>
            <a:spLocks/>
          </p:cNvSpPr>
          <p:nvPr/>
        </p:nvSpPr>
        <p:spPr bwMode="auto">
          <a:xfrm>
            <a:off x="5181983" y="2979727"/>
            <a:ext cx="166341" cy="166342"/>
          </a:xfrm>
          <a:custGeom>
            <a:avLst/>
            <a:gdLst>
              <a:gd name="T0" fmla="*/ 0 w 62"/>
              <a:gd name="T1" fmla="*/ 31 h 62"/>
              <a:gd name="T2" fmla="*/ 19 w 62"/>
              <a:gd name="T3" fmla="*/ 59 h 62"/>
              <a:gd name="T4" fmla="*/ 31 w 62"/>
              <a:gd name="T5" fmla="*/ 62 h 62"/>
              <a:gd name="T6" fmla="*/ 62 w 62"/>
              <a:gd name="T7" fmla="*/ 31 h 62"/>
              <a:gd name="T8" fmla="*/ 31 w 62"/>
              <a:gd name="T9" fmla="*/ 0 h 62"/>
              <a:gd name="T10" fmla="*/ 5 w 62"/>
              <a:gd name="T11" fmla="*/ 14 h 62"/>
              <a:gd name="T12" fmla="*/ 0 w 62"/>
              <a:gd name="T13" fmla="*/ 3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62">
                <a:moveTo>
                  <a:pt x="0" y="31"/>
                </a:moveTo>
                <a:cubicBezTo>
                  <a:pt x="0" y="44"/>
                  <a:pt x="7" y="55"/>
                  <a:pt x="19" y="59"/>
                </a:cubicBezTo>
                <a:cubicBezTo>
                  <a:pt x="22" y="61"/>
                  <a:pt x="26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ubicBezTo>
                  <a:pt x="62" y="14"/>
                  <a:pt x="48" y="0"/>
                  <a:pt x="31" y="0"/>
                </a:cubicBezTo>
                <a:cubicBezTo>
                  <a:pt x="20" y="0"/>
                  <a:pt x="10" y="5"/>
                  <a:pt x="5" y="14"/>
                </a:cubicBezTo>
                <a:cubicBezTo>
                  <a:pt x="1" y="19"/>
                  <a:pt x="0" y="25"/>
                  <a:pt x="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53"/>
          <p:cNvSpPr>
            <a:spLocks/>
          </p:cNvSpPr>
          <p:nvPr/>
        </p:nvSpPr>
        <p:spPr bwMode="auto">
          <a:xfrm>
            <a:off x="5157422" y="3148301"/>
            <a:ext cx="213230" cy="142897"/>
          </a:xfrm>
          <a:custGeom>
            <a:avLst/>
            <a:gdLst>
              <a:gd name="T0" fmla="*/ 64 w 79"/>
              <a:gd name="T1" fmla="*/ 0 h 53"/>
              <a:gd name="T2" fmla="*/ 40 w 79"/>
              <a:gd name="T3" fmla="*/ 7 h 53"/>
              <a:gd name="T4" fmla="*/ 28 w 79"/>
              <a:gd name="T5" fmla="*/ 6 h 53"/>
              <a:gd name="T6" fmla="*/ 15 w 79"/>
              <a:gd name="T7" fmla="*/ 0 h 53"/>
              <a:gd name="T8" fmla="*/ 7 w 79"/>
              <a:gd name="T9" fmla="*/ 15 h 53"/>
              <a:gd name="T10" fmla="*/ 0 w 79"/>
              <a:gd name="T11" fmla="*/ 53 h 53"/>
              <a:gd name="T12" fmla="*/ 79 w 79"/>
              <a:gd name="T13" fmla="*/ 53 h 53"/>
              <a:gd name="T14" fmla="*/ 64 w 79"/>
              <a:gd name="T15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" h="53">
                <a:moveTo>
                  <a:pt x="64" y="0"/>
                </a:moveTo>
                <a:cubicBezTo>
                  <a:pt x="57" y="5"/>
                  <a:pt x="49" y="7"/>
                  <a:pt x="40" y="7"/>
                </a:cubicBezTo>
                <a:cubicBezTo>
                  <a:pt x="36" y="7"/>
                  <a:pt x="32" y="7"/>
                  <a:pt x="28" y="6"/>
                </a:cubicBezTo>
                <a:cubicBezTo>
                  <a:pt x="24" y="5"/>
                  <a:pt x="19" y="3"/>
                  <a:pt x="15" y="0"/>
                </a:cubicBezTo>
                <a:cubicBezTo>
                  <a:pt x="12" y="4"/>
                  <a:pt x="9" y="9"/>
                  <a:pt x="7" y="15"/>
                </a:cubicBezTo>
                <a:cubicBezTo>
                  <a:pt x="3" y="26"/>
                  <a:pt x="1" y="39"/>
                  <a:pt x="0" y="53"/>
                </a:cubicBezTo>
                <a:cubicBezTo>
                  <a:pt x="79" y="53"/>
                  <a:pt x="79" y="53"/>
                  <a:pt x="79" y="53"/>
                </a:cubicBezTo>
                <a:cubicBezTo>
                  <a:pt x="78" y="31"/>
                  <a:pt x="73" y="12"/>
                  <a:pt x="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46"/>
          <p:cNvSpPr>
            <a:spLocks/>
          </p:cNvSpPr>
          <p:nvPr/>
        </p:nvSpPr>
        <p:spPr bwMode="auto">
          <a:xfrm>
            <a:off x="8366762" y="2561295"/>
            <a:ext cx="252977" cy="305757"/>
          </a:xfrm>
          <a:custGeom>
            <a:avLst/>
            <a:gdLst>
              <a:gd name="T0" fmla="*/ 103 w 115"/>
              <a:gd name="T1" fmla="*/ 29 h 140"/>
              <a:gd name="T2" fmla="*/ 113 w 115"/>
              <a:gd name="T3" fmla="*/ 12 h 140"/>
              <a:gd name="T4" fmla="*/ 96 w 115"/>
              <a:gd name="T5" fmla="*/ 2 h 140"/>
              <a:gd name="T6" fmla="*/ 12 w 115"/>
              <a:gd name="T7" fmla="*/ 25 h 140"/>
              <a:gd name="T8" fmla="*/ 2 w 115"/>
              <a:gd name="T9" fmla="*/ 42 h 140"/>
              <a:gd name="T10" fmla="*/ 20 w 115"/>
              <a:gd name="T11" fmla="*/ 52 h 140"/>
              <a:gd name="T12" fmla="*/ 20 w 115"/>
              <a:gd name="T13" fmla="*/ 52 h 140"/>
              <a:gd name="T14" fmla="*/ 20 w 115"/>
              <a:gd name="T15" fmla="*/ 57 h 140"/>
              <a:gd name="T16" fmla="*/ 13 w 115"/>
              <a:gd name="T17" fmla="*/ 57 h 140"/>
              <a:gd name="T18" fmla="*/ 1 w 115"/>
              <a:gd name="T19" fmla="*/ 72 h 140"/>
              <a:gd name="T20" fmla="*/ 1 w 115"/>
              <a:gd name="T21" fmla="*/ 91 h 140"/>
              <a:gd name="T22" fmla="*/ 13 w 115"/>
              <a:gd name="T23" fmla="*/ 106 h 140"/>
              <a:gd name="T24" fmla="*/ 27 w 115"/>
              <a:gd name="T25" fmla="*/ 106 h 140"/>
              <a:gd name="T26" fmla="*/ 27 w 115"/>
              <a:gd name="T27" fmla="*/ 106 h 140"/>
              <a:gd name="T28" fmla="*/ 27 w 115"/>
              <a:gd name="T29" fmla="*/ 126 h 140"/>
              <a:gd name="T30" fmla="*/ 40 w 115"/>
              <a:gd name="T31" fmla="*/ 140 h 140"/>
              <a:gd name="T32" fmla="*/ 73 w 115"/>
              <a:gd name="T33" fmla="*/ 140 h 140"/>
              <a:gd name="T34" fmla="*/ 86 w 115"/>
              <a:gd name="T35" fmla="*/ 126 h 140"/>
              <a:gd name="T36" fmla="*/ 86 w 115"/>
              <a:gd name="T37" fmla="*/ 106 h 140"/>
              <a:gd name="T38" fmla="*/ 86 w 115"/>
              <a:gd name="T39" fmla="*/ 106 h 140"/>
              <a:gd name="T40" fmla="*/ 99 w 115"/>
              <a:gd name="T41" fmla="*/ 106 h 140"/>
              <a:gd name="T42" fmla="*/ 112 w 115"/>
              <a:gd name="T43" fmla="*/ 91 h 140"/>
              <a:gd name="T44" fmla="*/ 112 w 115"/>
              <a:gd name="T45" fmla="*/ 72 h 140"/>
              <a:gd name="T46" fmla="*/ 99 w 115"/>
              <a:gd name="T47" fmla="*/ 57 h 140"/>
              <a:gd name="T48" fmla="*/ 94 w 115"/>
              <a:gd name="T49" fmla="*/ 57 h 140"/>
              <a:gd name="T50" fmla="*/ 94 w 115"/>
              <a:gd name="T51" fmla="*/ 56 h 140"/>
              <a:gd name="T52" fmla="*/ 94 w 115"/>
              <a:gd name="T53" fmla="*/ 39 h 140"/>
              <a:gd name="T54" fmla="*/ 94 w 115"/>
              <a:gd name="T55" fmla="*/ 39 h 140"/>
              <a:gd name="T56" fmla="*/ 73 w 115"/>
              <a:gd name="T57" fmla="*/ 44 h 140"/>
              <a:gd name="T58" fmla="*/ 73 w 115"/>
              <a:gd name="T59" fmla="*/ 56 h 140"/>
              <a:gd name="T60" fmla="*/ 73 w 115"/>
              <a:gd name="T61" fmla="*/ 57 h 140"/>
              <a:gd name="T62" fmla="*/ 41 w 115"/>
              <a:gd name="T63" fmla="*/ 57 h 140"/>
              <a:gd name="T64" fmla="*/ 41 w 115"/>
              <a:gd name="T65" fmla="*/ 46 h 140"/>
              <a:gd name="T66" fmla="*/ 103 w 115"/>
              <a:gd name="T67" fmla="*/ 2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5" h="140">
                <a:moveTo>
                  <a:pt x="103" y="29"/>
                </a:moveTo>
                <a:cubicBezTo>
                  <a:pt x="111" y="27"/>
                  <a:pt x="115" y="19"/>
                  <a:pt x="113" y="12"/>
                </a:cubicBezTo>
                <a:cubicBezTo>
                  <a:pt x="111" y="4"/>
                  <a:pt x="104" y="0"/>
                  <a:pt x="96" y="2"/>
                </a:cubicBezTo>
                <a:cubicBezTo>
                  <a:pt x="12" y="25"/>
                  <a:pt x="12" y="25"/>
                  <a:pt x="12" y="25"/>
                </a:cubicBezTo>
                <a:cubicBezTo>
                  <a:pt x="5" y="27"/>
                  <a:pt x="0" y="35"/>
                  <a:pt x="2" y="42"/>
                </a:cubicBezTo>
                <a:cubicBezTo>
                  <a:pt x="4" y="50"/>
                  <a:pt x="12" y="54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7" y="57"/>
                  <a:pt x="1" y="64"/>
                  <a:pt x="1" y="72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99"/>
                  <a:pt x="7" y="106"/>
                  <a:pt x="13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27" y="134"/>
                  <a:pt x="37" y="140"/>
                  <a:pt x="40" y="140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76" y="140"/>
                  <a:pt x="86" y="134"/>
                  <a:pt x="86" y="126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106" y="106"/>
                  <a:pt x="112" y="99"/>
                  <a:pt x="112" y="91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64"/>
                  <a:pt x="106" y="57"/>
                  <a:pt x="99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6"/>
                  <a:pt x="94" y="56"/>
                </a:cubicBezTo>
                <a:cubicBezTo>
                  <a:pt x="94" y="39"/>
                  <a:pt x="94" y="39"/>
                  <a:pt x="94" y="39"/>
                </a:cubicBezTo>
                <a:cubicBezTo>
                  <a:pt x="94" y="39"/>
                  <a:pt x="94" y="39"/>
                  <a:pt x="94" y="39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7"/>
                  <a:pt x="73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46"/>
                  <a:pt x="41" y="46"/>
                  <a:pt x="41" y="46"/>
                </a:cubicBezTo>
                <a:lnTo>
                  <a:pt x="103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47"/>
          <p:cNvSpPr>
            <a:spLocks/>
          </p:cNvSpPr>
          <p:nvPr/>
        </p:nvSpPr>
        <p:spPr bwMode="auto">
          <a:xfrm>
            <a:off x="8366762" y="2484856"/>
            <a:ext cx="252977" cy="117389"/>
          </a:xfrm>
          <a:custGeom>
            <a:avLst/>
            <a:gdLst>
              <a:gd name="T0" fmla="*/ 96 w 115"/>
              <a:gd name="T1" fmla="*/ 2 h 54"/>
              <a:gd name="T2" fmla="*/ 12 w 115"/>
              <a:gd name="T3" fmla="*/ 25 h 54"/>
              <a:gd name="T4" fmla="*/ 2 w 115"/>
              <a:gd name="T5" fmla="*/ 42 h 54"/>
              <a:gd name="T6" fmla="*/ 20 w 115"/>
              <a:gd name="T7" fmla="*/ 52 h 54"/>
              <a:gd name="T8" fmla="*/ 103 w 115"/>
              <a:gd name="T9" fmla="*/ 29 h 54"/>
              <a:gd name="T10" fmla="*/ 113 w 115"/>
              <a:gd name="T11" fmla="*/ 12 h 54"/>
              <a:gd name="T12" fmla="*/ 96 w 115"/>
              <a:gd name="T13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54">
                <a:moveTo>
                  <a:pt x="96" y="2"/>
                </a:moveTo>
                <a:cubicBezTo>
                  <a:pt x="12" y="25"/>
                  <a:pt x="12" y="25"/>
                  <a:pt x="12" y="25"/>
                </a:cubicBezTo>
                <a:cubicBezTo>
                  <a:pt x="5" y="27"/>
                  <a:pt x="0" y="35"/>
                  <a:pt x="2" y="42"/>
                </a:cubicBezTo>
                <a:cubicBezTo>
                  <a:pt x="4" y="50"/>
                  <a:pt x="12" y="54"/>
                  <a:pt x="20" y="52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11" y="27"/>
                  <a:pt x="115" y="19"/>
                  <a:pt x="113" y="12"/>
                </a:cubicBezTo>
                <a:cubicBezTo>
                  <a:pt x="111" y="4"/>
                  <a:pt x="104" y="0"/>
                  <a:pt x="96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48"/>
          <p:cNvSpPr>
            <a:spLocks/>
          </p:cNvSpPr>
          <p:nvPr/>
        </p:nvSpPr>
        <p:spPr bwMode="auto">
          <a:xfrm>
            <a:off x="8366762" y="2408417"/>
            <a:ext cx="252977" cy="120119"/>
          </a:xfrm>
          <a:custGeom>
            <a:avLst/>
            <a:gdLst>
              <a:gd name="T0" fmla="*/ 20 w 115"/>
              <a:gd name="T1" fmla="*/ 53 h 55"/>
              <a:gd name="T2" fmla="*/ 103 w 115"/>
              <a:gd name="T3" fmla="*/ 30 h 55"/>
              <a:gd name="T4" fmla="*/ 113 w 115"/>
              <a:gd name="T5" fmla="*/ 12 h 55"/>
              <a:gd name="T6" fmla="*/ 96 w 115"/>
              <a:gd name="T7" fmla="*/ 3 h 55"/>
              <a:gd name="T8" fmla="*/ 12 w 115"/>
              <a:gd name="T9" fmla="*/ 25 h 55"/>
              <a:gd name="T10" fmla="*/ 2 w 115"/>
              <a:gd name="T11" fmla="*/ 43 h 55"/>
              <a:gd name="T12" fmla="*/ 20 w 115"/>
              <a:gd name="T13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55">
                <a:moveTo>
                  <a:pt x="20" y="53"/>
                </a:moveTo>
                <a:cubicBezTo>
                  <a:pt x="103" y="30"/>
                  <a:pt x="103" y="30"/>
                  <a:pt x="103" y="30"/>
                </a:cubicBezTo>
                <a:cubicBezTo>
                  <a:pt x="111" y="28"/>
                  <a:pt x="115" y="20"/>
                  <a:pt x="113" y="12"/>
                </a:cubicBezTo>
                <a:cubicBezTo>
                  <a:pt x="111" y="5"/>
                  <a:pt x="104" y="0"/>
                  <a:pt x="96" y="3"/>
                </a:cubicBezTo>
                <a:cubicBezTo>
                  <a:pt x="12" y="25"/>
                  <a:pt x="12" y="25"/>
                  <a:pt x="12" y="25"/>
                </a:cubicBezTo>
                <a:cubicBezTo>
                  <a:pt x="5" y="28"/>
                  <a:pt x="0" y="35"/>
                  <a:pt x="2" y="43"/>
                </a:cubicBezTo>
                <a:cubicBezTo>
                  <a:pt x="4" y="51"/>
                  <a:pt x="12" y="55"/>
                  <a:pt x="20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49"/>
          <p:cNvSpPr>
            <a:spLocks/>
          </p:cNvSpPr>
          <p:nvPr/>
        </p:nvSpPr>
        <p:spPr bwMode="auto">
          <a:xfrm>
            <a:off x="8416812" y="2412057"/>
            <a:ext cx="128309" cy="35490"/>
          </a:xfrm>
          <a:custGeom>
            <a:avLst/>
            <a:gdLst>
              <a:gd name="T0" fmla="*/ 58 w 58"/>
              <a:gd name="T1" fmla="*/ 0 h 16"/>
              <a:gd name="T2" fmla="*/ 11 w 58"/>
              <a:gd name="T3" fmla="*/ 0 h 16"/>
              <a:gd name="T4" fmla="*/ 3 w 58"/>
              <a:gd name="T5" fmla="*/ 3 h 16"/>
              <a:gd name="T6" fmla="*/ 0 w 58"/>
              <a:gd name="T7" fmla="*/ 12 h 16"/>
              <a:gd name="T8" fmla="*/ 1 w 58"/>
              <a:gd name="T9" fmla="*/ 16 h 16"/>
              <a:gd name="T10" fmla="*/ 58 w 58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16">
                <a:moveTo>
                  <a:pt x="58" y="0"/>
                </a:move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5" y="1"/>
                  <a:pt x="3" y="3"/>
                </a:cubicBezTo>
                <a:cubicBezTo>
                  <a:pt x="1" y="5"/>
                  <a:pt x="0" y="8"/>
                  <a:pt x="0" y="12"/>
                </a:cubicBezTo>
                <a:cubicBezTo>
                  <a:pt x="0" y="13"/>
                  <a:pt x="0" y="14"/>
                  <a:pt x="1" y="16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1681327" y="3859305"/>
            <a:ext cx="0" cy="1037806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580706" y="3745618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1580706" y="4811186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>
            <a:off x="3374823" y="3050015"/>
            <a:ext cx="0" cy="1037806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3274202" y="2936328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3274202" y="4001896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/>
          <p:nvPr/>
        </p:nvCxnSpPr>
        <p:spPr>
          <a:xfrm>
            <a:off x="5128129" y="3779412"/>
            <a:ext cx="0" cy="1037806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5027508" y="3665725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5027508" y="4731293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>
            <a:off x="6800993" y="2415795"/>
            <a:ext cx="0" cy="1037806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6700372" y="2302108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6700372" y="3367676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/>
          <p:cNvCxnSpPr/>
          <p:nvPr/>
        </p:nvCxnSpPr>
        <p:spPr>
          <a:xfrm>
            <a:off x="8482018" y="3146007"/>
            <a:ext cx="0" cy="1037806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8381397" y="3032320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8381397" y="4097888"/>
            <a:ext cx="201242" cy="20124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706784" y="5359652"/>
            <a:ext cx="1883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The user can demonstrate on a projector or computer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48665" y="5089440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DATA TAMPLE</a:t>
            </a:r>
          </a:p>
        </p:txBody>
      </p:sp>
      <p:sp>
        <p:nvSpPr>
          <p:cNvPr id="61" name="Rectangle 60"/>
          <p:cNvSpPr/>
          <p:nvPr/>
        </p:nvSpPr>
        <p:spPr>
          <a:xfrm>
            <a:off x="2429377" y="4492466"/>
            <a:ext cx="1883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The user can demonstrate on a projector or computer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671258" y="4222254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/>
                </a:solidFill>
                <a:latin typeface="+mj-lt"/>
              </a:rPr>
              <a:t>DATA TAMPLE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175694" y="5240589"/>
            <a:ext cx="1883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The user can demonstrate on a projector or computer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417575" y="4970377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+mj-lt"/>
              </a:rPr>
              <a:t>DATA TAMPLE</a:t>
            </a:r>
          </a:p>
        </p:txBody>
      </p:sp>
      <p:sp>
        <p:nvSpPr>
          <p:cNvPr id="65" name="Rectangle 64"/>
          <p:cNvSpPr/>
          <p:nvPr/>
        </p:nvSpPr>
        <p:spPr>
          <a:xfrm>
            <a:off x="5865451" y="3878360"/>
            <a:ext cx="1883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The user can demonstrate on a projector or computer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107332" y="3608148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+mj-lt"/>
              </a:rPr>
              <a:t>DATA TAMPLE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540293" y="4622175"/>
            <a:ext cx="1883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The user can demonstrate on a projector or computer</a:t>
            </a:r>
            <a:endParaRPr lang="en-US" sz="1200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782174" y="4351963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5"/>
                </a:solidFill>
                <a:latin typeface="+mj-lt"/>
              </a:rPr>
              <a:t>DATA TAMPLE</a:t>
            </a:r>
          </a:p>
        </p:txBody>
      </p:sp>
    </p:spTree>
    <p:extLst>
      <p:ext uri="{BB962C8B-B14F-4D97-AF65-F5344CB8AC3E}">
        <p14:creationId xmlns:p14="http://schemas.microsoft.com/office/powerpoint/2010/main" val="23018312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8499648" y="1288130"/>
            <a:ext cx="2568435" cy="4281739"/>
            <a:chOff x="15324197" y="2802388"/>
            <a:chExt cx="5136870" cy="8563478"/>
          </a:xfrm>
        </p:grpSpPr>
        <p:sp>
          <p:nvSpPr>
            <p:cNvPr id="155" name="Freeform 166"/>
            <p:cNvSpPr>
              <a:spLocks noChangeArrowheads="1"/>
            </p:cNvSpPr>
            <p:nvPr/>
          </p:nvSpPr>
          <p:spPr bwMode="auto">
            <a:xfrm>
              <a:off x="15328428" y="4587856"/>
              <a:ext cx="2767309" cy="2767053"/>
            </a:xfrm>
            <a:custGeom>
              <a:avLst/>
              <a:gdLst>
                <a:gd name="T0" fmla="*/ 2886 w 2887"/>
                <a:gd name="T1" fmla="*/ 1444 h 2890"/>
                <a:gd name="T2" fmla="*/ 2886 w 2887"/>
                <a:gd name="T3" fmla="*/ 1444 h 2890"/>
                <a:gd name="T4" fmla="*/ 1444 w 2887"/>
                <a:gd name="T5" fmla="*/ 0 h 2890"/>
                <a:gd name="T6" fmla="*/ 0 w 2887"/>
                <a:gd name="T7" fmla="*/ 1444 h 2890"/>
                <a:gd name="T8" fmla="*/ 1444 w 2887"/>
                <a:gd name="T9" fmla="*/ 2889 h 2890"/>
                <a:gd name="T10" fmla="*/ 2886 w 2887"/>
                <a:gd name="T11" fmla="*/ 1444 h 2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90">
                  <a:moveTo>
                    <a:pt x="2886" y="1444"/>
                  </a:moveTo>
                  <a:lnTo>
                    <a:pt x="2886" y="1444"/>
                  </a:lnTo>
                  <a:cubicBezTo>
                    <a:pt x="2886" y="647"/>
                    <a:pt x="2241" y="0"/>
                    <a:pt x="1444" y="0"/>
                  </a:cubicBezTo>
                  <a:cubicBezTo>
                    <a:pt x="647" y="0"/>
                    <a:pt x="0" y="647"/>
                    <a:pt x="0" y="1444"/>
                  </a:cubicBezTo>
                  <a:cubicBezTo>
                    <a:pt x="0" y="2241"/>
                    <a:pt x="647" y="2889"/>
                    <a:pt x="1444" y="2889"/>
                  </a:cubicBezTo>
                  <a:cubicBezTo>
                    <a:pt x="2241" y="2889"/>
                    <a:pt x="2886" y="2241"/>
                    <a:pt x="2886" y="1444"/>
                  </a:cubicBezTo>
                </a:path>
              </a:pathLst>
            </a:custGeom>
            <a:solidFill>
              <a:srgbClr val="6A5C5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57" name="Freeform 168"/>
            <p:cNvSpPr>
              <a:spLocks noChangeArrowheads="1"/>
            </p:cNvSpPr>
            <p:nvPr/>
          </p:nvSpPr>
          <p:spPr bwMode="auto">
            <a:xfrm>
              <a:off x="16758628" y="10240429"/>
              <a:ext cx="2090291" cy="1125437"/>
            </a:xfrm>
            <a:custGeom>
              <a:avLst/>
              <a:gdLst>
                <a:gd name="T0" fmla="*/ 0 w 2184"/>
                <a:gd name="T1" fmla="*/ 177 h 1178"/>
                <a:gd name="T2" fmla="*/ 0 w 2184"/>
                <a:gd name="T3" fmla="*/ 177 h 1178"/>
                <a:gd name="T4" fmla="*/ 265 w 2184"/>
                <a:gd name="T5" fmla="*/ 552 h 1178"/>
                <a:gd name="T6" fmla="*/ 958 w 2184"/>
                <a:gd name="T7" fmla="*/ 1062 h 1178"/>
                <a:gd name="T8" fmla="*/ 1273 w 2184"/>
                <a:gd name="T9" fmla="*/ 1062 h 1178"/>
                <a:gd name="T10" fmla="*/ 1624 w 2184"/>
                <a:gd name="T11" fmla="*/ 787 h 1178"/>
                <a:gd name="T12" fmla="*/ 2183 w 2184"/>
                <a:gd name="T13" fmla="*/ 204 h 1178"/>
                <a:gd name="T14" fmla="*/ 0 w 2184"/>
                <a:gd name="T15" fmla="*/ 177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4" h="1178">
                  <a:moveTo>
                    <a:pt x="0" y="177"/>
                  </a:moveTo>
                  <a:lnTo>
                    <a:pt x="0" y="177"/>
                  </a:lnTo>
                  <a:cubicBezTo>
                    <a:pt x="5" y="193"/>
                    <a:pt x="40" y="397"/>
                    <a:pt x="265" y="552"/>
                  </a:cubicBezTo>
                  <a:cubicBezTo>
                    <a:pt x="490" y="709"/>
                    <a:pt x="797" y="947"/>
                    <a:pt x="958" y="1062"/>
                  </a:cubicBezTo>
                  <a:cubicBezTo>
                    <a:pt x="1121" y="1177"/>
                    <a:pt x="1241" y="1092"/>
                    <a:pt x="1273" y="1062"/>
                  </a:cubicBezTo>
                  <a:cubicBezTo>
                    <a:pt x="1305" y="1030"/>
                    <a:pt x="1407" y="929"/>
                    <a:pt x="1624" y="787"/>
                  </a:cubicBezTo>
                  <a:cubicBezTo>
                    <a:pt x="1840" y="645"/>
                    <a:pt x="2183" y="407"/>
                    <a:pt x="2183" y="204"/>
                  </a:cubicBezTo>
                  <a:cubicBezTo>
                    <a:pt x="2183" y="0"/>
                    <a:pt x="0" y="177"/>
                    <a:pt x="0" y="177"/>
                  </a:cubicBezTo>
                </a:path>
              </a:pathLst>
            </a:custGeom>
            <a:solidFill>
              <a:srgbClr val="C59C6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58" name="Freeform 169"/>
            <p:cNvSpPr>
              <a:spLocks noChangeArrowheads="1"/>
            </p:cNvSpPr>
            <p:nvPr/>
          </p:nvSpPr>
          <p:spPr bwMode="auto">
            <a:xfrm>
              <a:off x="16754396" y="9318078"/>
              <a:ext cx="2141068" cy="1256597"/>
            </a:xfrm>
            <a:custGeom>
              <a:avLst/>
              <a:gdLst>
                <a:gd name="T0" fmla="*/ 2236 w 2237"/>
                <a:gd name="T1" fmla="*/ 1102 h 1315"/>
                <a:gd name="T2" fmla="*/ 2236 w 2237"/>
                <a:gd name="T3" fmla="*/ 1102 h 1315"/>
                <a:gd name="T4" fmla="*/ 1969 w 2237"/>
                <a:gd name="T5" fmla="*/ 1314 h 1315"/>
                <a:gd name="T6" fmla="*/ 254 w 2237"/>
                <a:gd name="T7" fmla="*/ 1314 h 1315"/>
                <a:gd name="T8" fmla="*/ 0 w 2237"/>
                <a:gd name="T9" fmla="*/ 1102 h 1315"/>
                <a:gd name="T10" fmla="*/ 0 w 2237"/>
                <a:gd name="T11" fmla="*/ 220 h 1315"/>
                <a:gd name="T12" fmla="*/ 254 w 2237"/>
                <a:gd name="T13" fmla="*/ 0 h 1315"/>
                <a:gd name="T14" fmla="*/ 1969 w 2237"/>
                <a:gd name="T15" fmla="*/ 0 h 1315"/>
                <a:gd name="T16" fmla="*/ 2236 w 2237"/>
                <a:gd name="T17" fmla="*/ 220 h 1315"/>
                <a:gd name="T18" fmla="*/ 2236 w 2237"/>
                <a:gd name="T19" fmla="*/ 1102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37" h="1315">
                  <a:moveTo>
                    <a:pt x="2236" y="1102"/>
                  </a:moveTo>
                  <a:lnTo>
                    <a:pt x="2236" y="1102"/>
                  </a:lnTo>
                  <a:cubicBezTo>
                    <a:pt x="2236" y="1223"/>
                    <a:pt x="2108" y="1314"/>
                    <a:pt x="1969" y="1314"/>
                  </a:cubicBezTo>
                  <a:cubicBezTo>
                    <a:pt x="254" y="1314"/>
                    <a:pt x="254" y="1314"/>
                    <a:pt x="254" y="1314"/>
                  </a:cubicBezTo>
                  <a:cubicBezTo>
                    <a:pt x="115" y="1314"/>
                    <a:pt x="0" y="1223"/>
                    <a:pt x="0" y="1102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99"/>
                    <a:pt x="115" y="0"/>
                    <a:pt x="254" y="0"/>
                  </a:cubicBezTo>
                  <a:cubicBezTo>
                    <a:pt x="1969" y="0"/>
                    <a:pt x="1969" y="0"/>
                    <a:pt x="1969" y="0"/>
                  </a:cubicBezTo>
                  <a:cubicBezTo>
                    <a:pt x="2108" y="0"/>
                    <a:pt x="2236" y="99"/>
                    <a:pt x="2236" y="220"/>
                  </a:cubicBezTo>
                  <a:lnTo>
                    <a:pt x="2236" y="1102"/>
                  </a:lnTo>
                </a:path>
              </a:pathLst>
            </a:custGeom>
            <a:solidFill>
              <a:srgbClr val="C59C6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59" name="Freeform 170"/>
            <p:cNvSpPr>
              <a:spLocks noChangeArrowheads="1"/>
            </p:cNvSpPr>
            <p:nvPr/>
          </p:nvSpPr>
          <p:spPr bwMode="auto">
            <a:xfrm>
              <a:off x="16585142" y="8975370"/>
              <a:ext cx="2509196" cy="554257"/>
            </a:xfrm>
            <a:custGeom>
              <a:avLst/>
              <a:gdLst>
                <a:gd name="T0" fmla="*/ 2544 w 2620"/>
                <a:gd name="T1" fmla="*/ 0 h 582"/>
                <a:gd name="T2" fmla="*/ 2544 w 2620"/>
                <a:gd name="T3" fmla="*/ 0 h 582"/>
                <a:gd name="T4" fmla="*/ 1306 w 2620"/>
                <a:gd name="T5" fmla="*/ 94 h 582"/>
                <a:gd name="T6" fmla="*/ 72 w 2620"/>
                <a:gd name="T7" fmla="*/ 0 h 582"/>
                <a:gd name="T8" fmla="*/ 54 w 2620"/>
                <a:gd name="T9" fmla="*/ 96 h 582"/>
                <a:gd name="T10" fmla="*/ 105 w 2620"/>
                <a:gd name="T11" fmla="*/ 262 h 582"/>
                <a:gd name="T12" fmla="*/ 129 w 2620"/>
                <a:gd name="T13" fmla="*/ 581 h 582"/>
                <a:gd name="T14" fmla="*/ 1231 w 2620"/>
                <a:gd name="T15" fmla="*/ 581 h 582"/>
                <a:gd name="T16" fmla="*/ 1381 w 2620"/>
                <a:gd name="T17" fmla="*/ 581 h 582"/>
                <a:gd name="T18" fmla="*/ 2493 w 2620"/>
                <a:gd name="T19" fmla="*/ 581 h 582"/>
                <a:gd name="T20" fmla="*/ 2517 w 2620"/>
                <a:gd name="T21" fmla="*/ 262 h 582"/>
                <a:gd name="T22" fmla="*/ 2565 w 2620"/>
                <a:gd name="T23" fmla="*/ 99 h 582"/>
                <a:gd name="T24" fmla="*/ 2544 w 2620"/>
                <a:gd name="T2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0" h="582">
                  <a:moveTo>
                    <a:pt x="2544" y="0"/>
                  </a:moveTo>
                  <a:lnTo>
                    <a:pt x="2544" y="0"/>
                  </a:lnTo>
                  <a:cubicBezTo>
                    <a:pt x="2306" y="62"/>
                    <a:pt x="1546" y="86"/>
                    <a:pt x="1306" y="94"/>
                  </a:cubicBezTo>
                  <a:cubicBezTo>
                    <a:pt x="1068" y="86"/>
                    <a:pt x="310" y="62"/>
                    <a:pt x="72" y="0"/>
                  </a:cubicBezTo>
                  <a:cubicBezTo>
                    <a:pt x="72" y="0"/>
                    <a:pt x="0" y="11"/>
                    <a:pt x="54" y="96"/>
                  </a:cubicBezTo>
                  <a:cubicBezTo>
                    <a:pt x="54" y="96"/>
                    <a:pt x="94" y="115"/>
                    <a:pt x="105" y="262"/>
                  </a:cubicBezTo>
                  <a:cubicBezTo>
                    <a:pt x="115" y="409"/>
                    <a:pt x="72" y="508"/>
                    <a:pt x="129" y="581"/>
                  </a:cubicBezTo>
                  <a:cubicBezTo>
                    <a:pt x="1231" y="581"/>
                    <a:pt x="1231" y="581"/>
                    <a:pt x="1231" y="581"/>
                  </a:cubicBezTo>
                  <a:cubicBezTo>
                    <a:pt x="1381" y="581"/>
                    <a:pt x="1381" y="581"/>
                    <a:pt x="1381" y="581"/>
                  </a:cubicBezTo>
                  <a:cubicBezTo>
                    <a:pt x="2493" y="581"/>
                    <a:pt x="2493" y="581"/>
                    <a:pt x="2493" y="581"/>
                  </a:cubicBezTo>
                  <a:cubicBezTo>
                    <a:pt x="2549" y="508"/>
                    <a:pt x="2507" y="409"/>
                    <a:pt x="2517" y="262"/>
                  </a:cubicBezTo>
                  <a:cubicBezTo>
                    <a:pt x="2528" y="115"/>
                    <a:pt x="2565" y="99"/>
                    <a:pt x="2565" y="99"/>
                  </a:cubicBezTo>
                  <a:cubicBezTo>
                    <a:pt x="2619" y="14"/>
                    <a:pt x="2544" y="0"/>
                    <a:pt x="2544" y="0"/>
                  </a:cubicBezTo>
                </a:path>
              </a:pathLst>
            </a:custGeom>
            <a:solidFill>
              <a:srgbClr val="FFF9D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60" name="Freeform 171"/>
            <p:cNvSpPr>
              <a:spLocks noChangeArrowheads="1"/>
            </p:cNvSpPr>
            <p:nvPr/>
          </p:nvSpPr>
          <p:spPr bwMode="auto">
            <a:xfrm>
              <a:off x="16644381" y="9648094"/>
              <a:ext cx="2318785" cy="139622"/>
            </a:xfrm>
            <a:custGeom>
              <a:avLst/>
              <a:gdLst>
                <a:gd name="T0" fmla="*/ 2418 w 2419"/>
                <a:gd name="T1" fmla="*/ 75 h 148"/>
                <a:gd name="T2" fmla="*/ 2418 w 2419"/>
                <a:gd name="T3" fmla="*/ 75 h 148"/>
                <a:gd name="T4" fmla="*/ 2322 w 2419"/>
                <a:gd name="T5" fmla="*/ 147 h 148"/>
                <a:gd name="T6" fmla="*/ 96 w 2419"/>
                <a:gd name="T7" fmla="*/ 147 h 148"/>
                <a:gd name="T8" fmla="*/ 0 w 2419"/>
                <a:gd name="T9" fmla="*/ 75 h 148"/>
                <a:gd name="T10" fmla="*/ 0 w 2419"/>
                <a:gd name="T11" fmla="*/ 75 h 148"/>
                <a:gd name="T12" fmla="*/ 96 w 2419"/>
                <a:gd name="T13" fmla="*/ 0 h 148"/>
                <a:gd name="T14" fmla="*/ 2322 w 2419"/>
                <a:gd name="T15" fmla="*/ 0 h 148"/>
                <a:gd name="T16" fmla="*/ 2418 w 2419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48">
                  <a:moveTo>
                    <a:pt x="2418" y="75"/>
                  </a:moveTo>
                  <a:lnTo>
                    <a:pt x="2418" y="75"/>
                  </a:lnTo>
                  <a:cubicBezTo>
                    <a:pt x="2418" y="118"/>
                    <a:pt x="2375" y="147"/>
                    <a:pt x="2322" y="147"/>
                  </a:cubicBezTo>
                  <a:cubicBezTo>
                    <a:pt x="96" y="147"/>
                    <a:pt x="96" y="147"/>
                    <a:pt x="96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29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29"/>
                    <a:pt x="2418" y="75"/>
                  </a:cubicBezTo>
                </a:path>
              </a:pathLst>
            </a:custGeom>
            <a:solidFill>
              <a:srgbClr val="FFF9D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61" name="Freeform 172"/>
            <p:cNvSpPr>
              <a:spLocks noChangeArrowheads="1"/>
            </p:cNvSpPr>
            <p:nvPr/>
          </p:nvSpPr>
          <p:spPr bwMode="auto">
            <a:xfrm>
              <a:off x="16644381" y="9901952"/>
              <a:ext cx="2318785" cy="160777"/>
            </a:xfrm>
            <a:custGeom>
              <a:avLst/>
              <a:gdLst>
                <a:gd name="T0" fmla="*/ 2418 w 2419"/>
                <a:gd name="T1" fmla="*/ 86 h 173"/>
                <a:gd name="T2" fmla="*/ 2418 w 2419"/>
                <a:gd name="T3" fmla="*/ 86 h 173"/>
                <a:gd name="T4" fmla="*/ 2322 w 2419"/>
                <a:gd name="T5" fmla="*/ 172 h 173"/>
                <a:gd name="T6" fmla="*/ 96 w 2419"/>
                <a:gd name="T7" fmla="*/ 172 h 173"/>
                <a:gd name="T8" fmla="*/ 0 w 2419"/>
                <a:gd name="T9" fmla="*/ 86 h 173"/>
                <a:gd name="T10" fmla="*/ 0 w 2419"/>
                <a:gd name="T11" fmla="*/ 86 h 173"/>
                <a:gd name="T12" fmla="*/ 96 w 2419"/>
                <a:gd name="T13" fmla="*/ 0 h 173"/>
                <a:gd name="T14" fmla="*/ 2322 w 2419"/>
                <a:gd name="T15" fmla="*/ 0 h 173"/>
                <a:gd name="T16" fmla="*/ 2418 w 2419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73">
                  <a:moveTo>
                    <a:pt x="2418" y="86"/>
                  </a:moveTo>
                  <a:lnTo>
                    <a:pt x="2418" y="86"/>
                  </a:lnTo>
                  <a:cubicBezTo>
                    <a:pt x="2418" y="132"/>
                    <a:pt x="2375" y="172"/>
                    <a:pt x="2322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0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40"/>
                    <a:pt x="2418" y="86"/>
                  </a:cubicBezTo>
                </a:path>
              </a:pathLst>
            </a:custGeom>
            <a:solidFill>
              <a:srgbClr val="FFF9D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62" name="Freeform 173"/>
            <p:cNvSpPr>
              <a:spLocks noChangeArrowheads="1"/>
            </p:cNvSpPr>
            <p:nvPr/>
          </p:nvSpPr>
          <p:spPr bwMode="auto">
            <a:xfrm>
              <a:off x="16648612" y="10206581"/>
              <a:ext cx="2310322" cy="139622"/>
            </a:xfrm>
            <a:custGeom>
              <a:avLst/>
              <a:gdLst>
                <a:gd name="T0" fmla="*/ 2413 w 2414"/>
                <a:gd name="T1" fmla="*/ 75 h 148"/>
                <a:gd name="T2" fmla="*/ 2413 w 2414"/>
                <a:gd name="T3" fmla="*/ 75 h 148"/>
                <a:gd name="T4" fmla="*/ 2319 w 2414"/>
                <a:gd name="T5" fmla="*/ 147 h 148"/>
                <a:gd name="T6" fmla="*/ 97 w 2414"/>
                <a:gd name="T7" fmla="*/ 147 h 148"/>
                <a:gd name="T8" fmla="*/ 0 w 2414"/>
                <a:gd name="T9" fmla="*/ 75 h 148"/>
                <a:gd name="T10" fmla="*/ 0 w 2414"/>
                <a:gd name="T11" fmla="*/ 75 h 148"/>
                <a:gd name="T12" fmla="*/ 97 w 2414"/>
                <a:gd name="T13" fmla="*/ 0 h 148"/>
                <a:gd name="T14" fmla="*/ 2319 w 2414"/>
                <a:gd name="T15" fmla="*/ 0 h 148"/>
                <a:gd name="T16" fmla="*/ 2413 w 2414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48">
                  <a:moveTo>
                    <a:pt x="2413" y="75"/>
                  </a:moveTo>
                  <a:lnTo>
                    <a:pt x="2413" y="75"/>
                  </a:lnTo>
                  <a:cubicBezTo>
                    <a:pt x="2413" y="118"/>
                    <a:pt x="2370" y="147"/>
                    <a:pt x="2319" y="147"/>
                  </a:cubicBezTo>
                  <a:cubicBezTo>
                    <a:pt x="97" y="147"/>
                    <a:pt x="97" y="147"/>
                    <a:pt x="97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30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30"/>
                    <a:pt x="2413" y="75"/>
                  </a:cubicBezTo>
                </a:path>
              </a:pathLst>
            </a:custGeom>
            <a:solidFill>
              <a:srgbClr val="FFF9D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63" name="Freeform 174"/>
            <p:cNvSpPr>
              <a:spLocks noChangeArrowheads="1"/>
            </p:cNvSpPr>
            <p:nvPr/>
          </p:nvSpPr>
          <p:spPr bwMode="auto">
            <a:xfrm>
              <a:off x="16648612" y="10460440"/>
              <a:ext cx="2310322" cy="160777"/>
            </a:xfrm>
            <a:custGeom>
              <a:avLst/>
              <a:gdLst>
                <a:gd name="T0" fmla="*/ 2413 w 2414"/>
                <a:gd name="T1" fmla="*/ 86 h 173"/>
                <a:gd name="T2" fmla="*/ 2413 w 2414"/>
                <a:gd name="T3" fmla="*/ 86 h 173"/>
                <a:gd name="T4" fmla="*/ 2319 w 2414"/>
                <a:gd name="T5" fmla="*/ 172 h 173"/>
                <a:gd name="T6" fmla="*/ 97 w 2414"/>
                <a:gd name="T7" fmla="*/ 172 h 173"/>
                <a:gd name="T8" fmla="*/ 0 w 2414"/>
                <a:gd name="T9" fmla="*/ 86 h 173"/>
                <a:gd name="T10" fmla="*/ 0 w 2414"/>
                <a:gd name="T11" fmla="*/ 86 h 173"/>
                <a:gd name="T12" fmla="*/ 97 w 2414"/>
                <a:gd name="T13" fmla="*/ 0 h 173"/>
                <a:gd name="T14" fmla="*/ 2319 w 2414"/>
                <a:gd name="T15" fmla="*/ 0 h 173"/>
                <a:gd name="T16" fmla="*/ 2413 w 2414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73">
                  <a:moveTo>
                    <a:pt x="2413" y="86"/>
                  </a:moveTo>
                  <a:lnTo>
                    <a:pt x="2413" y="86"/>
                  </a:lnTo>
                  <a:cubicBezTo>
                    <a:pt x="2413" y="132"/>
                    <a:pt x="2370" y="172"/>
                    <a:pt x="2319" y="17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3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43"/>
                    <a:pt x="2413" y="86"/>
                  </a:cubicBezTo>
                </a:path>
              </a:pathLst>
            </a:custGeom>
            <a:solidFill>
              <a:srgbClr val="FFF9D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64" name="Freeform 175"/>
            <p:cNvSpPr>
              <a:spLocks noChangeArrowheads="1"/>
            </p:cNvSpPr>
            <p:nvPr/>
          </p:nvSpPr>
          <p:spPr bwMode="auto">
            <a:xfrm>
              <a:off x="17253697" y="10947001"/>
              <a:ext cx="1138236" cy="380787"/>
            </a:xfrm>
            <a:custGeom>
              <a:avLst/>
              <a:gdLst>
                <a:gd name="T0" fmla="*/ 8 w 1191"/>
                <a:gd name="T1" fmla="*/ 8 h 402"/>
                <a:gd name="T2" fmla="*/ 8 w 1191"/>
                <a:gd name="T3" fmla="*/ 8 h 402"/>
                <a:gd name="T4" fmla="*/ 1190 w 1191"/>
                <a:gd name="T5" fmla="*/ 0 h 402"/>
                <a:gd name="T6" fmla="*/ 626 w 1191"/>
                <a:gd name="T7" fmla="*/ 391 h 402"/>
                <a:gd name="T8" fmla="*/ 8 w 1191"/>
                <a:gd name="T9" fmla="*/ 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402">
                  <a:moveTo>
                    <a:pt x="8" y="8"/>
                  </a:moveTo>
                  <a:lnTo>
                    <a:pt x="8" y="8"/>
                  </a:lnTo>
                  <a:cubicBezTo>
                    <a:pt x="0" y="0"/>
                    <a:pt x="679" y="107"/>
                    <a:pt x="1190" y="0"/>
                  </a:cubicBezTo>
                  <a:cubicBezTo>
                    <a:pt x="1190" y="0"/>
                    <a:pt x="784" y="377"/>
                    <a:pt x="626" y="391"/>
                  </a:cubicBezTo>
                  <a:cubicBezTo>
                    <a:pt x="468" y="401"/>
                    <a:pt x="136" y="105"/>
                    <a:pt x="8" y="8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16331260" y="7824547"/>
              <a:ext cx="1163624" cy="1180440"/>
              <a:chOff x="16331260" y="7824547"/>
              <a:chExt cx="1163624" cy="1180440"/>
            </a:xfrm>
            <a:solidFill>
              <a:schemeClr val="accent5"/>
            </a:solidFill>
          </p:grpSpPr>
          <p:sp>
            <p:nvSpPr>
              <p:cNvPr id="165" name="Freeform 176"/>
              <p:cNvSpPr>
                <a:spLocks noChangeArrowheads="1"/>
              </p:cNvSpPr>
              <p:nvPr/>
            </p:nvSpPr>
            <p:spPr bwMode="auto">
              <a:xfrm>
                <a:off x="16572448" y="8074174"/>
                <a:ext cx="689712" cy="689648"/>
              </a:xfrm>
              <a:custGeom>
                <a:avLst/>
                <a:gdLst>
                  <a:gd name="T0" fmla="*/ 361 w 723"/>
                  <a:gd name="T1" fmla="*/ 0 h 724"/>
                  <a:gd name="T2" fmla="*/ 361 w 723"/>
                  <a:gd name="T3" fmla="*/ 0 h 724"/>
                  <a:gd name="T4" fmla="*/ 0 w 723"/>
                  <a:gd name="T5" fmla="*/ 361 h 724"/>
                  <a:gd name="T6" fmla="*/ 361 w 723"/>
                  <a:gd name="T7" fmla="*/ 723 h 724"/>
                  <a:gd name="T8" fmla="*/ 722 w 723"/>
                  <a:gd name="T9" fmla="*/ 361 h 724"/>
                  <a:gd name="T10" fmla="*/ 361 w 723"/>
                  <a:gd name="T1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3" h="724">
                    <a:moveTo>
                      <a:pt x="361" y="0"/>
                    </a:moveTo>
                    <a:lnTo>
                      <a:pt x="361" y="0"/>
                    </a:lnTo>
                    <a:cubicBezTo>
                      <a:pt x="160" y="0"/>
                      <a:pt x="0" y="161"/>
                      <a:pt x="0" y="361"/>
                    </a:cubicBezTo>
                    <a:cubicBezTo>
                      <a:pt x="0" y="559"/>
                      <a:pt x="160" y="723"/>
                      <a:pt x="361" y="723"/>
                    </a:cubicBezTo>
                    <a:cubicBezTo>
                      <a:pt x="559" y="723"/>
                      <a:pt x="722" y="559"/>
                      <a:pt x="722" y="361"/>
                    </a:cubicBezTo>
                    <a:cubicBezTo>
                      <a:pt x="722" y="161"/>
                      <a:pt x="559" y="0"/>
                      <a:pt x="36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166" name="Freeform 177"/>
              <p:cNvSpPr>
                <a:spLocks noChangeArrowheads="1"/>
              </p:cNvSpPr>
              <p:nvPr/>
            </p:nvSpPr>
            <p:spPr bwMode="auto">
              <a:xfrm>
                <a:off x="16331260" y="7824547"/>
                <a:ext cx="1163624" cy="1180440"/>
              </a:xfrm>
              <a:custGeom>
                <a:avLst/>
                <a:gdLst>
                  <a:gd name="T0" fmla="*/ 746 w 1215"/>
                  <a:gd name="T1" fmla="*/ 137 h 1235"/>
                  <a:gd name="T2" fmla="*/ 668 w 1215"/>
                  <a:gd name="T3" fmla="*/ 118 h 1235"/>
                  <a:gd name="T4" fmla="*/ 513 w 1215"/>
                  <a:gd name="T5" fmla="*/ 9 h 1235"/>
                  <a:gd name="T6" fmla="*/ 422 w 1215"/>
                  <a:gd name="T7" fmla="*/ 158 h 1235"/>
                  <a:gd name="T8" fmla="*/ 339 w 1215"/>
                  <a:gd name="T9" fmla="*/ 67 h 1235"/>
                  <a:gd name="T10" fmla="*/ 281 w 1215"/>
                  <a:gd name="T11" fmla="*/ 249 h 1235"/>
                  <a:gd name="T12" fmla="*/ 222 w 1215"/>
                  <a:gd name="T13" fmla="*/ 305 h 1235"/>
                  <a:gd name="T14" fmla="*/ 48 w 1215"/>
                  <a:gd name="T15" fmla="*/ 375 h 1235"/>
                  <a:gd name="T16" fmla="*/ 123 w 1215"/>
                  <a:gd name="T17" fmla="*/ 535 h 1235"/>
                  <a:gd name="T18" fmla="*/ 0 w 1215"/>
                  <a:gd name="T19" fmla="*/ 554 h 1235"/>
                  <a:gd name="T20" fmla="*/ 123 w 1215"/>
                  <a:gd name="T21" fmla="*/ 701 h 1235"/>
                  <a:gd name="T22" fmla="*/ 149 w 1215"/>
                  <a:gd name="T23" fmla="*/ 806 h 1235"/>
                  <a:gd name="T24" fmla="*/ 125 w 1215"/>
                  <a:gd name="T25" fmla="*/ 990 h 1235"/>
                  <a:gd name="T26" fmla="*/ 332 w 1215"/>
                  <a:gd name="T27" fmla="*/ 1027 h 1235"/>
                  <a:gd name="T28" fmla="*/ 299 w 1215"/>
                  <a:gd name="T29" fmla="*/ 1148 h 1235"/>
                  <a:gd name="T30" fmla="*/ 484 w 1215"/>
                  <a:gd name="T31" fmla="*/ 1100 h 1235"/>
                  <a:gd name="T32" fmla="*/ 564 w 1215"/>
                  <a:gd name="T33" fmla="*/ 1113 h 1235"/>
                  <a:gd name="T34" fmla="*/ 591 w 1215"/>
                  <a:gd name="T35" fmla="*/ 1234 h 1235"/>
                  <a:gd name="T36" fmla="*/ 733 w 1215"/>
                  <a:gd name="T37" fmla="*/ 1102 h 1235"/>
                  <a:gd name="T38" fmla="*/ 807 w 1215"/>
                  <a:gd name="T39" fmla="*/ 1076 h 1235"/>
                  <a:gd name="T40" fmla="*/ 891 w 1215"/>
                  <a:gd name="T41" fmla="*/ 1170 h 1235"/>
                  <a:gd name="T42" fmla="*/ 949 w 1215"/>
                  <a:gd name="T43" fmla="*/ 987 h 1235"/>
                  <a:gd name="T44" fmla="*/ 1003 w 1215"/>
                  <a:gd name="T45" fmla="*/ 926 h 1235"/>
                  <a:gd name="T46" fmla="*/ 1123 w 1215"/>
                  <a:gd name="T47" fmla="*/ 969 h 1235"/>
                  <a:gd name="T48" fmla="*/ 1086 w 1215"/>
                  <a:gd name="T49" fmla="*/ 779 h 1235"/>
                  <a:gd name="T50" fmla="*/ 1105 w 1215"/>
                  <a:gd name="T51" fmla="*/ 691 h 1235"/>
                  <a:gd name="T52" fmla="*/ 1214 w 1215"/>
                  <a:gd name="T53" fmla="*/ 682 h 1235"/>
                  <a:gd name="T54" fmla="*/ 1099 w 1215"/>
                  <a:gd name="T55" fmla="*/ 533 h 1235"/>
                  <a:gd name="T56" fmla="*/ 1075 w 1215"/>
                  <a:gd name="T57" fmla="*/ 434 h 1235"/>
                  <a:gd name="T58" fmla="*/ 1171 w 1215"/>
                  <a:gd name="T59" fmla="*/ 351 h 1235"/>
                  <a:gd name="T60" fmla="*/ 990 w 1215"/>
                  <a:gd name="T61" fmla="*/ 289 h 1235"/>
                  <a:gd name="T62" fmla="*/ 899 w 1215"/>
                  <a:gd name="T63" fmla="*/ 209 h 1235"/>
                  <a:gd name="T64" fmla="*/ 933 w 1215"/>
                  <a:gd name="T65" fmla="*/ 89 h 1235"/>
                  <a:gd name="T66" fmla="*/ 746 w 1215"/>
                  <a:gd name="T67" fmla="*/ 137 h 1235"/>
                  <a:gd name="T68" fmla="*/ 1027 w 1215"/>
                  <a:gd name="T69" fmla="*/ 618 h 1235"/>
                  <a:gd name="T70" fmla="*/ 200 w 1215"/>
                  <a:gd name="T71" fmla="*/ 618 h 1235"/>
                  <a:gd name="T72" fmla="*/ 1027 w 1215"/>
                  <a:gd name="T73" fmla="*/ 618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5" h="1235">
                    <a:moveTo>
                      <a:pt x="746" y="137"/>
                    </a:moveTo>
                    <a:lnTo>
                      <a:pt x="746" y="137"/>
                    </a:lnTo>
                    <a:cubicBezTo>
                      <a:pt x="719" y="132"/>
                      <a:pt x="695" y="126"/>
                      <a:pt x="668" y="121"/>
                    </a:cubicBezTo>
                    <a:cubicBezTo>
                      <a:pt x="668" y="118"/>
                      <a:pt x="668" y="118"/>
                      <a:pt x="668" y="118"/>
                    </a:cubicBezTo>
                    <a:cubicBezTo>
                      <a:pt x="639" y="0"/>
                      <a:pt x="639" y="0"/>
                      <a:pt x="639" y="0"/>
                    </a:cubicBezTo>
                    <a:cubicBezTo>
                      <a:pt x="513" y="9"/>
                      <a:pt x="513" y="9"/>
                      <a:pt x="513" y="9"/>
                    </a:cubicBezTo>
                    <a:cubicBezTo>
                      <a:pt x="500" y="134"/>
                      <a:pt x="500" y="134"/>
                      <a:pt x="500" y="134"/>
                    </a:cubicBezTo>
                    <a:cubicBezTo>
                      <a:pt x="473" y="139"/>
                      <a:pt x="447" y="148"/>
                      <a:pt x="422" y="158"/>
                    </a:cubicBezTo>
                    <a:cubicBezTo>
                      <a:pt x="420" y="155"/>
                      <a:pt x="420" y="155"/>
                      <a:pt x="420" y="155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235" y="134"/>
                      <a:pt x="235" y="134"/>
                      <a:pt x="235" y="134"/>
                    </a:cubicBezTo>
                    <a:cubicBezTo>
                      <a:pt x="281" y="249"/>
                      <a:pt x="281" y="249"/>
                      <a:pt x="281" y="249"/>
                    </a:cubicBezTo>
                    <a:cubicBezTo>
                      <a:pt x="259" y="265"/>
                      <a:pt x="241" y="287"/>
                      <a:pt x="224" y="308"/>
                    </a:cubicBezTo>
                    <a:cubicBezTo>
                      <a:pt x="222" y="305"/>
                      <a:pt x="222" y="305"/>
                      <a:pt x="222" y="305"/>
                    </a:cubicBezTo>
                    <a:cubicBezTo>
                      <a:pt x="109" y="268"/>
                      <a:pt x="109" y="268"/>
                      <a:pt x="109" y="268"/>
                    </a:cubicBezTo>
                    <a:cubicBezTo>
                      <a:pt x="48" y="375"/>
                      <a:pt x="48" y="375"/>
                      <a:pt x="48" y="375"/>
                    </a:cubicBezTo>
                    <a:cubicBezTo>
                      <a:pt x="144" y="455"/>
                      <a:pt x="144" y="455"/>
                      <a:pt x="144" y="455"/>
                    </a:cubicBezTo>
                    <a:cubicBezTo>
                      <a:pt x="134" y="482"/>
                      <a:pt x="128" y="498"/>
                      <a:pt x="123" y="535"/>
                    </a:cubicBezTo>
                    <a:cubicBezTo>
                      <a:pt x="120" y="535"/>
                      <a:pt x="120" y="535"/>
                      <a:pt x="120" y="535"/>
                    </a:cubicBezTo>
                    <a:cubicBezTo>
                      <a:pt x="0" y="554"/>
                      <a:pt x="0" y="554"/>
                      <a:pt x="0" y="554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123" y="701"/>
                      <a:pt x="123" y="701"/>
                      <a:pt x="123" y="701"/>
                    </a:cubicBezTo>
                    <a:cubicBezTo>
                      <a:pt x="128" y="736"/>
                      <a:pt x="139" y="771"/>
                      <a:pt x="152" y="803"/>
                    </a:cubicBezTo>
                    <a:cubicBezTo>
                      <a:pt x="149" y="806"/>
                      <a:pt x="149" y="806"/>
                      <a:pt x="149" y="806"/>
                    </a:cubicBezTo>
                    <a:cubicBezTo>
                      <a:pt x="59" y="886"/>
                      <a:pt x="59" y="886"/>
                      <a:pt x="59" y="886"/>
                    </a:cubicBezTo>
                    <a:cubicBezTo>
                      <a:pt x="125" y="990"/>
                      <a:pt x="125" y="990"/>
                      <a:pt x="125" y="990"/>
                    </a:cubicBezTo>
                    <a:cubicBezTo>
                      <a:pt x="241" y="947"/>
                      <a:pt x="241" y="947"/>
                      <a:pt x="241" y="947"/>
                    </a:cubicBezTo>
                    <a:cubicBezTo>
                      <a:pt x="267" y="977"/>
                      <a:pt x="297" y="1003"/>
                      <a:pt x="332" y="1027"/>
                    </a:cubicBezTo>
                    <a:cubicBezTo>
                      <a:pt x="329" y="1030"/>
                      <a:pt x="329" y="1030"/>
                      <a:pt x="329" y="1030"/>
                    </a:cubicBezTo>
                    <a:cubicBezTo>
                      <a:pt x="299" y="1148"/>
                      <a:pt x="299" y="1148"/>
                      <a:pt x="299" y="1148"/>
                    </a:cubicBezTo>
                    <a:cubicBezTo>
                      <a:pt x="412" y="1199"/>
                      <a:pt x="412" y="1199"/>
                      <a:pt x="412" y="1199"/>
                    </a:cubicBezTo>
                    <a:cubicBezTo>
                      <a:pt x="484" y="1100"/>
                      <a:pt x="484" y="1100"/>
                      <a:pt x="484" y="1100"/>
                    </a:cubicBezTo>
                    <a:cubicBezTo>
                      <a:pt x="484" y="1097"/>
                      <a:pt x="484" y="1097"/>
                      <a:pt x="484" y="1097"/>
                    </a:cubicBezTo>
                    <a:cubicBezTo>
                      <a:pt x="511" y="1105"/>
                      <a:pt x="537" y="1111"/>
                      <a:pt x="564" y="1113"/>
                    </a:cubicBezTo>
                    <a:cubicBezTo>
                      <a:pt x="564" y="1116"/>
                      <a:pt x="564" y="1116"/>
                      <a:pt x="564" y="1116"/>
                    </a:cubicBezTo>
                    <a:cubicBezTo>
                      <a:pt x="591" y="1234"/>
                      <a:pt x="591" y="1234"/>
                      <a:pt x="591" y="1234"/>
                    </a:cubicBezTo>
                    <a:cubicBezTo>
                      <a:pt x="717" y="1226"/>
                      <a:pt x="717" y="1226"/>
                      <a:pt x="717" y="1226"/>
                    </a:cubicBezTo>
                    <a:cubicBezTo>
                      <a:pt x="733" y="1102"/>
                      <a:pt x="733" y="1102"/>
                      <a:pt x="733" y="1102"/>
                    </a:cubicBezTo>
                    <a:lnTo>
                      <a:pt x="733" y="1102"/>
                    </a:lnTo>
                    <a:cubicBezTo>
                      <a:pt x="757" y="1095"/>
                      <a:pt x="783" y="1086"/>
                      <a:pt x="807" y="1076"/>
                    </a:cubicBezTo>
                    <a:cubicBezTo>
                      <a:pt x="810" y="1081"/>
                      <a:pt x="810" y="1081"/>
                      <a:pt x="810" y="1081"/>
                    </a:cubicBezTo>
                    <a:cubicBezTo>
                      <a:pt x="891" y="1170"/>
                      <a:pt x="891" y="1170"/>
                      <a:pt x="891" y="1170"/>
                    </a:cubicBezTo>
                    <a:cubicBezTo>
                      <a:pt x="995" y="1102"/>
                      <a:pt x="995" y="1102"/>
                      <a:pt x="995" y="1102"/>
                    </a:cubicBezTo>
                    <a:cubicBezTo>
                      <a:pt x="949" y="987"/>
                      <a:pt x="949" y="987"/>
                      <a:pt x="949" y="987"/>
                    </a:cubicBezTo>
                    <a:cubicBezTo>
                      <a:pt x="949" y="985"/>
                      <a:pt x="949" y="985"/>
                      <a:pt x="949" y="985"/>
                    </a:cubicBezTo>
                    <a:cubicBezTo>
                      <a:pt x="968" y="966"/>
                      <a:pt x="987" y="947"/>
                      <a:pt x="1003" y="926"/>
                    </a:cubicBezTo>
                    <a:cubicBezTo>
                      <a:pt x="1008" y="929"/>
                      <a:pt x="1008" y="929"/>
                      <a:pt x="1008" y="929"/>
                    </a:cubicBezTo>
                    <a:cubicBezTo>
                      <a:pt x="1123" y="969"/>
                      <a:pt x="1123" y="969"/>
                      <a:pt x="1123" y="969"/>
                    </a:cubicBezTo>
                    <a:cubicBezTo>
                      <a:pt x="1182" y="859"/>
                      <a:pt x="1182" y="859"/>
                      <a:pt x="1182" y="859"/>
                    </a:cubicBezTo>
                    <a:cubicBezTo>
                      <a:pt x="1086" y="779"/>
                      <a:pt x="1086" y="779"/>
                      <a:pt x="1086" y="779"/>
                    </a:cubicBezTo>
                    <a:cubicBezTo>
                      <a:pt x="1086" y="773"/>
                      <a:pt x="1086" y="773"/>
                      <a:pt x="1086" y="773"/>
                    </a:cubicBezTo>
                    <a:cubicBezTo>
                      <a:pt x="1094" y="747"/>
                      <a:pt x="1099" y="725"/>
                      <a:pt x="1105" y="691"/>
                    </a:cubicBezTo>
                    <a:cubicBezTo>
                      <a:pt x="1110" y="691"/>
                      <a:pt x="1110" y="691"/>
                      <a:pt x="1110" y="691"/>
                    </a:cubicBezTo>
                    <a:cubicBezTo>
                      <a:pt x="1214" y="682"/>
                      <a:pt x="1214" y="682"/>
                      <a:pt x="1214" y="682"/>
                    </a:cubicBezTo>
                    <a:cubicBezTo>
                      <a:pt x="1214" y="557"/>
                      <a:pt x="1214" y="557"/>
                      <a:pt x="1214" y="557"/>
                    </a:cubicBezTo>
                    <a:cubicBezTo>
                      <a:pt x="1099" y="533"/>
                      <a:pt x="1099" y="533"/>
                      <a:pt x="1099" y="533"/>
                    </a:cubicBezTo>
                    <a:cubicBezTo>
                      <a:pt x="1102" y="533"/>
                      <a:pt x="1102" y="533"/>
                      <a:pt x="1102" y="533"/>
                    </a:cubicBezTo>
                    <a:cubicBezTo>
                      <a:pt x="1096" y="498"/>
                      <a:pt x="1089" y="466"/>
                      <a:pt x="1075" y="434"/>
                    </a:cubicBezTo>
                    <a:cubicBezTo>
                      <a:pt x="1080" y="431"/>
                      <a:pt x="1080" y="431"/>
                      <a:pt x="1080" y="431"/>
                    </a:cubicBezTo>
                    <a:cubicBezTo>
                      <a:pt x="1171" y="351"/>
                      <a:pt x="1171" y="351"/>
                      <a:pt x="1171" y="351"/>
                    </a:cubicBezTo>
                    <a:cubicBezTo>
                      <a:pt x="1107" y="244"/>
                      <a:pt x="1107" y="244"/>
                      <a:pt x="1107" y="244"/>
                    </a:cubicBezTo>
                    <a:cubicBezTo>
                      <a:pt x="990" y="289"/>
                      <a:pt x="990" y="289"/>
                      <a:pt x="990" y="289"/>
                    </a:cubicBezTo>
                    <a:lnTo>
                      <a:pt x="990" y="289"/>
                    </a:lnTo>
                    <a:cubicBezTo>
                      <a:pt x="963" y="260"/>
                      <a:pt x="933" y="233"/>
                      <a:pt x="899" y="209"/>
                    </a:cubicBezTo>
                    <a:cubicBezTo>
                      <a:pt x="901" y="206"/>
                      <a:pt x="901" y="206"/>
                      <a:pt x="901" y="206"/>
                    </a:cubicBezTo>
                    <a:cubicBezTo>
                      <a:pt x="933" y="89"/>
                      <a:pt x="933" y="89"/>
                      <a:pt x="933" y="89"/>
                    </a:cubicBezTo>
                    <a:cubicBezTo>
                      <a:pt x="818" y="35"/>
                      <a:pt x="818" y="35"/>
                      <a:pt x="818" y="35"/>
                    </a:cubicBezTo>
                    <a:cubicBezTo>
                      <a:pt x="746" y="137"/>
                      <a:pt x="746" y="137"/>
                      <a:pt x="746" y="137"/>
                    </a:cubicBezTo>
                    <a:close/>
                    <a:moveTo>
                      <a:pt x="1027" y="618"/>
                    </a:moveTo>
                    <a:lnTo>
                      <a:pt x="1027" y="618"/>
                    </a:lnTo>
                    <a:cubicBezTo>
                      <a:pt x="1027" y="846"/>
                      <a:pt x="842" y="1030"/>
                      <a:pt x="615" y="1030"/>
                    </a:cubicBezTo>
                    <a:cubicBezTo>
                      <a:pt x="385" y="1030"/>
                      <a:pt x="200" y="846"/>
                      <a:pt x="200" y="618"/>
                    </a:cubicBezTo>
                    <a:cubicBezTo>
                      <a:pt x="200" y="388"/>
                      <a:pt x="385" y="204"/>
                      <a:pt x="615" y="204"/>
                    </a:cubicBezTo>
                    <a:cubicBezTo>
                      <a:pt x="842" y="204"/>
                      <a:pt x="1027" y="388"/>
                      <a:pt x="1027" y="61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17545661" y="8480347"/>
              <a:ext cx="588159" cy="600797"/>
              <a:chOff x="17545661" y="8480347"/>
              <a:chExt cx="588159" cy="600797"/>
            </a:xfrm>
            <a:solidFill>
              <a:schemeClr val="accent1"/>
            </a:solidFill>
          </p:grpSpPr>
          <p:sp>
            <p:nvSpPr>
              <p:cNvPr id="169" name="Freeform 180"/>
              <p:cNvSpPr>
                <a:spLocks noChangeArrowheads="1"/>
              </p:cNvSpPr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170" name="Freeform 181"/>
              <p:cNvSpPr>
                <a:spLocks noChangeArrowheads="1"/>
              </p:cNvSpPr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7812236" y="7168747"/>
              <a:ext cx="1595222" cy="1590844"/>
              <a:chOff x="17812236" y="7168747"/>
              <a:chExt cx="1595222" cy="1590844"/>
            </a:xfrm>
            <a:solidFill>
              <a:schemeClr val="accent2"/>
            </a:solidFill>
          </p:grpSpPr>
          <p:sp>
            <p:nvSpPr>
              <p:cNvPr id="185" name="Freeform 196"/>
              <p:cNvSpPr>
                <a:spLocks noChangeArrowheads="1"/>
              </p:cNvSpPr>
              <p:nvPr/>
            </p:nvSpPr>
            <p:spPr bwMode="auto">
              <a:xfrm>
                <a:off x="18078812" y="7435298"/>
                <a:ext cx="1057840" cy="1057742"/>
              </a:xfrm>
              <a:custGeom>
                <a:avLst/>
                <a:gdLst>
                  <a:gd name="T0" fmla="*/ 262 w 1108"/>
                  <a:gd name="T1" fmla="*/ 163 h 1109"/>
                  <a:gd name="T2" fmla="*/ 262 w 1108"/>
                  <a:gd name="T3" fmla="*/ 163 h 1109"/>
                  <a:gd name="T4" fmla="*/ 160 w 1108"/>
                  <a:gd name="T5" fmla="*/ 846 h 1109"/>
                  <a:gd name="T6" fmla="*/ 845 w 1108"/>
                  <a:gd name="T7" fmla="*/ 947 h 1109"/>
                  <a:gd name="T8" fmla="*/ 947 w 1108"/>
                  <a:gd name="T9" fmla="*/ 263 h 1109"/>
                  <a:gd name="T10" fmla="*/ 262 w 1108"/>
                  <a:gd name="T11" fmla="*/ 163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8" h="1109">
                    <a:moveTo>
                      <a:pt x="262" y="163"/>
                    </a:moveTo>
                    <a:lnTo>
                      <a:pt x="262" y="163"/>
                    </a:lnTo>
                    <a:cubicBezTo>
                      <a:pt x="45" y="324"/>
                      <a:pt x="0" y="632"/>
                      <a:pt x="160" y="846"/>
                    </a:cubicBezTo>
                    <a:cubicBezTo>
                      <a:pt x="324" y="1062"/>
                      <a:pt x="629" y="1108"/>
                      <a:pt x="845" y="947"/>
                    </a:cubicBezTo>
                    <a:cubicBezTo>
                      <a:pt x="1062" y="787"/>
                      <a:pt x="1107" y="479"/>
                      <a:pt x="947" y="263"/>
                    </a:cubicBezTo>
                    <a:cubicBezTo>
                      <a:pt x="784" y="45"/>
                      <a:pt x="479" y="0"/>
                      <a:pt x="262" y="1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186" name="Freeform 197"/>
              <p:cNvSpPr>
                <a:spLocks noChangeArrowheads="1"/>
              </p:cNvSpPr>
              <p:nvPr/>
            </p:nvSpPr>
            <p:spPr bwMode="auto">
              <a:xfrm>
                <a:off x="17812236" y="7168747"/>
                <a:ext cx="1595222" cy="1590844"/>
              </a:xfrm>
              <a:custGeom>
                <a:avLst/>
                <a:gdLst>
                  <a:gd name="T0" fmla="*/ 586 w 1667"/>
                  <a:gd name="T1" fmla="*/ 203 h 1662"/>
                  <a:gd name="T2" fmla="*/ 487 w 1667"/>
                  <a:gd name="T3" fmla="*/ 246 h 1662"/>
                  <a:gd name="T4" fmla="*/ 233 w 1667"/>
                  <a:gd name="T5" fmla="*/ 251 h 1662"/>
                  <a:gd name="T6" fmla="*/ 251 w 1667"/>
                  <a:gd name="T7" fmla="*/ 487 h 1662"/>
                  <a:gd name="T8" fmla="*/ 88 w 1667"/>
                  <a:gd name="T9" fmla="*/ 454 h 1662"/>
                  <a:gd name="T10" fmla="*/ 171 w 1667"/>
                  <a:gd name="T11" fmla="*/ 700 h 1662"/>
                  <a:gd name="T12" fmla="*/ 155 w 1667"/>
                  <a:gd name="T13" fmla="*/ 808 h 1662"/>
                  <a:gd name="T14" fmla="*/ 21 w 1667"/>
                  <a:gd name="T15" fmla="*/ 1024 h 1662"/>
                  <a:gd name="T16" fmla="*/ 233 w 1667"/>
                  <a:gd name="T17" fmla="*/ 1137 h 1662"/>
                  <a:gd name="T18" fmla="*/ 120 w 1667"/>
                  <a:gd name="T19" fmla="*/ 1254 h 1662"/>
                  <a:gd name="T20" fmla="*/ 369 w 1667"/>
                  <a:gd name="T21" fmla="*/ 1318 h 1662"/>
                  <a:gd name="T22" fmla="*/ 479 w 1667"/>
                  <a:gd name="T23" fmla="*/ 1407 h 1662"/>
                  <a:gd name="T24" fmla="*/ 602 w 1667"/>
                  <a:gd name="T25" fmla="*/ 1631 h 1662"/>
                  <a:gd name="T26" fmla="*/ 856 w 1667"/>
                  <a:gd name="T27" fmla="*/ 1503 h 1662"/>
                  <a:gd name="T28" fmla="*/ 917 w 1667"/>
                  <a:gd name="T29" fmla="*/ 1661 h 1662"/>
                  <a:gd name="T30" fmla="*/ 1080 w 1667"/>
                  <a:gd name="T31" fmla="*/ 1457 h 1662"/>
                  <a:gd name="T32" fmla="*/ 1177 w 1667"/>
                  <a:gd name="T33" fmla="*/ 1409 h 1662"/>
                  <a:gd name="T34" fmla="*/ 1305 w 1667"/>
                  <a:gd name="T35" fmla="*/ 1516 h 1662"/>
                  <a:gd name="T36" fmla="*/ 1350 w 1667"/>
                  <a:gd name="T37" fmla="*/ 1260 h 1662"/>
                  <a:gd name="T38" fmla="*/ 1412 w 1667"/>
                  <a:gd name="T39" fmla="*/ 1171 h 1662"/>
                  <a:gd name="T40" fmla="*/ 1578 w 1667"/>
                  <a:gd name="T41" fmla="*/ 1206 h 1662"/>
                  <a:gd name="T42" fmla="*/ 1495 w 1667"/>
                  <a:gd name="T43" fmla="*/ 957 h 1662"/>
                  <a:gd name="T44" fmla="*/ 1506 w 1667"/>
                  <a:gd name="T45" fmla="*/ 850 h 1662"/>
                  <a:gd name="T46" fmla="*/ 1666 w 1667"/>
                  <a:gd name="T47" fmla="*/ 799 h 1662"/>
                  <a:gd name="T48" fmla="*/ 1476 w 1667"/>
                  <a:gd name="T49" fmla="*/ 623 h 1662"/>
                  <a:gd name="T50" fmla="*/ 1418 w 1667"/>
                  <a:gd name="T51" fmla="*/ 505 h 1662"/>
                  <a:gd name="T52" fmla="*/ 1535 w 1667"/>
                  <a:gd name="T53" fmla="*/ 414 h 1662"/>
                  <a:gd name="T54" fmla="*/ 1289 w 1667"/>
                  <a:gd name="T55" fmla="*/ 348 h 1662"/>
                  <a:gd name="T56" fmla="*/ 1182 w 1667"/>
                  <a:gd name="T57" fmla="*/ 256 h 1662"/>
                  <a:gd name="T58" fmla="*/ 1220 w 1667"/>
                  <a:gd name="T59" fmla="*/ 91 h 1662"/>
                  <a:gd name="T60" fmla="*/ 974 w 1667"/>
                  <a:gd name="T61" fmla="*/ 168 h 1662"/>
                  <a:gd name="T62" fmla="*/ 810 w 1667"/>
                  <a:gd name="T63" fmla="*/ 155 h 1662"/>
                  <a:gd name="T64" fmla="*/ 749 w 1667"/>
                  <a:gd name="T65" fmla="*/ 0 h 1662"/>
                  <a:gd name="T66" fmla="*/ 586 w 1667"/>
                  <a:gd name="T67" fmla="*/ 200 h 1662"/>
                  <a:gd name="T68" fmla="*/ 1281 w 1667"/>
                  <a:gd name="T69" fmla="*/ 495 h 1662"/>
                  <a:gd name="T70" fmla="*/ 1166 w 1667"/>
                  <a:gd name="T71" fmla="*/ 1278 h 1662"/>
                  <a:gd name="T72" fmla="*/ 497 w 1667"/>
                  <a:gd name="T73" fmla="*/ 382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7" h="1662">
                    <a:moveTo>
                      <a:pt x="586" y="203"/>
                    </a:moveTo>
                    <a:lnTo>
                      <a:pt x="586" y="203"/>
                    </a:lnTo>
                    <a:cubicBezTo>
                      <a:pt x="553" y="214"/>
                      <a:pt x="521" y="230"/>
                      <a:pt x="489" y="249"/>
                    </a:cubicBezTo>
                    <a:cubicBezTo>
                      <a:pt x="487" y="246"/>
                      <a:pt x="487" y="246"/>
                      <a:pt x="487" y="2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233" y="251"/>
                      <a:pt x="233" y="251"/>
                      <a:pt x="233" y="251"/>
                    </a:cubicBezTo>
                    <a:cubicBezTo>
                      <a:pt x="316" y="398"/>
                      <a:pt x="316" y="398"/>
                      <a:pt x="316" y="398"/>
                    </a:cubicBezTo>
                    <a:cubicBezTo>
                      <a:pt x="291" y="425"/>
                      <a:pt x="270" y="454"/>
                      <a:pt x="251" y="487"/>
                    </a:cubicBezTo>
                    <a:cubicBezTo>
                      <a:pt x="248" y="484"/>
                      <a:pt x="248" y="484"/>
                      <a:pt x="248" y="484"/>
                    </a:cubicBezTo>
                    <a:cubicBezTo>
                      <a:pt x="88" y="454"/>
                      <a:pt x="88" y="454"/>
                      <a:pt x="88" y="454"/>
                    </a:cubicBezTo>
                    <a:cubicBezTo>
                      <a:pt x="29" y="609"/>
                      <a:pt x="29" y="609"/>
                      <a:pt x="29" y="609"/>
                    </a:cubicBezTo>
                    <a:cubicBezTo>
                      <a:pt x="171" y="700"/>
                      <a:pt x="171" y="700"/>
                      <a:pt x="171" y="700"/>
                    </a:cubicBezTo>
                    <a:cubicBezTo>
                      <a:pt x="163" y="735"/>
                      <a:pt x="160" y="770"/>
                      <a:pt x="158" y="808"/>
                    </a:cubicBezTo>
                    <a:cubicBezTo>
                      <a:pt x="155" y="808"/>
                      <a:pt x="155" y="808"/>
                      <a:pt x="155" y="808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21" y="1024"/>
                      <a:pt x="21" y="1024"/>
                      <a:pt x="21" y="1024"/>
                    </a:cubicBezTo>
                    <a:cubicBezTo>
                      <a:pt x="190" y="1035"/>
                      <a:pt x="190" y="1035"/>
                      <a:pt x="190" y="1035"/>
                    </a:cubicBezTo>
                    <a:cubicBezTo>
                      <a:pt x="201" y="1070"/>
                      <a:pt x="206" y="1088"/>
                      <a:pt x="233" y="1137"/>
                    </a:cubicBezTo>
                    <a:cubicBezTo>
                      <a:pt x="230" y="1139"/>
                      <a:pt x="230" y="1139"/>
                      <a:pt x="230" y="1139"/>
                    </a:cubicBezTo>
                    <a:cubicBezTo>
                      <a:pt x="120" y="1254"/>
                      <a:pt x="120" y="1254"/>
                      <a:pt x="120" y="1254"/>
                    </a:cubicBezTo>
                    <a:cubicBezTo>
                      <a:pt x="219" y="1388"/>
                      <a:pt x="219" y="1388"/>
                      <a:pt x="219" y="1388"/>
                    </a:cubicBezTo>
                    <a:cubicBezTo>
                      <a:pt x="369" y="1318"/>
                      <a:pt x="369" y="1318"/>
                      <a:pt x="369" y="1318"/>
                    </a:cubicBezTo>
                    <a:cubicBezTo>
                      <a:pt x="404" y="1351"/>
                      <a:pt x="441" y="1380"/>
                      <a:pt x="481" y="1404"/>
                    </a:cubicBezTo>
                    <a:cubicBezTo>
                      <a:pt x="479" y="1407"/>
                      <a:pt x="479" y="1407"/>
                      <a:pt x="479" y="1407"/>
                    </a:cubicBezTo>
                    <a:cubicBezTo>
                      <a:pt x="447" y="1567"/>
                      <a:pt x="447" y="1567"/>
                      <a:pt x="447" y="1567"/>
                    </a:cubicBezTo>
                    <a:cubicBezTo>
                      <a:pt x="602" y="1631"/>
                      <a:pt x="602" y="1631"/>
                      <a:pt x="602" y="1631"/>
                    </a:cubicBezTo>
                    <a:cubicBezTo>
                      <a:pt x="693" y="1490"/>
                      <a:pt x="693" y="1490"/>
                      <a:pt x="693" y="1490"/>
                    </a:cubicBezTo>
                    <a:cubicBezTo>
                      <a:pt x="746" y="1500"/>
                      <a:pt x="802" y="1506"/>
                      <a:pt x="856" y="1503"/>
                    </a:cubicBezTo>
                    <a:cubicBezTo>
                      <a:pt x="856" y="1508"/>
                      <a:pt x="856" y="1508"/>
                      <a:pt x="856" y="1508"/>
                    </a:cubicBezTo>
                    <a:cubicBezTo>
                      <a:pt x="917" y="1661"/>
                      <a:pt x="917" y="1661"/>
                      <a:pt x="917" y="1661"/>
                    </a:cubicBezTo>
                    <a:cubicBezTo>
                      <a:pt x="1080" y="1626"/>
                      <a:pt x="1080" y="1626"/>
                      <a:pt x="1080" y="1626"/>
                    </a:cubicBezTo>
                    <a:cubicBezTo>
                      <a:pt x="1080" y="1457"/>
                      <a:pt x="1080" y="1457"/>
                      <a:pt x="1080" y="1457"/>
                    </a:cubicBezTo>
                    <a:lnTo>
                      <a:pt x="1080" y="1457"/>
                    </a:lnTo>
                    <a:cubicBezTo>
                      <a:pt x="1113" y="1444"/>
                      <a:pt x="1145" y="1428"/>
                      <a:pt x="1177" y="1409"/>
                    </a:cubicBezTo>
                    <a:cubicBezTo>
                      <a:pt x="1179" y="1412"/>
                      <a:pt x="1179" y="1412"/>
                      <a:pt x="1179" y="1412"/>
                    </a:cubicBezTo>
                    <a:cubicBezTo>
                      <a:pt x="1305" y="1516"/>
                      <a:pt x="1305" y="1516"/>
                      <a:pt x="1305" y="1516"/>
                    </a:cubicBezTo>
                    <a:cubicBezTo>
                      <a:pt x="1434" y="1407"/>
                      <a:pt x="1434" y="1407"/>
                      <a:pt x="1434" y="1407"/>
                    </a:cubicBezTo>
                    <a:cubicBezTo>
                      <a:pt x="1350" y="1260"/>
                      <a:pt x="1350" y="1260"/>
                      <a:pt x="1350" y="1260"/>
                    </a:cubicBezTo>
                    <a:lnTo>
                      <a:pt x="1350" y="1260"/>
                    </a:lnTo>
                    <a:cubicBezTo>
                      <a:pt x="1375" y="1233"/>
                      <a:pt x="1396" y="1203"/>
                      <a:pt x="1412" y="1171"/>
                    </a:cubicBezTo>
                    <a:cubicBezTo>
                      <a:pt x="1418" y="1174"/>
                      <a:pt x="1418" y="1174"/>
                      <a:pt x="1418" y="1174"/>
                    </a:cubicBezTo>
                    <a:cubicBezTo>
                      <a:pt x="1578" y="1206"/>
                      <a:pt x="1578" y="1206"/>
                      <a:pt x="1578" y="1206"/>
                    </a:cubicBezTo>
                    <a:cubicBezTo>
                      <a:pt x="1639" y="1048"/>
                      <a:pt x="1639" y="1048"/>
                      <a:pt x="1639" y="1048"/>
                    </a:cubicBezTo>
                    <a:cubicBezTo>
                      <a:pt x="1495" y="957"/>
                      <a:pt x="1495" y="957"/>
                      <a:pt x="1495" y="957"/>
                    </a:cubicBezTo>
                    <a:cubicBezTo>
                      <a:pt x="1492" y="957"/>
                      <a:pt x="1492" y="957"/>
                      <a:pt x="1492" y="957"/>
                    </a:cubicBezTo>
                    <a:cubicBezTo>
                      <a:pt x="1500" y="923"/>
                      <a:pt x="1503" y="888"/>
                      <a:pt x="1506" y="850"/>
                    </a:cubicBezTo>
                    <a:cubicBezTo>
                      <a:pt x="1511" y="850"/>
                      <a:pt x="1511" y="850"/>
                      <a:pt x="1511" y="850"/>
                    </a:cubicBezTo>
                    <a:cubicBezTo>
                      <a:pt x="1666" y="799"/>
                      <a:pt x="1666" y="799"/>
                      <a:pt x="1666" y="799"/>
                    </a:cubicBezTo>
                    <a:cubicBezTo>
                      <a:pt x="1645" y="634"/>
                      <a:pt x="1645" y="634"/>
                      <a:pt x="1645" y="634"/>
                    </a:cubicBezTo>
                    <a:cubicBezTo>
                      <a:pt x="1476" y="623"/>
                      <a:pt x="1476" y="623"/>
                      <a:pt x="1476" y="623"/>
                    </a:cubicBezTo>
                    <a:cubicBezTo>
                      <a:pt x="1465" y="615"/>
                      <a:pt x="1465" y="615"/>
                      <a:pt x="1465" y="615"/>
                    </a:cubicBezTo>
                    <a:cubicBezTo>
                      <a:pt x="1455" y="580"/>
                      <a:pt x="1447" y="553"/>
                      <a:pt x="1418" y="505"/>
                    </a:cubicBezTo>
                    <a:cubicBezTo>
                      <a:pt x="1423" y="503"/>
                      <a:pt x="1423" y="503"/>
                      <a:pt x="1423" y="503"/>
                    </a:cubicBezTo>
                    <a:cubicBezTo>
                      <a:pt x="1535" y="414"/>
                      <a:pt x="1535" y="414"/>
                      <a:pt x="1535" y="414"/>
                    </a:cubicBezTo>
                    <a:cubicBezTo>
                      <a:pt x="1434" y="280"/>
                      <a:pt x="1434" y="280"/>
                      <a:pt x="1434" y="280"/>
                    </a:cubicBezTo>
                    <a:cubicBezTo>
                      <a:pt x="1289" y="348"/>
                      <a:pt x="1289" y="348"/>
                      <a:pt x="1289" y="348"/>
                    </a:cubicBezTo>
                    <a:cubicBezTo>
                      <a:pt x="1292" y="345"/>
                      <a:pt x="1292" y="345"/>
                      <a:pt x="1292" y="345"/>
                    </a:cubicBezTo>
                    <a:cubicBezTo>
                      <a:pt x="1257" y="313"/>
                      <a:pt x="1222" y="280"/>
                      <a:pt x="1182" y="256"/>
                    </a:cubicBezTo>
                    <a:cubicBezTo>
                      <a:pt x="1188" y="251"/>
                      <a:pt x="1188" y="251"/>
                      <a:pt x="1188" y="251"/>
                    </a:cubicBezTo>
                    <a:cubicBezTo>
                      <a:pt x="1220" y="91"/>
                      <a:pt x="1220" y="91"/>
                      <a:pt x="1220" y="91"/>
                    </a:cubicBezTo>
                    <a:cubicBezTo>
                      <a:pt x="1064" y="26"/>
                      <a:pt x="1064" y="26"/>
                      <a:pt x="1064" y="26"/>
                    </a:cubicBezTo>
                    <a:cubicBezTo>
                      <a:pt x="974" y="168"/>
                      <a:pt x="974" y="168"/>
                      <a:pt x="974" y="168"/>
                    </a:cubicBezTo>
                    <a:cubicBezTo>
                      <a:pt x="974" y="171"/>
                      <a:pt x="974" y="171"/>
                      <a:pt x="974" y="171"/>
                    </a:cubicBezTo>
                    <a:cubicBezTo>
                      <a:pt x="920" y="160"/>
                      <a:pt x="866" y="155"/>
                      <a:pt x="810" y="155"/>
                    </a:cubicBezTo>
                    <a:cubicBezTo>
                      <a:pt x="810" y="149"/>
                      <a:pt x="810" y="149"/>
                      <a:pt x="810" y="149"/>
                    </a:cubicBezTo>
                    <a:cubicBezTo>
                      <a:pt x="749" y="0"/>
                      <a:pt x="749" y="0"/>
                      <a:pt x="749" y="0"/>
                    </a:cubicBezTo>
                    <a:cubicBezTo>
                      <a:pt x="586" y="32"/>
                      <a:pt x="586" y="32"/>
                      <a:pt x="586" y="32"/>
                    </a:cubicBezTo>
                    <a:cubicBezTo>
                      <a:pt x="586" y="200"/>
                      <a:pt x="586" y="200"/>
                      <a:pt x="586" y="200"/>
                    </a:cubicBezTo>
                    <a:lnTo>
                      <a:pt x="586" y="203"/>
                    </a:lnTo>
                    <a:close/>
                    <a:moveTo>
                      <a:pt x="1281" y="495"/>
                    </a:moveTo>
                    <a:lnTo>
                      <a:pt x="1281" y="495"/>
                    </a:lnTo>
                    <a:cubicBezTo>
                      <a:pt x="1465" y="743"/>
                      <a:pt x="1412" y="1094"/>
                      <a:pt x="1166" y="1278"/>
                    </a:cubicBezTo>
                    <a:cubicBezTo>
                      <a:pt x="917" y="1463"/>
                      <a:pt x="567" y="1412"/>
                      <a:pt x="382" y="1163"/>
                    </a:cubicBezTo>
                    <a:cubicBezTo>
                      <a:pt x="198" y="917"/>
                      <a:pt x="248" y="567"/>
                      <a:pt x="497" y="382"/>
                    </a:cubicBezTo>
                    <a:cubicBezTo>
                      <a:pt x="746" y="198"/>
                      <a:pt x="1096" y="249"/>
                      <a:pt x="1281" y="49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sp>
          <p:nvSpPr>
            <p:cNvPr id="248" name="Freeform 157"/>
            <p:cNvSpPr>
              <a:spLocks noChangeArrowheads="1"/>
            </p:cNvSpPr>
            <p:nvPr/>
          </p:nvSpPr>
          <p:spPr bwMode="auto">
            <a:xfrm>
              <a:off x="15374973" y="4638628"/>
              <a:ext cx="2767309" cy="2767053"/>
            </a:xfrm>
            <a:custGeom>
              <a:avLst/>
              <a:gdLst>
                <a:gd name="T0" fmla="*/ 2889 w 2890"/>
                <a:gd name="T1" fmla="*/ 1445 h 2888"/>
                <a:gd name="T2" fmla="*/ 2889 w 2890"/>
                <a:gd name="T3" fmla="*/ 1445 h 2888"/>
                <a:gd name="T4" fmla="*/ 1445 w 2890"/>
                <a:gd name="T5" fmla="*/ 0 h 2888"/>
                <a:gd name="T6" fmla="*/ 0 w 2890"/>
                <a:gd name="T7" fmla="*/ 1445 h 2888"/>
                <a:gd name="T8" fmla="*/ 1445 w 2890"/>
                <a:gd name="T9" fmla="*/ 2887 h 2888"/>
                <a:gd name="T10" fmla="*/ 2889 w 2890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0" h="2888">
                  <a:moveTo>
                    <a:pt x="2889" y="1445"/>
                  </a:moveTo>
                  <a:lnTo>
                    <a:pt x="2889" y="1445"/>
                  </a:lnTo>
                  <a:cubicBezTo>
                    <a:pt x="2889" y="648"/>
                    <a:pt x="2242" y="0"/>
                    <a:pt x="1445" y="0"/>
                  </a:cubicBezTo>
                  <a:cubicBezTo>
                    <a:pt x="648" y="0"/>
                    <a:pt x="0" y="648"/>
                    <a:pt x="0" y="1445"/>
                  </a:cubicBezTo>
                  <a:cubicBezTo>
                    <a:pt x="0" y="2242"/>
                    <a:pt x="648" y="2887"/>
                    <a:pt x="1445" y="2887"/>
                  </a:cubicBezTo>
                  <a:cubicBezTo>
                    <a:pt x="2242" y="2887"/>
                    <a:pt x="2889" y="2242"/>
                    <a:pt x="2889" y="1445"/>
                  </a:cubicBezTo>
                </a:path>
              </a:pathLst>
            </a:custGeom>
            <a:solidFill>
              <a:srgbClr val="6F615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49" name="Freeform 204"/>
            <p:cNvSpPr>
              <a:spLocks noChangeArrowheads="1"/>
            </p:cNvSpPr>
            <p:nvPr/>
          </p:nvSpPr>
          <p:spPr bwMode="auto">
            <a:xfrm>
              <a:off x="15324197" y="4583625"/>
              <a:ext cx="2767309" cy="2767053"/>
            </a:xfrm>
            <a:custGeom>
              <a:avLst/>
              <a:gdLst>
                <a:gd name="T0" fmla="*/ 2886 w 2887"/>
                <a:gd name="T1" fmla="*/ 1445 h 2888"/>
                <a:gd name="T2" fmla="*/ 2886 w 2887"/>
                <a:gd name="T3" fmla="*/ 1445 h 2888"/>
                <a:gd name="T4" fmla="*/ 1442 w 2887"/>
                <a:gd name="T5" fmla="*/ 0 h 2888"/>
                <a:gd name="T6" fmla="*/ 0 w 2887"/>
                <a:gd name="T7" fmla="*/ 1445 h 2888"/>
                <a:gd name="T8" fmla="*/ 1442 w 2887"/>
                <a:gd name="T9" fmla="*/ 2887 h 2888"/>
                <a:gd name="T10" fmla="*/ 2886 w 2887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88">
                  <a:moveTo>
                    <a:pt x="2886" y="1445"/>
                  </a:moveTo>
                  <a:lnTo>
                    <a:pt x="2886" y="1445"/>
                  </a:lnTo>
                  <a:cubicBezTo>
                    <a:pt x="2886" y="648"/>
                    <a:pt x="2239" y="0"/>
                    <a:pt x="1442" y="0"/>
                  </a:cubicBezTo>
                  <a:cubicBezTo>
                    <a:pt x="645" y="0"/>
                    <a:pt x="0" y="648"/>
                    <a:pt x="0" y="1445"/>
                  </a:cubicBezTo>
                  <a:cubicBezTo>
                    <a:pt x="0" y="2242"/>
                    <a:pt x="645" y="2887"/>
                    <a:pt x="1442" y="2887"/>
                  </a:cubicBezTo>
                  <a:cubicBezTo>
                    <a:pt x="2239" y="2887"/>
                    <a:pt x="2886" y="2242"/>
                    <a:pt x="2886" y="144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50" name="Freeform 205"/>
            <p:cNvSpPr>
              <a:spLocks noChangeArrowheads="1"/>
            </p:cNvSpPr>
            <p:nvPr/>
          </p:nvSpPr>
          <p:spPr bwMode="auto">
            <a:xfrm>
              <a:off x="15895430" y="5264811"/>
              <a:ext cx="2191844" cy="2081636"/>
            </a:xfrm>
            <a:custGeom>
              <a:avLst/>
              <a:gdLst>
                <a:gd name="T0" fmla="*/ 2287 w 2288"/>
                <a:gd name="T1" fmla="*/ 733 h 2176"/>
                <a:gd name="T2" fmla="*/ 2287 w 2288"/>
                <a:gd name="T3" fmla="*/ 733 h 2176"/>
                <a:gd name="T4" fmla="*/ 2279 w 2288"/>
                <a:gd name="T5" fmla="*/ 583 h 2176"/>
                <a:gd name="T6" fmla="*/ 1696 w 2288"/>
                <a:gd name="T7" fmla="*/ 0 h 2176"/>
                <a:gd name="T8" fmla="*/ 0 w 2288"/>
                <a:gd name="T9" fmla="*/ 1477 h 2176"/>
                <a:gd name="T10" fmla="*/ 688 w 2288"/>
                <a:gd name="T11" fmla="*/ 2166 h 2176"/>
                <a:gd name="T12" fmla="*/ 843 w 2288"/>
                <a:gd name="T13" fmla="*/ 2175 h 2176"/>
                <a:gd name="T14" fmla="*/ 2287 w 2288"/>
                <a:gd name="T15" fmla="*/ 733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8" h="2176">
                  <a:moveTo>
                    <a:pt x="2287" y="733"/>
                  </a:moveTo>
                  <a:lnTo>
                    <a:pt x="2287" y="733"/>
                  </a:lnTo>
                  <a:cubicBezTo>
                    <a:pt x="2287" y="682"/>
                    <a:pt x="2285" y="631"/>
                    <a:pt x="2279" y="583"/>
                  </a:cubicBezTo>
                  <a:cubicBezTo>
                    <a:pt x="1696" y="0"/>
                    <a:pt x="1696" y="0"/>
                    <a:pt x="1696" y="0"/>
                  </a:cubicBezTo>
                  <a:cubicBezTo>
                    <a:pt x="0" y="1477"/>
                    <a:pt x="0" y="1477"/>
                    <a:pt x="0" y="1477"/>
                  </a:cubicBezTo>
                  <a:cubicBezTo>
                    <a:pt x="688" y="2166"/>
                    <a:pt x="688" y="2166"/>
                    <a:pt x="688" y="2166"/>
                  </a:cubicBezTo>
                  <a:cubicBezTo>
                    <a:pt x="739" y="2172"/>
                    <a:pt x="792" y="2175"/>
                    <a:pt x="843" y="2175"/>
                  </a:cubicBezTo>
                  <a:cubicBezTo>
                    <a:pt x="1640" y="2175"/>
                    <a:pt x="2287" y="1530"/>
                    <a:pt x="2287" y="733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51" name="Freeform 85"/>
            <p:cNvSpPr>
              <a:spLocks noChangeArrowheads="1"/>
            </p:cNvSpPr>
            <p:nvPr/>
          </p:nvSpPr>
          <p:spPr bwMode="auto">
            <a:xfrm>
              <a:off x="19056256" y="3534345"/>
              <a:ext cx="207337" cy="389249"/>
            </a:xfrm>
            <a:custGeom>
              <a:avLst/>
              <a:gdLst>
                <a:gd name="T0" fmla="*/ 220 w 221"/>
                <a:gd name="T1" fmla="*/ 271 h 408"/>
                <a:gd name="T2" fmla="*/ 220 w 221"/>
                <a:gd name="T3" fmla="*/ 271 h 408"/>
                <a:gd name="T4" fmla="*/ 212 w 221"/>
                <a:gd name="T5" fmla="*/ 303 h 408"/>
                <a:gd name="T6" fmla="*/ 196 w 221"/>
                <a:gd name="T7" fmla="*/ 329 h 408"/>
                <a:gd name="T8" fmla="*/ 166 w 221"/>
                <a:gd name="T9" fmla="*/ 353 h 408"/>
                <a:gd name="T10" fmla="*/ 129 w 221"/>
                <a:gd name="T11" fmla="*/ 369 h 408"/>
                <a:gd name="T12" fmla="*/ 129 w 221"/>
                <a:gd name="T13" fmla="*/ 407 h 408"/>
                <a:gd name="T14" fmla="*/ 99 w 221"/>
                <a:gd name="T15" fmla="*/ 407 h 408"/>
                <a:gd name="T16" fmla="*/ 99 w 221"/>
                <a:gd name="T17" fmla="*/ 372 h 408"/>
                <a:gd name="T18" fmla="*/ 97 w 221"/>
                <a:gd name="T19" fmla="*/ 372 h 408"/>
                <a:gd name="T20" fmla="*/ 94 w 221"/>
                <a:gd name="T21" fmla="*/ 372 h 408"/>
                <a:gd name="T22" fmla="*/ 67 w 221"/>
                <a:gd name="T23" fmla="*/ 369 h 408"/>
                <a:gd name="T24" fmla="*/ 43 w 221"/>
                <a:gd name="T25" fmla="*/ 367 h 408"/>
                <a:gd name="T26" fmla="*/ 22 w 221"/>
                <a:gd name="T27" fmla="*/ 359 h 408"/>
                <a:gd name="T28" fmla="*/ 0 w 221"/>
                <a:gd name="T29" fmla="*/ 348 h 408"/>
                <a:gd name="T30" fmla="*/ 16 w 221"/>
                <a:gd name="T31" fmla="*/ 300 h 408"/>
                <a:gd name="T32" fmla="*/ 33 w 221"/>
                <a:gd name="T33" fmla="*/ 308 h 408"/>
                <a:gd name="T34" fmla="*/ 54 w 221"/>
                <a:gd name="T35" fmla="*/ 319 h 408"/>
                <a:gd name="T36" fmla="*/ 78 w 221"/>
                <a:gd name="T37" fmla="*/ 327 h 408"/>
                <a:gd name="T38" fmla="*/ 99 w 221"/>
                <a:gd name="T39" fmla="*/ 329 h 408"/>
                <a:gd name="T40" fmla="*/ 99 w 221"/>
                <a:gd name="T41" fmla="*/ 228 h 408"/>
                <a:gd name="T42" fmla="*/ 70 w 221"/>
                <a:gd name="T43" fmla="*/ 214 h 408"/>
                <a:gd name="T44" fmla="*/ 41 w 221"/>
                <a:gd name="T45" fmla="*/ 193 h 408"/>
                <a:gd name="T46" fmla="*/ 19 w 221"/>
                <a:gd name="T47" fmla="*/ 166 h 408"/>
                <a:gd name="T48" fmla="*/ 11 w 221"/>
                <a:gd name="T49" fmla="*/ 123 h 408"/>
                <a:gd name="T50" fmla="*/ 16 w 221"/>
                <a:gd name="T51" fmla="*/ 97 h 408"/>
                <a:gd name="T52" fmla="*/ 35 w 221"/>
                <a:gd name="T53" fmla="*/ 70 h 408"/>
                <a:gd name="T54" fmla="*/ 62 w 221"/>
                <a:gd name="T55" fmla="*/ 48 h 408"/>
                <a:gd name="T56" fmla="*/ 99 w 221"/>
                <a:gd name="T57" fmla="*/ 35 h 408"/>
                <a:gd name="T58" fmla="*/ 99 w 221"/>
                <a:gd name="T59" fmla="*/ 0 h 408"/>
                <a:gd name="T60" fmla="*/ 129 w 221"/>
                <a:gd name="T61" fmla="*/ 0 h 408"/>
                <a:gd name="T62" fmla="*/ 129 w 221"/>
                <a:gd name="T63" fmla="*/ 32 h 408"/>
                <a:gd name="T64" fmla="*/ 129 w 221"/>
                <a:gd name="T65" fmla="*/ 32 h 408"/>
                <a:gd name="T66" fmla="*/ 169 w 221"/>
                <a:gd name="T67" fmla="*/ 35 h 408"/>
                <a:gd name="T68" fmla="*/ 204 w 221"/>
                <a:gd name="T69" fmla="*/ 40 h 408"/>
                <a:gd name="T70" fmla="*/ 196 w 221"/>
                <a:gd name="T71" fmla="*/ 88 h 408"/>
                <a:gd name="T72" fmla="*/ 161 w 221"/>
                <a:gd name="T73" fmla="*/ 78 h 408"/>
                <a:gd name="T74" fmla="*/ 129 w 221"/>
                <a:gd name="T75" fmla="*/ 75 h 408"/>
                <a:gd name="T76" fmla="*/ 129 w 221"/>
                <a:gd name="T77" fmla="*/ 163 h 408"/>
                <a:gd name="T78" fmla="*/ 158 w 221"/>
                <a:gd name="T79" fmla="*/ 179 h 408"/>
                <a:gd name="T80" fmla="*/ 190 w 221"/>
                <a:gd name="T81" fmla="*/ 198 h 408"/>
                <a:gd name="T82" fmla="*/ 212 w 221"/>
                <a:gd name="T83" fmla="*/ 228 h 408"/>
                <a:gd name="T84" fmla="*/ 220 w 221"/>
                <a:gd name="T85" fmla="*/ 271 h 408"/>
                <a:gd name="T86" fmla="*/ 67 w 221"/>
                <a:gd name="T87" fmla="*/ 113 h 408"/>
                <a:gd name="T88" fmla="*/ 67 w 221"/>
                <a:gd name="T89" fmla="*/ 113 h 408"/>
                <a:gd name="T90" fmla="*/ 78 w 221"/>
                <a:gd name="T91" fmla="*/ 137 h 408"/>
                <a:gd name="T92" fmla="*/ 99 w 221"/>
                <a:gd name="T93" fmla="*/ 153 h 408"/>
                <a:gd name="T94" fmla="*/ 99 w 221"/>
                <a:gd name="T95" fmla="*/ 75 h 408"/>
                <a:gd name="T96" fmla="*/ 81 w 221"/>
                <a:gd name="T97" fmla="*/ 81 h 408"/>
                <a:gd name="T98" fmla="*/ 70 w 221"/>
                <a:gd name="T99" fmla="*/ 91 h 408"/>
                <a:gd name="T100" fmla="*/ 67 w 221"/>
                <a:gd name="T101" fmla="*/ 113 h 408"/>
                <a:gd name="T102" fmla="*/ 161 w 221"/>
                <a:gd name="T103" fmla="*/ 278 h 408"/>
                <a:gd name="T104" fmla="*/ 161 w 221"/>
                <a:gd name="T105" fmla="*/ 278 h 408"/>
                <a:gd name="T106" fmla="*/ 153 w 221"/>
                <a:gd name="T107" fmla="*/ 254 h 408"/>
                <a:gd name="T108" fmla="*/ 129 w 221"/>
                <a:gd name="T109" fmla="*/ 238 h 408"/>
                <a:gd name="T110" fmla="*/ 129 w 221"/>
                <a:gd name="T111" fmla="*/ 327 h 408"/>
                <a:gd name="T112" fmla="*/ 137 w 221"/>
                <a:gd name="T113" fmla="*/ 327 h 408"/>
                <a:gd name="T114" fmla="*/ 145 w 221"/>
                <a:gd name="T115" fmla="*/ 324 h 408"/>
                <a:gd name="T116" fmla="*/ 158 w 221"/>
                <a:gd name="T117" fmla="*/ 308 h 408"/>
                <a:gd name="T118" fmla="*/ 161 w 221"/>
                <a:gd name="T119" fmla="*/ 27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" h="408">
                  <a:moveTo>
                    <a:pt x="220" y="271"/>
                  </a:moveTo>
                  <a:lnTo>
                    <a:pt x="220" y="271"/>
                  </a:lnTo>
                  <a:cubicBezTo>
                    <a:pt x="220" y="281"/>
                    <a:pt x="217" y="292"/>
                    <a:pt x="212" y="303"/>
                  </a:cubicBezTo>
                  <a:cubicBezTo>
                    <a:pt x="209" y="311"/>
                    <a:pt x="201" y="321"/>
                    <a:pt x="196" y="329"/>
                  </a:cubicBezTo>
                  <a:cubicBezTo>
                    <a:pt x="188" y="340"/>
                    <a:pt x="177" y="348"/>
                    <a:pt x="166" y="353"/>
                  </a:cubicBezTo>
                  <a:cubicBezTo>
                    <a:pt x="155" y="362"/>
                    <a:pt x="142" y="367"/>
                    <a:pt x="129" y="369"/>
                  </a:cubicBezTo>
                  <a:cubicBezTo>
                    <a:pt x="129" y="407"/>
                    <a:pt x="129" y="407"/>
                    <a:pt x="129" y="407"/>
                  </a:cubicBezTo>
                  <a:cubicBezTo>
                    <a:pt x="99" y="407"/>
                    <a:pt x="99" y="407"/>
                    <a:pt x="99" y="407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99" y="372"/>
                    <a:pt x="99" y="372"/>
                    <a:pt x="97" y="372"/>
                  </a:cubicBezTo>
                  <a:cubicBezTo>
                    <a:pt x="97" y="372"/>
                    <a:pt x="97" y="372"/>
                    <a:pt x="94" y="372"/>
                  </a:cubicBezTo>
                  <a:cubicBezTo>
                    <a:pt x="86" y="372"/>
                    <a:pt x="75" y="372"/>
                    <a:pt x="67" y="369"/>
                  </a:cubicBezTo>
                  <a:cubicBezTo>
                    <a:pt x="59" y="369"/>
                    <a:pt x="51" y="367"/>
                    <a:pt x="43" y="367"/>
                  </a:cubicBezTo>
                  <a:cubicBezTo>
                    <a:pt x="35" y="364"/>
                    <a:pt x="27" y="362"/>
                    <a:pt x="22" y="359"/>
                  </a:cubicBezTo>
                  <a:cubicBezTo>
                    <a:pt x="14" y="356"/>
                    <a:pt x="9" y="351"/>
                    <a:pt x="0" y="348"/>
                  </a:cubicBezTo>
                  <a:cubicBezTo>
                    <a:pt x="16" y="300"/>
                    <a:pt x="16" y="300"/>
                    <a:pt x="16" y="300"/>
                  </a:cubicBezTo>
                  <a:cubicBezTo>
                    <a:pt x="19" y="303"/>
                    <a:pt x="27" y="305"/>
                    <a:pt x="33" y="308"/>
                  </a:cubicBezTo>
                  <a:cubicBezTo>
                    <a:pt x="38" y="311"/>
                    <a:pt x="46" y="316"/>
                    <a:pt x="54" y="319"/>
                  </a:cubicBezTo>
                  <a:cubicBezTo>
                    <a:pt x="62" y="321"/>
                    <a:pt x="70" y="324"/>
                    <a:pt x="78" y="327"/>
                  </a:cubicBezTo>
                  <a:cubicBezTo>
                    <a:pt x="86" y="327"/>
                    <a:pt x="94" y="329"/>
                    <a:pt x="99" y="3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89" y="222"/>
                    <a:pt x="81" y="217"/>
                    <a:pt x="70" y="214"/>
                  </a:cubicBezTo>
                  <a:cubicBezTo>
                    <a:pt x="59" y="209"/>
                    <a:pt x="49" y="201"/>
                    <a:pt x="41" y="193"/>
                  </a:cubicBezTo>
                  <a:cubicBezTo>
                    <a:pt x="33" y="188"/>
                    <a:pt x="25" y="177"/>
                    <a:pt x="19" y="166"/>
                  </a:cubicBezTo>
                  <a:cubicBezTo>
                    <a:pt x="14" y="156"/>
                    <a:pt x="11" y="139"/>
                    <a:pt x="11" y="123"/>
                  </a:cubicBezTo>
                  <a:cubicBezTo>
                    <a:pt x="11" y="115"/>
                    <a:pt x="14" y="105"/>
                    <a:pt x="16" y="97"/>
                  </a:cubicBezTo>
                  <a:cubicBezTo>
                    <a:pt x="22" y="88"/>
                    <a:pt x="27" y="78"/>
                    <a:pt x="35" y="70"/>
                  </a:cubicBezTo>
                  <a:cubicBezTo>
                    <a:pt x="43" y="62"/>
                    <a:pt x="51" y="54"/>
                    <a:pt x="62" y="48"/>
                  </a:cubicBezTo>
                  <a:cubicBezTo>
                    <a:pt x="73" y="43"/>
                    <a:pt x="86" y="38"/>
                    <a:pt x="99" y="35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32"/>
                    <a:pt x="129" y="32"/>
                    <a:pt x="129" y="32"/>
                  </a:cubicBezTo>
                  <a:lnTo>
                    <a:pt x="129" y="32"/>
                  </a:lnTo>
                  <a:cubicBezTo>
                    <a:pt x="142" y="32"/>
                    <a:pt x="155" y="32"/>
                    <a:pt x="169" y="35"/>
                  </a:cubicBezTo>
                  <a:cubicBezTo>
                    <a:pt x="180" y="35"/>
                    <a:pt x="193" y="38"/>
                    <a:pt x="204" y="40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85" y="86"/>
                    <a:pt x="171" y="83"/>
                    <a:pt x="161" y="78"/>
                  </a:cubicBezTo>
                  <a:cubicBezTo>
                    <a:pt x="150" y="75"/>
                    <a:pt x="140" y="75"/>
                    <a:pt x="129" y="75"/>
                  </a:cubicBezTo>
                  <a:cubicBezTo>
                    <a:pt x="129" y="163"/>
                    <a:pt x="129" y="163"/>
                    <a:pt x="129" y="163"/>
                  </a:cubicBezTo>
                  <a:cubicBezTo>
                    <a:pt x="140" y="169"/>
                    <a:pt x="148" y="174"/>
                    <a:pt x="158" y="179"/>
                  </a:cubicBezTo>
                  <a:cubicBezTo>
                    <a:pt x="171" y="182"/>
                    <a:pt x="180" y="190"/>
                    <a:pt x="190" y="198"/>
                  </a:cubicBezTo>
                  <a:cubicBezTo>
                    <a:pt x="198" y="206"/>
                    <a:pt x="204" y="214"/>
                    <a:pt x="212" y="228"/>
                  </a:cubicBezTo>
                  <a:cubicBezTo>
                    <a:pt x="217" y="238"/>
                    <a:pt x="220" y="252"/>
                    <a:pt x="220" y="271"/>
                  </a:cubicBezTo>
                  <a:close/>
                  <a:moveTo>
                    <a:pt x="67" y="113"/>
                  </a:moveTo>
                  <a:lnTo>
                    <a:pt x="67" y="113"/>
                  </a:lnTo>
                  <a:cubicBezTo>
                    <a:pt x="67" y="123"/>
                    <a:pt x="70" y="131"/>
                    <a:pt x="78" y="137"/>
                  </a:cubicBezTo>
                  <a:cubicBezTo>
                    <a:pt x="84" y="142"/>
                    <a:pt x="91" y="147"/>
                    <a:pt x="99" y="153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1" y="75"/>
                    <a:pt x="86" y="78"/>
                    <a:pt x="81" y="81"/>
                  </a:cubicBezTo>
                  <a:cubicBezTo>
                    <a:pt x="75" y="83"/>
                    <a:pt x="73" y="86"/>
                    <a:pt x="70" y="91"/>
                  </a:cubicBezTo>
                  <a:cubicBezTo>
                    <a:pt x="70" y="99"/>
                    <a:pt x="67" y="105"/>
                    <a:pt x="67" y="113"/>
                  </a:cubicBezTo>
                  <a:close/>
                  <a:moveTo>
                    <a:pt x="161" y="278"/>
                  </a:moveTo>
                  <a:lnTo>
                    <a:pt x="161" y="278"/>
                  </a:lnTo>
                  <a:cubicBezTo>
                    <a:pt x="161" y="268"/>
                    <a:pt x="158" y="260"/>
                    <a:pt x="153" y="254"/>
                  </a:cubicBezTo>
                  <a:cubicBezTo>
                    <a:pt x="145" y="249"/>
                    <a:pt x="137" y="244"/>
                    <a:pt x="129" y="238"/>
                  </a:cubicBezTo>
                  <a:cubicBezTo>
                    <a:pt x="129" y="327"/>
                    <a:pt x="129" y="327"/>
                    <a:pt x="129" y="327"/>
                  </a:cubicBezTo>
                  <a:cubicBezTo>
                    <a:pt x="131" y="327"/>
                    <a:pt x="134" y="327"/>
                    <a:pt x="137" y="327"/>
                  </a:cubicBezTo>
                  <a:cubicBezTo>
                    <a:pt x="140" y="324"/>
                    <a:pt x="142" y="324"/>
                    <a:pt x="145" y="324"/>
                  </a:cubicBezTo>
                  <a:cubicBezTo>
                    <a:pt x="150" y="321"/>
                    <a:pt x="155" y="316"/>
                    <a:pt x="158" y="308"/>
                  </a:cubicBezTo>
                  <a:cubicBezTo>
                    <a:pt x="161" y="303"/>
                    <a:pt x="161" y="292"/>
                    <a:pt x="161" y="278"/>
                  </a:cubicBezTo>
                  <a:close/>
                </a:path>
              </a:pathLst>
            </a:custGeom>
            <a:solidFill>
              <a:srgbClr val="FFF9D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grpSp>
          <p:nvGrpSpPr>
            <p:cNvPr id="252" name="Group 251"/>
            <p:cNvGrpSpPr/>
            <p:nvPr/>
          </p:nvGrpSpPr>
          <p:grpSpPr>
            <a:xfrm>
              <a:off x="18705053" y="5789451"/>
              <a:ext cx="1404811" cy="1430067"/>
              <a:chOff x="18705053" y="5789451"/>
              <a:chExt cx="1404811" cy="1430067"/>
            </a:xfrm>
            <a:solidFill>
              <a:schemeClr val="accent1"/>
            </a:solidFill>
          </p:grpSpPr>
          <p:sp>
            <p:nvSpPr>
              <p:cNvPr id="253" name="Freeform 178"/>
              <p:cNvSpPr>
                <a:spLocks noChangeArrowheads="1"/>
              </p:cNvSpPr>
              <p:nvPr/>
            </p:nvSpPr>
            <p:spPr bwMode="auto">
              <a:xfrm>
                <a:off x="18997017" y="6089850"/>
                <a:ext cx="837809" cy="833501"/>
              </a:xfrm>
              <a:custGeom>
                <a:avLst/>
                <a:gdLst>
                  <a:gd name="T0" fmla="*/ 439 w 876"/>
                  <a:gd name="T1" fmla="*/ 0 h 875"/>
                  <a:gd name="T2" fmla="*/ 439 w 876"/>
                  <a:gd name="T3" fmla="*/ 0 h 875"/>
                  <a:gd name="T4" fmla="*/ 0 w 876"/>
                  <a:gd name="T5" fmla="*/ 435 h 875"/>
                  <a:gd name="T6" fmla="*/ 439 w 876"/>
                  <a:gd name="T7" fmla="*/ 874 h 875"/>
                  <a:gd name="T8" fmla="*/ 875 w 876"/>
                  <a:gd name="T9" fmla="*/ 435 h 875"/>
                  <a:gd name="T10" fmla="*/ 439 w 876"/>
                  <a:gd name="T11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6" h="875">
                    <a:moveTo>
                      <a:pt x="439" y="0"/>
                    </a:moveTo>
                    <a:lnTo>
                      <a:pt x="439" y="0"/>
                    </a:lnTo>
                    <a:cubicBezTo>
                      <a:pt x="196" y="0"/>
                      <a:pt x="0" y="195"/>
                      <a:pt x="0" y="435"/>
                    </a:cubicBezTo>
                    <a:cubicBezTo>
                      <a:pt x="0" y="679"/>
                      <a:pt x="196" y="874"/>
                      <a:pt x="439" y="874"/>
                    </a:cubicBezTo>
                    <a:cubicBezTo>
                      <a:pt x="680" y="874"/>
                      <a:pt x="875" y="679"/>
                      <a:pt x="875" y="435"/>
                    </a:cubicBezTo>
                    <a:cubicBezTo>
                      <a:pt x="875" y="195"/>
                      <a:pt x="680" y="0"/>
                      <a:pt x="43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54" name="Freeform 179"/>
              <p:cNvSpPr>
                <a:spLocks noChangeArrowheads="1"/>
              </p:cNvSpPr>
              <p:nvPr/>
            </p:nvSpPr>
            <p:spPr bwMode="auto">
              <a:xfrm>
                <a:off x="18705053" y="5789451"/>
                <a:ext cx="1404811" cy="1430067"/>
              </a:xfrm>
              <a:custGeom>
                <a:avLst/>
                <a:gdLst>
                  <a:gd name="T0" fmla="*/ 901 w 1469"/>
                  <a:gd name="T1" fmla="*/ 166 h 1494"/>
                  <a:gd name="T2" fmla="*/ 807 w 1469"/>
                  <a:gd name="T3" fmla="*/ 145 h 1494"/>
                  <a:gd name="T4" fmla="*/ 623 w 1469"/>
                  <a:gd name="T5" fmla="*/ 11 h 1494"/>
                  <a:gd name="T6" fmla="*/ 511 w 1469"/>
                  <a:gd name="T7" fmla="*/ 190 h 1494"/>
                  <a:gd name="T8" fmla="*/ 409 w 1469"/>
                  <a:gd name="T9" fmla="*/ 81 h 1494"/>
                  <a:gd name="T10" fmla="*/ 337 w 1469"/>
                  <a:gd name="T11" fmla="*/ 300 h 1494"/>
                  <a:gd name="T12" fmla="*/ 267 w 1469"/>
                  <a:gd name="T13" fmla="*/ 370 h 1494"/>
                  <a:gd name="T14" fmla="*/ 59 w 1469"/>
                  <a:gd name="T15" fmla="*/ 455 h 1494"/>
                  <a:gd name="T16" fmla="*/ 147 w 1469"/>
                  <a:gd name="T17" fmla="*/ 648 h 1494"/>
                  <a:gd name="T18" fmla="*/ 0 w 1469"/>
                  <a:gd name="T19" fmla="*/ 672 h 1494"/>
                  <a:gd name="T20" fmla="*/ 147 w 1469"/>
                  <a:gd name="T21" fmla="*/ 851 h 1494"/>
                  <a:gd name="T22" fmla="*/ 182 w 1469"/>
                  <a:gd name="T23" fmla="*/ 974 h 1494"/>
                  <a:gd name="T24" fmla="*/ 149 w 1469"/>
                  <a:gd name="T25" fmla="*/ 1199 h 1494"/>
                  <a:gd name="T26" fmla="*/ 401 w 1469"/>
                  <a:gd name="T27" fmla="*/ 1244 h 1494"/>
                  <a:gd name="T28" fmla="*/ 361 w 1469"/>
                  <a:gd name="T29" fmla="*/ 1388 h 1494"/>
                  <a:gd name="T30" fmla="*/ 586 w 1469"/>
                  <a:gd name="T31" fmla="*/ 1330 h 1494"/>
                  <a:gd name="T32" fmla="*/ 682 w 1469"/>
                  <a:gd name="T33" fmla="*/ 1348 h 1494"/>
                  <a:gd name="T34" fmla="*/ 717 w 1469"/>
                  <a:gd name="T35" fmla="*/ 1493 h 1494"/>
                  <a:gd name="T36" fmla="*/ 885 w 1469"/>
                  <a:gd name="T37" fmla="*/ 1335 h 1494"/>
                  <a:gd name="T38" fmla="*/ 976 w 1469"/>
                  <a:gd name="T39" fmla="*/ 1303 h 1494"/>
                  <a:gd name="T40" fmla="*/ 1078 w 1469"/>
                  <a:gd name="T41" fmla="*/ 1415 h 1494"/>
                  <a:gd name="T42" fmla="*/ 1150 w 1469"/>
                  <a:gd name="T43" fmla="*/ 1193 h 1494"/>
                  <a:gd name="T44" fmla="*/ 1214 w 1469"/>
                  <a:gd name="T45" fmla="*/ 1124 h 1494"/>
                  <a:gd name="T46" fmla="*/ 1359 w 1469"/>
                  <a:gd name="T47" fmla="*/ 1172 h 1494"/>
                  <a:gd name="T48" fmla="*/ 1316 w 1469"/>
                  <a:gd name="T49" fmla="*/ 944 h 1494"/>
                  <a:gd name="T50" fmla="*/ 1337 w 1469"/>
                  <a:gd name="T51" fmla="*/ 835 h 1494"/>
                  <a:gd name="T52" fmla="*/ 1468 w 1469"/>
                  <a:gd name="T53" fmla="*/ 824 h 1494"/>
                  <a:gd name="T54" fmla="*/ 1329 w 1469"/>
                  <a:gd name="T55" fmla="*/ 645 h 1494"/>
                  <a:gd name="T56" fmla="*/ 1300 w 1469"/>
                  <a:gd name="T57" fmla="*/ 525 h 1494"/>
                  <a:gd name="T58" fmla="*/ 1417 w 1469"/>
                  <a:gd name="T59" fmla="*/ 426 h 1494"/>
                  <a:gd name="T60" fmla="*/ 1198 w 1469"/>
                  <a:gd name="T61" fmla="*/ 348 h 1494"/>
                  <a:gd name="T62" fmla="*/ 1088 w 1469"/>
                  <a:gd name="T63" fmla="*/ 252 h 1494"/>
                  <a:gd name="T64" fmla="*/ 1128 w 1469"/>
                  <a:gd name="T65" fmla="*/ 107 h 1494"/>
                  <a:gd name="T66" fmla="*/ 901 w 1469"/>
                  <a:gd name="T67" fmla="*/ 166 h 1494"/>
                  <a:gd name="T68" fmla="*/ 1244 w 1469"/>
                  <a:gd name="T69" fmla="*/ 746 h 1494"/>
                  <a:gd name="T70" fmla="*/ 243 w 1469"/>
                  <a:gd name="T71" fmla="*/ 746 h 1494"/>
                  <a:gd name="T72" fmla="*/ 1244 w 1469"/>
                  <a:gd name="T73" fmla="*/ 746 h 1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9" h="1494">
                    <a:moveTo>
                      <a:pt x="901" y="166"/>
                    </a:moveTo>
                    <a:lnTo>
                      <a:pt x="901" y="166"/>
                    </a:lnTo>
                    <a:cubicBezTo>
                      <a:pt x="872" y="158"/>
                      <a:pt x="840" y="150"/>
                      <a:pt x="807" y="147"/>
                    </a:cubicBezTo>
                    <a:cubicBezTo>
                      <a:pt x="807" y="145"/>
                      <a:pt x="807" y="145"/>
                      <a:pt x="807" y="145"/>
                    </a:cubicBezTo>
                    <a:cubicBezTo>
                      <a:pt x="773" y="0"/>
                      <a:pt x="773" y="0"/>
                      <a:pt x="773" y="0"/>
                    </a:cubicBezTo>
                    <a:cubicBezTo>
                      <a:pt x="623" y="11"/>
                      <a:pt x="623" y="11"/>
                      <a:pt x="623" y="11"/>
                    </a:cubicBezTo>
                    <a:cubicBezTo>
                      <a:pt x="602" y="161"/>
                      <a:pt x="602" y="161"/>
                      <a:pt x="602" y="161"/>
                    </a:cubicBezTo>
                    <a:cubicBezTo>
                      <a:pt x="572" y="169"/>
                      <a:pt x="540" y="177"/>
                      <a:pt x="511" y="190"/>
                    </a:cubicBezTo>
                    <a:cubicBezTo>
                      <a:pt x="508" y="187"/>
                      <a:pt x="508" y="187"/>
                      <a:pt x="508" y="187"/>
                    </a:cubicBezTo>
                    <a:cubicBezTo>
                      <a:pt x="409" y="81"/>
                      <a:pt x="409" y="81"/>
                      <a:pt x="409" y="81"/>
                    </a:cubicBezTo>
                    <a:cubicBezTo>
                      <a:pt x="283" y="161"/>
                      <a:pt x="283" y="161"/>
                      <a:pt x="283" y="161"/>
                    </a:cubicBezTo>
                    <a:cubicBezTo>
                      <a:pt x="337" y="300"/>
                      <a:pt x="337" y="300"/>
                      <a:pt x="337" y="300"/>
                    </a:cubicBezTo>
                    <a:cubicBezTo>
                      <a:pt x="313" y="321"/>
                      <a:pt x="291" y="345"/>
                      <a:pt x="270" y="372"/>
                    </a:cubicBezTo>
                    <a:cubicBezTo>
                      <a:pt x="267" y="370"/>
                      <a:pt x="267" y="370"/>
                      <a:pt x="267" y="370"/>
                    </a:cubicBezTo>
                    <a:cubicBezTo>
                      <a:pt x="131" y="324"/>
                      <a:pt x="131" y="324"/>
                      <a:pt x="131" y="324"/>
                    </a:cubicBezTo>
                    <a:cubicBezTo>
                      <a:pt x="59" y="455"/>
                      <a:pt x="59" y="455"/>
                      <a:pt x="59" y="455"/>
                    </a:cubicBezTo>
                    <a:cubicBezTo>
                      <a:pt x="174" y="551"/>
                      <a:pt x="174" y="551"/>
                      <a:pt x="174" y="551"/>
                    </a:cubicBezTo>
                    <a:cubicBezTo>
                      <a:pt x="163" y="581"/>
                      <a:pt x="155" y="605"/>
                      <a:pt x="147" y="648"/>
                    </a:cubicBezTo>
                    <a:cubicBezTo>
                      <a:pt x="144" y="648"/>
                      <a:pt x="144" y="648"/>
                      <a:pt x="144" y="648"/>
                    </a:cubicBezTo>
                    <a:cubicBezTo>
                      <a:pt x="0" y="672"/>
                      <a:pt x="0" y="672"/>
                      <a:pt x="0" y="672"/>
                    </a:cubicBezTo>
                    <a:cubicBezTo>
                      <a:pt x="0" y="821"/>
                      <a:pt x="0" y="821"/>
                      <a:pt x="0" y="821"/>
                    </a:cubicBezTo>
                    <a:cubicBezTo>
                      <a:pt x="147" y="851"/>
                      <a:pt x="147" y="851"/>
                      <a:pt x="147" y="851"/>
                    </a:cubicBezTo>
                    <a:cubicBezTo>
                      <a:pt x="155" y="894"/>
                      <a:pt x="165" y="934"/>
                      <a:pt x="182" y="971"/>
                    </a:cubicBezTo>
                    <a:cubicBezTo>
                      <a:pt x="182" y="974"/>
                      <a:pt x="182" y="974"/>
                      <a:pt x="182" y="974"/>
                    </a:cubicBezTo>
                    <a:cubicBezTo>
                      <a:pt x="72" y="1070"/>
                      <a:pt x="72" y="1070"/>
                      <a:pt x="72" y="1070"/>
                    </a:cubicBezTo>
                    <a:cubicBezTo>
                      <a:pt x="149" y="1199"/>
                      <a:pt x="149" y="1199"/>
                      <a:pt x="149" y="1199"/>
                    </a:cubicBezTo>
                    <a:cubicBezTo>
                      <a:pt x="291" y="1148"/>
                      <a:pt x="291" y="1148"/>
                      <a:pt x="291" y="1148"/>
                    </a:cubicBezTo>
                    <a:cubicBezTo>
                      <a:pt x="323" y="1183"/>
                      <a:pt x="358" y="1217"/>
                      <a:pt x="401" y="1244"/>
                    </a:cubicBezTo>
                    <a:cubicBezTo>
                      <a:pt x="398" y="1247"/>
                      <a:pt x="398" y="1247"/>
                      <a:pt x="398" y="1247"/>
                    </a:cubicBezTo>
                    <a:cubicBezTo>
                      <a:pt x="361" y="1388"/>
                      <a:pt x="361" y="1388"/>
                      <a:pt x="361" y="1388"/>
                    </a:cubicBezTo>
                    <a:cubicBezTo>
                      <a:pt x="497" y="1453"/>
                      <a:pt x="497" y="1453"/>
                      <a:pt x="497" y="1453"/>
                    </a:cubicBezTo>
                    <a:cubicBezTo>
                      <a:pt x="586" y="1330"/>
                      <a:pt x="586" y="1330"/>
                      <a:pt x="586" y="1330"/>
                    </a:cubicBezTo>
                    <a:lnTo>
                      <a:pt x="586" y="1330"/>
                    </a:lnTo>
                    <a:cubicBezTo>
                      <a:pt x="618" y="1338"/>
                      <a:pt x="647" y="1346"/>
                      <a:pt x="682" y="1348"/>
                    </a:cubicBezTo>
                    <a:cubicBezTo>
                      <a:pt x="682" y="1351"/>
                      <a:pt x="682" y="1351"/>
                      <a:pt x="682" y="1351"/>
                    </a:cubicBezTo>
                    <a:cubicBezTo>
                      <a:pt x="717" y="1493"/>
                      <a:pt x="717" y="1493"/>
                      <a:pt x="717" y="1493"/>
                    </a:cubicBezTo>
                    <a:cubicBezTo>
                      <a:pt x="866" y="1485"/>
                      <a:pt x="866" y="1485"/>
                      <a:pt x="866" y="1485"/>
                    </a:cubicBezTo>
                    <a:cubicBezTo>
                      <a:pt x="885" y="1335"/>
                      <a:pt x="885" y="1335"/>
                      <a:pt x="885" y="1335"/>
                    </a:cubicBezTo>
                    <a:cubicBezTo>
                      <a:pt x="885" y="1332"/>
                      <a:pt x="885" y="1332"/>
                      <a:pt x="885" y="1332"/>
                    </a:cubicBezTo>
                    <a:cubicBezTo>
                      <a:pt x="917" y="1324"/>
                      <a:pt x="947" y="1316"/>
                      <a:pt x="976" y="1303"/>
                    </a:cubicBezTo>
                    <a:cubicBezTo>
                      <a:pt x="979" y="1308"/>
                      <a:pt x="979" y="1308"/>
                      <a:pt x="979" y="1308"/>
                    </a:cubicBezTo>
                    <a:cubicBezTo>
                      <a:pt x="1078" y="1415"/>
                      <a:pt x="1078" y="1415"/>
                      <a:pt x="1078" y="1415"/>
                    </a:cubicBezTo>
                    <a:cubicBezTo>
                      <a:pt x="1206" y="1335"/>
                      <a:pt x="1206" y="1335"/>
                      <a:pt x="1206" y="1335"/>
                    </a:cubicBezTo>
                    <a:cubicBezTo>
                      <a:pt x="1150" y="1193"/>
                      <a:pt x="1150" y="1193"/>
                      <a:pt x="1150" y="1193"/>
                    </a:cubicBezTo>
                    <a:lnTo>
                      <a:pt x="1150" y="1193"/>
                    </a:lnTo>
                    <a:cubicBezTo>
                      <a:pt x="1171" y="1172"/>
                      <a:pt x="1195" y="1148"/>
                      <a:pt x="1214" y="1124"/>
                    </a:cubicBezTo>
                    <a:cubicBezTo>
                      <a:pt x="1220" y="1126"/>
                      <a:pt x="1220" y="1126"/>
                      <a:pt x="1220" y="1126"/>
                    </a:cubicBezTo>
                    <a:cubicBezTo>
                      <a:pt x="1359" y="1172"/>
                      <a:pt x="1359" y="1172"/>
                      <a:pt x="1359" y="1172"/>
                    </a:cubicBezTo>
                    <a:cubicBezTo>
                      <a:pt x="1431" y="1041"/>
                      <a:pt x="1431" y="1041"/>
                      <a:pt x="1431" y="1041"/>
                    </a:cubicBezTo>
                    <a:cubicBezTo>
                      <a:pt x="1316" y="944"/>
                      <a:pt x="1316" y="944"/>
                      <a:pt x="1316" y="944"/>
                    </a:cubicBezTo>
                    <a:cubicBezTo>
                      <a:pt x="1313" y="936"/>
                      <a:pt x="1313" y="936"/>
                      <a:pt x="1313" y="936"/>
                    </a:cubicBezTo>
                    <a:cubicBezTo>
                      <a:pt x="1324" y="904"/>
                      <a:pt x="1332" y="878"/>
                      <a:pt x="1337" y="835"/>
                    </a:cubicBezTo>
                    <a:cubicBezTo>
                      <a:pt x="1342" y="835"/>
                      <a:pt x="1342" y="835"/>
                      <a:pt x="1342" y="835"/>
                    </a:cubicBezTo>
                    <a:cubicBezTo>
                      <a:pt x="1468" y="824"/>
                      <a:pt x="1468" y="824"/>
                      <a:pt x="1468" y="824"/>
                    </a:cubicBezTo>
                    <a:cubicBezTo>
                      <a:pt x="1468" y="674"/>
                      <a:pt x="1468" y="674"/>
                      <a:pt x="1468" y="674"/>
                    </a:cubicBezTo>
                    <a:cubicBezTo>
                      <a:pt x="1329" y="645"/>
                      <a:pt x="1329" y="645"/>
                      <a:pt x="1329" y="645"/>
                    </a:cubicBezTo>
                    <a:cubicBezTo>
                      <a:pt x="1332" y="645"/>
                      <a:pt x="1332" y="645"/>
                      <a:pt x="1332" y="645"/>
                    </a:cubicBezTo>
                    <a:cubicBezTo>
                      <a:pt x="1324" y="602"/>
                      <a:pt x="1316" y="562"/>
                      <a:pt x="1300" y="525"/>
                    </a:cubicBezTo>
                    <a:cubicBezTo>
                      <a:pt x="1308" y="522"/>
                      <a:pt x="1308" y="522"/>
                      <a:pt x="1308" y="522"/>
                    </a:cubicBezTo>
                    <a:cubicBezTo>
                      <a:pt x="1417" y="426"/>
                      <a:pt x="1417" y="426"/>
                      <a:pt x="1417" y="426"/>
                    </a:cubicBezTo>
                    <a:cubicBezTo>
                      <a:pt x="1337" y="297"/>
                      <a:pt x="1337" y="297"/>
                      <a:pt x="1337" y="297"/>
                    </a:cubicBezTo>
                    <a:cubicBezTo>
                      <a:pt x="1198" y="348"/>
                      <a:pt x="1198" y="348"/>
                      <a:pt x="1198" y="348"/>
                    </a:cubicBezTo>
                    <a:cubicBezTo>
                      <a:pt x="1195" y="351"/>
                      <a:pt x="1195" y="351"/>
                      <a:pt x="1195" y="351"/>
                    </a:cubicBezTo>
                    <a:cubicBezTo>
                      <a:pt x="1163" y="313"/>
                      <a:pt x="1128" y="281"/>
                      <a:pt x="1088" y="252"/>
                    </a:cubicBezTo>
                    <a:cubicBezTo>
                      <a:pt x="1088" y="249"/>
                      <a:pt x="1088" y="249"/>
                      <a:pt x="1088" y="249"/>
                    </a:cubicBezTo>
                    <a:cubicBezTo>
                      <a:pt x="1128" y="107"/>
                      <a:pt x="1128" y="107"/>
                      <a:pt x="1128" y="107"/>
                    </a:cubicBezTo>
                    <a:cubicBezTo>
                      <a:pt x="992" y="43"/>
                      <a:pt x="992" y="43"/>
                      <a:pt x="992" y="43"/>
                    </a:cubicBezTo>
                    <a:cubicBezTo>
                      <a:pt x="901" y="166"/>
                      <a:pt x="901" y="166"/>
                      <a:pt x="901" y="166"/>
                    </a:cubicBezTo>
                    <a:close/>
                    <a:moveTo>
                      <a:pt x="1244" y="746"/>
                    </a:moveTo>
                    <a:lnTo>
                      <a:pt x="1244" y="746"/>
                    </a:lnTo>
                    <a:cubicBezTo>
                      <a:pt x="1244" y="1025"/>
                      <a:pt x="1019" y="1247"/>
                      <a:pt x="743" y="1247"/>
                    </a:cubicBezTo>
                    <a:cubicBezTo>
                      <a:pt x="465" y="1247"/>
                      <a:pt x="243" y="1025"/>
                      <a:pt x="243" y="746"/>
                    </a:cubicBezTo>
                    <a:cubicBezTo>
                      <a:pt x="243" y="471"/>
                      <a:pt x="465" y="246"/>
                      <a:pt x="743" y="246"/>
                    </a:cubicBezTo>
                    <a:cubicBezTo>
                      <a:pt x="1019" y="246"/>
                      <a:pt x="1244" y="471"/>
                      <a:pt x="1244" y="7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255" name="Group 254"/>
            <p:cNvGrpSpPr/>
            <p:nvPr/>
          </p:nvGrpSpPr>
          <p:grpSpPr>
            <a:xfrm>
              <a:off x="18019573" y="6559487"/>
              <a:ext cx="592390" cy="600797"/>
              <a:chOff x="18019573" y="6559487"/>
              <a:chExt cx="592390" cy="600797"/>
            </a:xfrm>
            <a:solidFill>
              <a:schemeClr val="accent1"/>
            </a:solidFill>
          </p:grpSpPr>
          <p:sp>
            <p:nvSpPr>
              <p:cNvPr id="256" name="Freeform 182"/>
              <p:cNvSpPr>
                <a:spLocks noChangeArrowheads="1"/>
              </p:cNvSpPr>
              <p:nvPr/>
            </p:nvSpPr>
            <p:spPr bwMode="auto">
              <a:xfrm>
                <a:off x="18142282" y="6686416"/>
                <a:ext cx="351203" cy="351170"/>
              </a:xfrm>
              <a:custGeom>
                <a:avLst/>
                <a:gdLst>
                  <a:gd name="T0" fmla="*/ 185 w 370"/>
                  <a:gd name="T1" fmla="*/ 0 h 370"/>
                  <a:gd name="T2" fmla="*/ 185 w 370"/>
                  <a:gd name="T3" fmla="*/ 0 h 370"/>
                  <a:gd name="T4" fmla="*/ 0 w 370"/>
                  <a:gd name="T5" fmla="*/ 184 h 370"/>
                  <a:gd name="T6" fmla="*/ 185 w 370"/>
                  <a:gd name="T7" fmla="*/ 369 h 370"/>
                  <a:gd name="T8" fmla="*/ 369 w 370"/>
                  <a:gd name="T9" fmla="*/ 184 h 370"/>
                  <a:gd name="T10" fmla="*/ 185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5" y="0"/>
                    </a:moveTo>
                    <a:lnTo>
                      <a:pt x="185" y="0"/>
                    </a:lnTo>
                    <a:cubicBezTo>
                      <a:pt x="83" y="0"/>
                      <a:pt x="0" y="83"/>
                      <a:pt x="0" y="184"/>
                    </a:cubicBezTo>
                    <a:cubicBezTo>
                      <a:pt x="0" y="286"/>
                      <a:pt x="83" y="369"/>
                      <a:pt x="185" y="369"/>
                    </a:cubicBezTo>
                    <a:cubicBezTo>
                      <a:pt x="286" y="369"/>
                      <a:pt x="369" y="286"/>
                      <a:pt x="369" y="184"/>
                    </a:cubicBezTo>
                    <a:cubicBezTo>
                      <a:pt x="369" y="83"/>
                      <a:pt x="286" y="0"/>
                      <a:pt x="18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57" name="Freeform 183"/>
              <p:cNvSpPr>
                <a:spLocks noChangeArrowheads="1"/>
              </p:cNvSpPr>
              <p:nvPr/>
            </p:nvSpPr>
            <p:spPr bwMode="auto">
              <a:xfrm>
                <a:off x="18019573" y="6559487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39 w 622"/>
                  <a:gd name="T3" fmla="*/ 61 h 629"/>
                  <a:gd name="T4" fmla="*/ 262 w 622"/>
                  <a:gd name="T5" fmla="*/ 5 h 629"/>
                  <a:gd name="T6" fmla="*/ 217 w 622"/>
                  <a:gd name="T7" fmla="*/ 80 h 629"/>
                  <a:gd name="T8" fmla="*/ 174 w 622"/>
                  <a:gd name="T9" fmla="*/ 35 h 629"/>
                  <a:gd name="T10" fmla="*/ 142 w 622"/>
                  <a:gd name="T11" fmla="*/ 126 h 629"/>
                  <a:gd name="T12" fmla="*/ 115 w 622"/>
                  <a:gd name="T13" fmla="*/ 155 h 629"/>
                  <a:gd name="T14" fmla="*/ 24 w 622"/>
                  <a:gd name="T15" fmla="*/ 192 h 629"/>
                  <a:gd name="T16" fmla="*/ 64 w 622"/>
                  <a:gd name="T17" fmla="*/ 272 h 629"/>
                  <a:gd name="T18" fmla="*/ 0 w 622"/>
                  <a:gd name="T19" fmla="*/ 283 h 629"/>
                  <a:gd name="T20" fmla="*/ 64 w 622"/>
                  <a:gd name="T21" fmla="*/ 358 h 629"/>
                  <a:gd name="T22" fmla="*/ 77 w 622"/>
                  <a:gd name="T23" fmla="*/ 409 h 629"/>
                  <a:gd name="T24" fmla="*/ 64 w 622"/>
                  <a:gd name="T25" fmla="*/ 505 h 629"/>
                  <a:gd name="T26" fmla="*/ 168 w 622"/>
                  <a:gd name="T27" fmla="*/ 524 h 629"/>
                  <a:gd name="T28" fmla="*/ 152 w 622"/>
                  <a:gd name="T29" fmla="*/ 585 h 629"/>
                  <a:gd name="T30" fmla="*/ 248 w 622"/>
                  <a:gd name="T31" fmla="*/ 561 h 629"/>
                  <a:gd name="T32" fmla="*/ 289 w 622"/>
                  <a:gd name="T33" fmla="*/ 567 h 629"/>
                  <a:gd name="T34" fmla="*/ 302 w 622"/>
                  <a:gd name="T35" fmla="*/ 628 h 629"/>
                  <a:gd name="T36" fmla="*/ 374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7 w 622"/>
                  <a:gd name="T43" fmla="*/ 503 h 629"/>
                  <a:gd name="T44" fmla="*/ 513 w 622"/>
                  <a:gd name="T45" fmla="*/ 473 h 629"/>
                  <a:gd name="T46" fmla="*/ 572 w 622"/>
                  <a:gd name="T47" fmla="*/ 495 h 629"/>
                  <a:gd name="T48" fmla="*/ 553 w 622"/>
                  <a:gd name="T49" fmla="*/ 398 h 629"/>
                  <a:gd name="T50" fmla="*/ 564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2 h 629"/>
                  <a:gd name="T56" fmla="*/ 548 w 622"/>
                  <a:gd name="T57" fmla="*/ 222 h 629"/>
                  <a:gd name="T58" fmla="*/ 599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7 h 629"/>
                  <a:gd name="T64" fmla="*/ 476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5 h 629"/>
                  <a:gd name="T70" fmla="*/ 102 w 622"/>
                  <a:gd name="T71" fmla="*/ 315 h 629"/>
                  <a:gd name="T72" fmla="*/ 524 w 622"/>
                  <a:gd name="T73" fmla="*/ 315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9" y="67"/>
                      <a:pt x="356" y="64"/>
                      <a:pt x="339" y="61"/>
                    </a:cubicBezTo>
                    <a:lnTo>
                      <a:pt x="339" y="61"/>
                    </a:lnTo>
                    <a:cubicBezTo>
                      <a:pt x="326" y="0"/>
                      <a:pt x="326" y="0"/>
                      <a:pt x="326" y="0"/>
                    </a:cubicBezTo>
                    <a:cubicBezTo>
                      <a:pt x="262" y="5"/>
                      <a:pt x="262" y="5"/>
                      <a:pt x="262" y="5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2"/>
                      <a:pt x="227" y="75"/>
                      <a:pt x="217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20" y="67"/>
                      <a:pt x="120" y="67"/>
                      <a:pt x="120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3" y="136"/>
                      <a:pt x="123" y="147"/>
                      <a:pt x="115" y="157"/>
                    </a:cubicBezTo>
                    <a:cubicBezTo>
                      <a:pt x="115" y="155"/>
                      <a:pt x="115" y="155"/>
                      <a:pt x="115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72" y="232"/>
                      <a:pt x="72" y="232"/>
                      <a:pt x="72" y="232"/>
                    </a:cubicBezTo>
                    <a:cubicBezTo>
                      <a:pt x="69" y="246"/>
                      <a:pt x="64" y="254"/>
                      <a:pt x="64" y="272"/>
                    </a:cubicBezTo>
                    <a:cubicBezTo>
                      <a:pt x="61" y="272"/>
                      <a:pt x="61" y="272"/>
                      <a:pt x="61" y="272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4" y="358"/>
                      <a:pt x="64" y="358"/>
                      <a:pt x="64" y="358"/>
                    </a:cubicBezTo>
                    <a:cubicBezTo>
                      <a:pt x="67" y="377"/>
                      <a:pt x="72" y="393"/>
                      <a:pt x="77" y="409"/>
                    </a:cubicBezTo>
                    <a:lnTo>
                      <a:pt x="77" y="409"/>
                    </a:lnTo>
                    <a:cubicBezTo>
                      <a:pt x="29" y="452"/>
                      <a:pt x="29" y="452"/>
                      <a:pt x="29" y="452"/>
                    </a:cubicBezTo>
                    <a:cubicBezTo>
                      <a:pt x="64" y="505"/>
                      <a:pt x="64" y="505"/>
                      <a:pt x="64" y="505"/>
                    </a:cubicBezTo>
                    <a:cubicBezTo>
                      <a:pt x="123" y="484"/>
                      <a:pt x="123" y="484"/>
                      <a:pt x="123" y="484"/>
                    </a:cubicBezTo>
                    <a:cubicBezTo>
                      <a:pt x="136" y="497"/>
                      <a:pt x="152" y="513"/>
                      <a:pt x="168" y="524"/>
                    </a:cubicBezTo>
                    <a:cubicBezTo>
                      <a:pt x="168" y="527"/>
                      <a:pt x="168" y="527"/>
                      <a:pt x="168" y="527"/>
                    </a:cubicBezTo>
                    <a:cubicBezTo>
                      <a:pt x="152" y="585"/>
                      <a:pt x="152" y="585"/>
                      <a:pt x="152" y="585"/>
                    </a:cubicBezTo>
                    <a:cubicBezTo>
                      <a:pt x="211" y="612"/>
                      <a:pt x="211" y="612"/>
                      <a:pt x="211" y="612"/>
                    </a:cubicBezTo>
                    <a:cubicBezTo>
                      <a:pt x="248" y="561"/>
                      <a:pt x="248" y="561"/>
                      <a:pt x="248" y="561"/>
                    </a:cubicBezTo>
                    <a:lnTo>
                      <a:pt x="248" y="561"/>
                    </a:lnTo>
                    <a:cubicBezTo>
                      <a:pt x="259" y="564"/>
                      <a:pt x="273" y="567"/>
                      <a:pt x="289" y="567"/>
                    </a:cubicBezTo>
                    <a:cubicBezTo>
                      <a:pt x="289" y="569"/>
                      <a:pt x="289" y="569"/>
                      <a:pt x="289" y="569"/>
                    </a:cubicBezTo>
                    <a:cubicBezTo>
                      <a:pt x="302" y="628"/>
                      <a:pt x="302" y="628"/>
                      <a:pt x="302" y="628"/>
                    </a:cubicBezTo>
                    <a:cubicBezTo>
                      <a:pt x="366" y="626"/>
                      <a:pt x="366" y="626"/>
                      <a:pt x="366" y="626"/>
                    </a:cubicBezTo>
                    <a:cubicBezTo>
                      <a:pt x="374" y="561"/>
                      <a:pt x="374" y="561"/>
                      <a:pt x="374" y="561"/>
                    </a:cubicBezTo>
                    <a:lnTo>
                      <a:pt x="374" y="561"/>
                    </a:lnTo>
                    <a:cubicBezTo>
                      <a:pt x="388" y="559"/>
                      <a:pt x="401" y="554"/>
                      <a:pt x="412" y="548"/>
                    </a:cubicBezTo>
                    <a:cubicBezTo>
                      <a:pt x="414" y="551"/>
                      <a:pt x="414" y="551"/>
                      <a:pt x="414" y="551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8" y="561"/>
                      <a:pt x="508" y="561"/>
                      <a:pt x="508" y="561"/>
                    </a:cubicBezTo>
                    <a:cubicBezTo>
                      <a:pt x="487" y="503"/>
                      <a:pt x="487" y="503"/>
                      <a:pt x="487" y="503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95" y="495"/>
                      <a:pt x="506" y="484"/>
                      <a:pt x="513" y="473"/>
                    </a:cubicBezTo>
                    <a:lnTo>
                      <a:pt x="513" y="473"/>
                    </a:lnTo>
                    <a:cubicBezTo>
                      <a:pt x="572" y="495"/>
                      <a:pt x="572" y="495"/>
                      <a:pt x="572" y="495"/>
                    </a:cubicBezTo>
                    <a:cubicBezTo>
                      <a:pt x="604" y="439"/>
                      <a:pt x="604" y="439"/>
                      <a:pt x="604" y="439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53" y="393"/>
                      <a:pt x="553" y="393"/>
                      <a:pt x="553" y="393"/>
                    </a:cubicBezTo>
                    <a:cubicBezTo>
                      <a:pt x="559" y="382"/>
                      <a:pt x="562" y="369"/>
                      <a:pt x="564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2"/>
                      <a:pt x="562" y="272"/>
                      <a:pt x="562" y="272"/>
                    </a:cubicBezTo>
                    <a:lnTo>
                      <a:pt x="562" y="272"/>
                    </a:lnTo>
                    <a:cubicBezTo>
                      <a:pt x="559" y="254"/>
                      <a:pt x="556" y="238"/>
                      <a:pt x="548" y="222"/>
                    </a:cubicBezTo>
                    <a:cubicBezTo>
                      <a:pt x="551" y="219"/>
                      <a:pt x="551" y="219"/>
                      <a:pt x="551" y="219"/>
                    </a:cubicBezTo>
                    <a:cubicBezTo>
                      <a:pt x="599" y="179"/>
                      <a:pt x="599" y="179"/>
                      <a:pt x="599" y="179"/>
                    </a:cubicBezTo>
                    <a:cubicBezTo>
                      <a:pt x="564" y="126"/>
                      <a:pt x="564" y="126"/>
                      <a:pt x="564" y="126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2" y="131"/>
                      <a:pt x="476" y="117"/>
                      <a:pt x="460" y="107"/>
                    </a:cubicBezTo>
                    <a:cubicBezTo>
                      <a:pt x="460" y="104"/>
                      <a:pt x="460" y="104"/>
                      <a:pt x="460" y="104"/>
                    </a:cubicBezTo>
                    <a:cubicBezTo>
                      <a:pt x="476" y="45"/>
                      <a:pt x="476" y="45"/>
                      <a:pt x="476" y="45"/>
                    </a:cubicBezTo>
                    <a:cubicBezTo>
                      <a:pt x="417" y="18"/>
                      <a:pt x="417" y="18"/>
                      <a:pt x="417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5"/>
                    </a:moveTo>
                    <a:lnTo>
                      <a:pt x="524" y="315"/>
                    </a:lnTo>
                    <a:cubicBezTo>
                      <a:pt x="524" y="430"/>
                      <a:pt x="431" y="527"/>
                      <a:pt x="313" y="527"/>
                    </a:cubicBezTo>
                    <a:cubicBezTo>
                      <a:pt x="198" y="527"/>
                      <a:pt x="102" y="430"/>
                      <a:pt x="102" y="315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258" name="Group 257"/>
            <p:cNvGrpSpPr/>
            <p:nvPr/>
          </p:nvGrpSpPr>
          <p:grpSpPr>
            <a:xfrm>
              <a:off x="15336891" y="4283227"/>
              <a:ext cx="588159" cy="600797"/>
              <a:chOff x="15336891" y="4283227"/>
              <a:chExt cx="588159" cy="600797"/>
            </a:xfrm>
            <a:solidFill>
              <a:schemeClr val="accent2"/>
            </a:solidFill>
          </p:grpSpPr>
          <p:sp>
            <p:nvSpPr>
              <p:cNvPr id="259" name="Freeform 186"/>
              <p:cNvSpPr>
                <a:spLocks noChangeArrowheads="1"/>
              </p:cNvSpPr>
              <p:nvPr/>
            </p:nvSpPr>
            <p:spPr bwMode="auto">
              <a:xfrm>
                <a:off x="15463832" y="4405925"/>
                <a:ext cx="351203" cy="351170"/>
              </a:xfrm>
              <a:custGeom>
                <a:avLst/>
                <a:gdLst>
                  <a:gd name="T0" fmla="*/ 184 w 370"/>
                  <a:gd name="T1" fmla="*/ 0 h 371"/>
                  <a:gd name="T2" fmla="*/ 184 w 370"/>
                  <a:gd name="T3" fmla="*/ 0 h 371"/>
                  <a:gd name="T4" fmla="*/ 0 w 370"/>
                  <a:gd name="T5" fmla="*/ 185 h 371"/>
                  <a:gd name="T6" fmla="*/ 184 w 370"/>
                  <a:gd name="T7" fmla="*/ 370 h 371"/>
                  <a:gd name="T8" fmla="*/ 369 w 370"/>
                  <a:gd name="T9" fmla="*/ 185 h 371"/>
                  <a:gd name="T10" fmla="*/ 184 w 370"/>
                  <a:gd name="T1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1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7"/>
                      <a:pt x="83" y="370"/>
                      <a:pt x="184" y="370"/>
                    </a:cubicBezTo>
                    <a:cubicBezTo>
                      <a:pt x="286" y="370"/>
                      <a:pt x="369" y="287"/>
                      <a:pt x="369" y="185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60" name="Freeform 187"/>
              <p:cNvSpPr>
                <a:spLocks noChangeArrowheads="1"/>
              </p:cNvSpPr>
              <p:nvPr/>
            </p:nvSpPr>
            <p:spPr bwMode="auto">
              <a:xfrm>
                <a:off x="15336891" y="428322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59 h 630"/>
                  <a:gd name="T4" fmla="*/ 263 w 619"/>
                  <a:gd name="T5" fmla="*/ 6 h 630"/>
                  <a:gd name="T6" fmla="*/ 214 w 619"/>
                  <a:gd name="T7" fmla="*/ 81 h 630"/>
                  <a:gd name="T8" fmla="*/ 172 w 619"/>
                  <a:gd name="T9" fmla="*/ 33 h 630"/>
                  <a:gd name="T10" fmla="*/ 142 w 619"/>
                  <a:gd name="T11" fmla="*/ 126 h 630"/>
                  <a:gd name="T12" fmla="*/ 113 w 619"/>
                  <a:gd name="T13" fmla="*/ 155 h 630"/>
                  <a:gd name="T14" fmla="*/ 24 w 619"/>
                  <a:gd name="T15" fmla="*/ 190 h 630"/>
                  <a:gd name="T16" fmla="*/ 62 w 619"/>
                  <a:gd name="T17" fmla="*/ 273 h 630"/>
                  <a:gd name="T18" fmla="*/ 0 w 619"/>
                  <a:gd name="T19" fmla="*/ 281 h 630"/>
                  <a:gd name="T20" fmla="*/ 62 w 619"/>
                  <a:gd name="T21" fmla="*/ 359 h 630"/>
                  <a:gd name="T22" fmla="*/ 75 w 619"/>
                  <a:gd name="T23" fmla="*/ 409 h 630"/>
                  <a:gd name="T24" fmla="*/ 62 w 619"/>
                  <a:gd name="T25" fmla="*/ 506 h 630"/>
                  <a:gd name="T26" fmla="*/ 169 w 619"/>
                  <a:gd name="T27" fmla="*/ 525 h 630"/>
                  <a:gd name="T28" fmla="*/ 153 w 619"/>
                  <a:gd name="T29" fmla="*/ 586 h 630"/>
                  <a:gd name="T30" fmla="*/ 246 w 619"/>
                  <a:gd name="T31" fmla="*/ 559 h 630"/>
                  <a:gd name="T32" fmla="*/ 287 w 619"/>
                  <a:gd name="T33" fmla="*/ 568 h 630"/>
                  <a:gd name="T34" fmla="*/ 303 w 619"/>
                  <a:gd name="T35" fmla="*/ 629 h 630"/>
                  <a:gd name="T36" fmla="*/ 372 w 619"/>
                  <a:gd name="T37" fmla="*/ 562 h 630"/>
                  <a:gd name="T38" fmla="*/ 412 w 619"/>
                  <a:gd name="T39" fmla="*/ 549 h 630"/>
                  <a:gd name="T40" fmla="*/ 455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4 h 630"/>
                  <a:gd name="T46" fmla="*/ 573 w 619"/>
                  <a:gd name="T47" fmla="*/ 495 h 630"/>
                  <a:gd name="T48" fmla="*/ 554 w 619"/>
                  <a:gd name="T49" fmla="*/ 399 h 630"/>
                  <a:gd name="T50" fmla="*/ 562 w 619"/>
                  <a:gd name="T51" fmla="*/ 351 h 630"/>
                  <a:gd name="T52" fmla="*/ 618 w 619"/>
                  <a:gd name="T53" fmla="*/ 348 h 630"/>
                  <a:gd name="T54" fmla="*/ 559 w 619"/>
                  <a:gd name="T55" fmla="*/ 270 h 630"/>
                  <a:gd name="T56" fmla="*/ 549 w 619"/>
                  <a:gd name="T57" fmla="*/ 220 h 630"/>
                  <a:gd name="T58" fmla="*/ 597 w 619"/>
                  <a:gd name="T59" fmla="*/ 180 h 630"/>
                  <a:gd name="T60" fmla="*/ 503 w 619"/>
                  <a:gd name="T61" fmla="*/ 148 h 630"/>
                  <a:gd name="T62" fmla="*/ 458 w 619"/>
                  <a:gd name="T63" fmla="*/ 108 h 630"/>
                  <a:gd name="T64" fmla="*/ 474 w 619"/>
                  <a:gd name="T65" fmla="*/ 46 h 630"/>
                  <a:gd name="T66" fmla="*/ 380 w 619"/>
                  <a:gd name="T67" fmla="*/ 70 h 630"/>
                  <a:gd name="T68" fmla="*/ 524 w 619"/>
                  <a:gd name="T69" fmla="*/ 316 h 630"/>
                  <a:gd name="T70" fmla="*/ 102 w 619"/>
                  <a:gd name="T71" fmla="*/ 316 h 630"/>
                  <a:gd name="T72" fmla="*/ 524 w 619"/>
                  <a:gd name="T73" fmla="*/ 316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7" y="67"/>
                      <a:pt x="353" y="65"/>
                      <a:pt x="340" y="62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24" y="0"/>
                      <a:pt x="324" y="0"/>
                      <a:pt x="324" y="0"/>
                    </a:cubicBezTo>
                    <a:cubicBezTo>
                      <a:pt x="263" y="6"/>
                      <a:pt x="263" y="6"/>
                      <a:pt x="263" y="6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0"/>
                      <a:pt x="228" y="75"/>
                      <a:pt x="214" y="81"/>
                    </a:cubicBezTo>
                    <a:cubicBezTo>
                      <a:pt x="214" y="78"/>
                      <a:pt x="214" y="78"/>
                      <a:pt x="214" y="78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1" y="137"/>
                      <a:pt x="123" y="145"/>
                      <a:pt x="113" y="155"/>
                    </a:cubicBezTo>
                    <a:lnTo>
                      <a:pt x="113" y="155"/>
                    </a:lnTo>
                    <a:cubicBezTo>
                      <a:pt x="54" y="137"/>
                      <a:pt x="54" y="137"/>
                      <a:pt x="54" y="137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3" y="233"/>
                      <a:pt x="73" y="233"/>
                      <a:pt x="73" y="233"/>
                    </a:cubicBezTo>
                    <a:cubicBezTo>
                      <a:pt x="67" y="244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9"/>
                      <a:pt x="62" y="359"/>
                      <a:pt x="62" y="359"/>
                    </a:cubicBezTo>
                    <a:cubicBezTo>
                      <a:pt x="65" y="375"/>
                      <a:pt x="70" y="394"/>
                      <a:pt x="75" y="409"/>
                    </a:cubicBezTo>
                    <a:lnTo>
                      <a:pt x="75" y="409"/>
                    </a:lnTo>
                    <a:cubicBezTo>
                      <a:pt x="30" y="453"/>
                      <a:pt x="30" y="453"/>
                      <a:pt x="30" y="453"/>
                    </a:cubicBezTo>
                    <a:cubicBezTo>
                      <a:pt x="62" y="506"/>
                      <a:pt x="62" y="506"/>
                      <a:pt x="62" y="506"/>
                    </a:cubicBezTo>
                    <a:cubicBezTo>
                      <a:pt x="123" y="482"/>
                      <a:pt x="123" y="482"/>
                      <a:pt x="123" y="482"/>
                    </a:cubicBezTo>
                    <a:cubicBezTo>
                      <a:pt x="137" y="498"/>
                      <a:pt x="150" y="511"/>
                      <a:pt x="169" y="525"/>
                    </a:cubicBezTo>
                    <a:lnTo>
                      <a:pt x="169" y="525"/>
                    </a:lnTo>
                    <a:cubicBezTo>
                      <a:pt x="153" y="586"/>
                      <a:pt x="153" y="586"/>
                      <a:pt x="153" y="586"/>
                    </a:cubicBezTo>
                    <a:cubicBezTo>
                      <a:pt x="209" y="613"/>
                      <a:pt x="209" y="613"/>
                      <a:pt x="209" y="613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5"/>
                      <a:pt x="273" y="568"/>
                      <a:pt x="287" y="568"/>
                    </a:cubicBezTo>
                    <a:cubicBezTo>
                      <a:pt x="287" y="570"/>
                      <a:pt x="287" y="570"/>
                      <a:pt x="287" y="570"/>
                    </a:cubicBezTo>
                    <a:cubicBezTo>
                      <a:pt x="303" y="629"/>
                      <a:pt x="303" y="629"/>
                      <a:pt x="303" y="629"/>
                    </a:cubicBezTo>
                    <a:cubicBezTo>
                      <a:pt x="364" y="627"/>
                      <a:pt x="364" y="627"/>
                      <a:pt x="364" y="627"/>
                    </a:cubicBezTo>
                    <a:cubicBezTo>
                      <a:pt x="372" y="562"/>
                      <a:pt x="372" y="562"/>
                      <a:pt x="372" y="562"/>
                    </a:cubicBezTo>
                    <a:lnTo>
                      <a:pt x="372" y="562"/>
                    </a:lnTo>
                    <a:cubicBezTo>
                      <a:pt x="385" y="559"/>
                      <a:pt x="399" y="554"/>
                      <a:pt x="412" y="549"/>
                    </a:cubicBezTo>
                    <a:cubicBezTo>
                      <a:pt x="412" y="552"/>
                      <a:pt x="412" y="552"/>
                      <a:pt x="412" y="552"/>
                    </a:cubicBezTo>
                    <a:cubicBezTo>
                      <a:pt x="455" y="597"/>
                      <a:pt x="455" y="597"/>
                      <a:pt x="455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3"/>
                      <a:pt x="503" y="484"/>
                      <a:pt x="511" y="474"/>
                    </a:cubicBezTo>
                    <a:cubicBezTo>
                      <a:pt x="514" y="474"/>
                      <a:pt x="514" y="474"/>
                      <a:pt x="514" y="474"/>
                    </a:cubicBezTo>
                    <a:cubicBezTo>
                      <a:pt x="573" y="495"/>
                      <a:pt x="573" y="495"/>
                      <a:pt x="573" y="495"/>
                    </a:cubicBezTo>
                    <a:cubicBezTo>
                      <a:pt x="602" y="439"/>
                      <a:pt x="602" y="439"/>
                      <a:pt x="602" y="439"/>
                    </a:cubicBezTo>
                    <a:cubicBezTo>
                      <a:pt x="554" y="399"/>
                      <a:pt x="554" y="399"/>
                      <a:pt x="554" y="399"/>
                    </a:cubicBezTo>
                    <a:cubicBezTo>
                      <a:pt x="554" y="394"/>
                      <a:pt x="554" y="394"/>
                      <a:pt x="554" y="394"/>
                    </a:cubicBezTo>
                    <a:cubicBezTo>
                      <a:pt x="557" y="380"/>
                      <a:pt x="562" y="369"/>
                      <a:pt x="562" y="351"/>
                    </a:cubicBezTo>
                    <a:cubicBezTo>
                      <a:pt x="565" y="351"/>
                      <a:pt x="565" y="351"/>
                      <a:pt x="565" y="351"/>
                    </a:cubicBezTo>
                    <a:cubicBezTo>
                      <a:pt x="618" y="348"/>
                      <a:pt x="618" y="348"/>
                      <a:pt x="618" y="348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0"/>
                      <a:pt x="559" y="270"/>
                      <a:pt x="559" y="270"/>
                    </a:cubicBezTo>
                    <a:cubicBezTo>
                      <a:pt x="562" y="270"/>
                      <a:pt x="562" y="270"/>
                      <a:pt x="562" y="270"/>
                    </a:cubicBezTo>
                    <a:cubicBezTo>
                      <a:pt x="559" y="254"/>
                      <a:pt x="554" y="236"/>
                      <a:pt x="549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7" y="180"/>
                      <a:pt x="597" y="180"/>
                      <a:pt x="597" y="180"/>
                    </a:cubicBezTo>
                    <a:cubicBezTo>
                      <a:pt x="565" y="124"/>
                      <a:pt x="565" y="124"/>
                      <a:pt x="565" y="124"/>
                    </a:cubicBezTo>
                    <a:cubicBezTo>
                      <a:pt x="503" y="148"/>
                      <a:pt x="503" y="148"/>
                      <a:pt x="503" y="148"/>
                    </a:cubicBezTo>
                    <a:lnTo>
                      <a:pt x="503" y="148"/>
                    </a:lnTo>
                    <a:cubicBezTo>
                      <a:pt x="490" y="131"/>
                      <a:pt x="474" y="118"/>
                      <a:pt x="458" y="108"/>
                    </a:cubicBezTo>
                    <a:cubicBezTo>
                      <a:pt x="458" y="105"/>
                      <a:pt x="458" y="105"/>
                      <a:pt x="458" y="105"/>
                    </a:cubicBezTo>
                    <a:cubicBezTo>
                      <a:pt x="474" y="46"/>
                      <a:pt x="474" y="46"/>
                      <a:pt x="474" y="46"/>
                    </a:cubicBezTo>
                    <a:cubicBezTo>
                      <a:pt x="418" y="19"/>
                      <a:pt x="418" y="19"/>
                      <a:pt x="418" y="19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4" y="316"/>
                    </a:moveTo>
                    <a:lnTo>
                      <a:pt x="524" y="316"/>
                    </a:lnTo>
                    <a:cubicBezTo>
                      <a:pt x="524" y="431"/>
                      <a:pt x="428" y="525"/>
                      <a:pt x="313" y="525"/>
                    </a:cubicBezTo>
                    <a:cubicBezTo>
                      <a:pt x="195" y="525"/>
                      <a:pt x="102" y="431"/>
                      <a:pt x="102" y="316"/>
                    </a:cubicBezTo>
                    <a:cubicBezTo>
                      <a:pt x="102" y="198"/>
                      <a:pt x="195" y="105"/>
                      <a:pt x="313" y="105"/>
                    </a:cubicBezTo>
                    <a:cubicBezTo>
                      <a:pt x="428" y="105"/>
                      <a:pt x="524" y="198"/>
                      <a:pt x="524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261" name="Group 260"/>
            <p:cNvGrpSpPr/>
            <p:nvPr/>
          </p:nvGrpSpPr>
          <p:grpSpPr>
            <a:xfrm>
              <a:off x="19868677" y="5459436"/>
              <a:ext cx="592390" cy="600797"/>
              <a:chOff x="19868677" y="5459436"/>
              <a:chExt cx="592390" cy="600797"/>
            </a:xfrm>
            <a:solidFill>
              <a:schemeClr val="accent1"/>
            </a:solidFill>
          </p:grpSpPr>
          <p:sp>
            <p:nvSpPr>
              <p:cNvPr id="262" name="Freeform 188"/>
              <p:cNvSpPr>
                <a:spLocks noChangeArrowheads="1"/>
              </p:cNvSpPr>
              <p:nvPr/>
            </p:nvSpPr>
            <p:spPr bwMode="auto">
              <a:xfrm>
                <a:off x="19991386" y="5582134"/>
                <a:ext cx="351203" cy="346939"/>
              </a:xfrm>
              <a:custGeom>
                <a:avLst/>
                <a:gdLst>
                  <a:gd name="T0" fmla="*/ 184 w 370"/>
                  <a:gd name="T1" fmla="*/ 0 h 368"/>
                  <a:gd name="T2" fmla="*/ 184 w 370"/>
                  <a:gd name="T3" fmla="*/ 0 h 368"/>
                  <a:gd name="T4" fmla="*/ 0 w 370"/>
                  <a:gd name="T5" fmla="*/ 183 h 368"/>
                  <a:gd name="T6" fmla="*/ 184 w 370"/>
                  <a:gd name="T7" fmla="*/ 367 h 368"/>
                  <a:gd name="T8" fmla="*/ 369 w 370"/>
                  <a:gd name="T9" fmla="*/ 183 h 368"/>
                  <a:gd name="T10" fmla="*/ 184 w 370"/>
                  <a:gd name="T11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68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1"/>
                      <a:pt x="0" y="183"/>
                    </a:cubicBezTo>
                    <a:cubicBezTo>
                      <a:pt x="0" y="287"/>
                      <a:pt x="83" y="367"/>
                      <a:pt x="184" y="367"/>
                    </a:cubicBezTo>
                    <a:cubicBezTo>
                      <a:pt x="286" y="367"/>
                      <a:pt x="369" y="287"/>
                      <a:pt x="369" y="183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63" name="Freeform 189"/>
              <p:cNvSpPr>
                <a:spLocks noChangeArrowheads="1"/>
              </p:cNvSpPr>
              <p:nvPr/>
            </p:nvSpPr>
            <p:spPr bwMode="auto">
              <a:xfrm>
                <a:off x="19868677" y="5459436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40 w 622"/>
                  <a:gd name="T3" fmla="*/ 58 h 629"/>
                  <a:gd name="T4" fmla="*/ 263 w 622"/>
                  <a:gd name="T5" fmla="*/ 2 h 629"/>
                  <a:gd name="T6" fmla="*/ 217 w 622"/>
                  <a:gd name="T7" fmla="*/ 80 h 629"/>
                  <a:gd name="T8" fmla="*/ 174 w 622"/>
                  <a:gd name="T9" fmla="*/ 31 h 629"/>
                  <a:gd name="T10" fmla="*/ 142 w 622"/>
                  <a:gd name="T11" fmla="*/ 125 h 629"/>
                  <a:gd name="T12" fmla="*/ 113 w 622"/>
                  <a:gd name="T13" fmla="*/ 155 h 629"/>
                  <a:gd name="T14" fmla="*/ 24 w 622"/>
                  <a:gd name="T15" fmla="*/ 189 h 629"/>
                  <a:gd name="T16" fmla="*/ 62 w 622"/>
                  <a:gd name="T17" fmla="*/ 273 h 629"/>
                  <a:gd name="T18" fmla="*/ 0 w 622"/>
                  <a:gd name="T19" fmla="*/ 280 h 629"/>
                  <a:gd name="T20" fmla="*/ 62 w 622"/>
                  <a:gd name="T21" fmla="*/ 358 h 629"/>
                  <a:gd name="T22" fmla="*/ 78 w 622"/>
                  <a:gd name="T23" fmla="*/ 409 h 629"/>
                  <a:gd name="T24" fmla="*/ 65 w 622"/>
                  <a:gd name="T25" fmla="*/ 505 h 629"/>
                  <a:gd name="T26" fmla="*/ 169 w 622"/>
                  <a:gd name="T27" fmla="*/ 524 h 629"/>
                  <a:gd name="T28" fmla="*/ 153 w 622"/>
                  <a:gd name="T29" fmla="*/ 585 h 629"/>
                  <a:gd name="T30" fmla="*/ 246 w 622"/>
                  <a:gd name="T31" fmla="*/ 559 h 629"/>
                  <a:gd name="T32" fmla="*/ 287 w 622"/>
                  <a:gd name="T33" fmla="*/ 567 h 629"/>
                  <a:gd name="T34" fmla="*/ 303 w 622"/>
                  <a:gd name="T35" fmla="*/ 628 h 629"/>
                  <a:gd name="T36" fmla="*/ 375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4 w 622"/>
                  <a:gd name="T43" fmla="*/ 503 h 629"/>
                  <a:gd name="T44" fmla="*/ 514 w 622"/>
                  <a:gd name="T45" fmla="*/ 473 h 629"/>
                  <a:gd name="T46" fmla="*/ 573 w 622"/>
                  <a:gd name="T47" fmla="*/ 492 h 629"/>
                  <a:gd name="T48" fmla="*/ 554 w 622"/>
                  <a:gd name="T49" fmla="*/ 395 h 629"/>
                  <a:gd name="T50" fmla="*/ 565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0 h 629"/>
                  <a:gd name="T56" fmla="*/ 549 w 622"/>
                  <a:gd name="T57" fmla="*/ 219 h 629"/>
                  <a:gd name="T58" fmla="*/ 597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4 h 629"/>
                  <a:gd name="T64" fmla="*/ 477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3 h 629"/>
                  <a:gd name="T70" fmla="*/ 102 w 622"/>
                  <a:gd name="T71" fmla="*/ 313 h 629"/>
                  <a:gd name="T72" fmla="*/ 524 w 622"/>
                  <a:gd name="T73" fmla="*/ 313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7" y="64"/>
                      <a:pt x="353" y="61"/>
                      <a:pt x="340" y="61"/>
                    </a:cubicBezTo>
                    <a:cubicBezTo>
                      <a:pt x="340" y="58"/>
                      <a:pt x="340" y="58"/>
                      <a:pt x="340" y="58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263" y="2"/>
                      <a:pt x="263" y="2"/>
                      <a:pt x="263" y="2"/>
                    </a:cubicBezTo>
                    <a:cubicBezTo>
                      <a:pt x="254" y="66"/>
                      <a:pt x="254" y="66"/>
                      <a:pt x="254" y="66"/>
                    </a:cubicBezTo>
                    <a:cubicBezTo>
                      <a:pt x="241" y="69"/>
                      <a:pt x="228" y="74"/>
                      <a:pt x="217" y="80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174" y="31"/>
                      <a:pt x="174" y="31"/>
                      <a:pt x="174" y="31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34" y="133"/>
                      <a:pt x="124" y="144"/>
                      <a:pt x="115" y="155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73" y="232"/>
                      <a:pt x="73" y="232"/>
                      <a:pt x="73" y="232"/>
                    </a:cubicBezTo>
                    <a:cubicBezTo>
                      <a:pt x="70" y="243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8"/>
                      <a:pt x="62" y="358"/>
                      <a:pt x="62" y="358"/>
                    </a:cubicBezTo>
                    <a:cubicBezTo>
                      <a:pt x="67" y="374"/>
                      <a:pt x="70" y="393"/>
                      <a:pt x="78" y="409"/>
                    </a:cubicBezTo>
                    <a:lnTo>
                      <a:pt x="78" y="409"/>
                    </a:lnTo>
                    <a:cubicBezTo>
                      <a:pt x="30" y="449"/>
                      <a:pt x="30" y="449"/>
                      <a:pt x="30" y="449"/>
                    </a:cubicBezTo>
                    <a:cubicBezTo>
                      <a:pt x="65" y="505"/>
                      <a:pt x="65" y="505"/>
                      <a:pt x="65" y="505"/>
                    </a:cubicBezTo>
                    <a:cubicBezTo>
                      <a:pt x="124" y="481"/>
                      <a:pt x="124" y="481"/>
                      <a:pt x="124" y="481"/>
                    </a:cubicBezTo>
                    <a:cubicBezTo>
                      <a:pt x="137" y="497"/>
                      <a:pt x="153" y="510"/>
                      <a:pt x="169" y="524"/>
                    </a:cubicBezTo>
                    <a:lnTo>
                      <a:pt x="169" y="524"/>
                    </a:lnTo>
                    <a:cubicBezTo>
                      <a:pt x="153" y="585"/>
                      <a:pt x="153" y="585"/>
                      <a:pt x="153" y="585"/>
                    </a:cubicBezTo>
                    <a:cubicBezTo>
                      <a:pt x="209" y="612"/>
                      <a:pt x="209" y="612"/>
                      <a:pt x="209" y="612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4"/>
                      <a:pt x="273" y="567"/>
                      <a:pt x="287" y="567"/>
                    </a:cubicBezTo>
                    <a:cubicBezTo>
                      <a:pt x="287" y="569"/>
                      <a:pt x="287" y="569"/>
                      <a:pt x="287" y="569"/>
                    </a:cubicBezTo>
                    <a:cubicBezTo>
                      <a:pt x="303" y="628"/>
                      <a:pt x="303" y="628"/>
                      <a:pt x="303" y="628"/>
                    </a:cubicBezTo>
                    <a:cubicBezTo>
                      <a:pt x="367" y="625"/>
                      <a:pt x="367" y="625"/>
                      <a:pt x="367" y="625"/>
                    </a:cubicBezTo>
                    <a:cubicBezTo>
                      <a:pt x="375" y="561"/>
                      <a:pt x="375" y="561"/>
                      <a:pt x="375" y="561"/>
                    </a:cubicBezTo>
                    <a:lnTo>
                      <a:pt x="375" y="561"/>
                    </a:lnTo>
                    <a:cubicBezTo>
                      <a:pt x="388" y="559"/>
                      <a:pt x="399" y="553"/>
                      <a:pt x="412" y="548"/>
                    </a:cubicBezTo>
                    <a:cubicBezTo>
                      <a:pt x="412" y="550"/>
                      <a:pt x="412" y="550"/>
                      <a:pt x="412" y="550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9" y="561"/>
                      <a:pt x="509" y="561"/>
                      <a:pt x="509" y="561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2"/>
                      <a:pt x="503" y="484"/>
                      <a:pt x="514" y="473"/>
                    </a:cubicBezTo>
                    <a:lnTo>
                      <a:pt x="514" y="473"/>
                    </a:lnTo>
                    <a:cubicBezTo>
                      <a:pt x="573" y="492"/>
                      <a:pt x="573" y="492"/>
                      <a:pt x="573" y="492"/>
                    </a:cubicBezTo>
                    <a:cubicBezTo>
                      <a:pt x="605" y="438"/>
                      <a:pt x="605" y="438"/>
                      <a:pt x="605" y="438"/>
                    </a:cubicBezTo>
                    <a:cubicBezTo>
                      <a:pt x="554" y="395"/>
                      <a:pt x="554" y="395"/>
                      <a:pt x="554" y="395"/>
                    </a:cubicBezTo>
                    <a:cubicBezTo>
                      <a:pt x="554" y="393"/>
                      <a:pt x="554" y="393"/>
                      <a:pt x="554" y="393"/>
                    </a:cubicBezTo>
                    <a:cubicBezTo>
                      <a:pt x="559" y="379"/>
                      <a:pt x="562" y="369"/>
                      <a:pt x="565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0"/>
                      <a:pt x="562" y="270"/>
                      <a:pt x="562" y="270"/>
                    </a:cubicBezTo>
                    <a:lnTo>
                      <a:pt x="562" y="270"/>
                    </a:lnTo>
                    <a:cubicBezTo>
                      <a:pt x="559" y="254"/>
                      <a:pt x="557" y="235"/>
                      <a:pt x="549" y="219"/>
                    </a:cubicBezTo>
                    <a:cubicBezTo>
                      <a:pt x="552" y="219"/>
                      <a:pt x="552" y="219"/>
                      <a:pt x="552" y="219"/>
                    </a:cubicBezTo>
                    <a:cubicBezTo>
                      <a:pt x="597" y="179"/>
                      <a:pt x="597" y="179"/>
                      <a:pt x="597" y="179"/>
                    </a:cubicBezTo>
                    <a:cubicBezTo>
                      <a:pt x="565" y="123"/>
                      <a:pt x="565" y="123"/>
                      <a:pt x="565" y="123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3" y="130"/>
                      <a:pt x="477" y="117"/>
                      <a:pt x="460" y="104"/>
                    </a:cubicBezTo>
                    <a:lnTo>
                      <a:pt x="460" y="104"/>
                    </a:lnTo>
                    <a:cubicBezTo>
                      <a:pt x="477" y="45"/>
                      <a:pt x="477" y="45"/>
                      <a:pt x="477" y="45"/>
                    </a:cubicBezTo>
                    <a:cubicBezTo>
                      <a:pt x="418" y="18"/>
                      <a:pt x="418" y="18"/>
                      <a:pt x="418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3"/>
                    </a:moveTo>
                    <a:lnTo>
                      <a:pt x="524" y="313"/>
                    </a:lnTo>
                    <a:cubicBezTo>
                      <a:pt x="524" y="430"/>
                      <a:pt x="431" y="524"/>
                      <a:pt x="313" y="524"/>
                    </a:cubicBezTo>
                    <a:cubicBezTo>
                      <a:pt x="198" y="524"/>
                      <a:pt x="102" y="430"/>
                      <a:pt x="102" y="313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264" name="Group 263"/>
            <p:cNvGrpSpPr/>
            <p:nvPr/>
          </p:nvGrpSpPr>
          <p:grpSpPr>
            <a:xfrm>
              <a:off x="18730441" y="3293180"/>
              <a:ext cx="875891" cy="888503"/>
              <a:chOff x="18730441" y="3293180"/>
              <a:chExt cx="875891" cy="888503"/>
            </a:xfrm>
            <a:solidFill>
              <a:schemeClr val="accent2"/>
            </a:solidFill>
          </p:grpSpPr>
          <p:sp>
            <p:nvSpPr>
              <p:cNvPr id="265" name="Freeform 190"/>
              <p:cNvSpPr>
                <a:spLocks noChangeArrowheads="1"/>
              </p:cNvSpPr>
              <p:nvPr/>
            </p:nvSpPr>
            <p:spPr bwMode="auto">
              <a:xfrm>
                <a:off x="18912390" y="3475112"/>
                <a:ext cx="520457" cy="520409"/>
              </a:xfrm>
              <a:custGeom>
                <a:avLst/>
                <a:gdLst>
                  <a:gd name="T0" fmla="*/ 273 w 547"/>
                  <a:gd name="T1" fmla="*/ 0 h 546"/>
                  <a:gd name="T2" fmla="*/ 273 w 547"/>
                  <a:gd name="T3" fmla="*/ 0 h 546"/>
                  <a:gd name="T4" fmla="*/ 0 w 547"/>
                  <a:gd name="T5" fmla="*/ 272 h 546"/>
                  <a:gd name="T6" fmla="*/ 273 w 547"/>
                  <a:gd name="T7" fmla="*/ 545 h 546"/>
                  <a:gd name="T8" fmla="*/ 546 w 547"/>
                  <a:gd name="T9" fmla="*/ 272 h 546"/>
                  <a:gd name="T10" fmla="*/ 273 w 547"/>
                  <a:gd name="T11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7" h="546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21" y="0"/>
                      <a:pt x="0" y="122"/>
                      <a:pt x="0" y="272"/>
                    </a:cubicBezTo>
                    <a:cubicBezTo>
                      <a:pt x="0" y="422"/>
                      <a:pt x="123" y="545"/>
                      <a:pt x="273" y="545"/>
                    </a:cubicBezTo>
                    <a:cubicBezTo>
                      <a:pt x="423" y="545"/>
                      <a:pt x="546" y="422"/>
                      <a:pt x="546" y="272"/>
                    </a:cubicBezTo>
                    <a:cubicBezTo>
                      <a:pt x="543" y="122"/>
                      <a:pt x="423" y="0"/>
                      <a:pt x="27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66" name="Freeform 191"/>
              <p:cNvSpPr>
                <a:spLocks noChangeArrowheads="1"/>
              </p:cNvSpPr>
              <p:nvPr/>
            </p:nvSpPr>
            <p:spPr bwMode="auto">
              <a:xfrm>
                <a:off x="18730441" y="3293180"/>
                <a:ext cx="875891" cy="888503"/>
              </a:xfrm>
              <a:custGeom>
                <a:avLst/>
                <a:gdLst>
                  <a:gd name="T0" fmla="*/ 562 w 916"/>
                  <a:gd name="T1" fmla="*/ 104 h 932"/>
                  <a:gd name="T2" fmla="*/ 503 w 916"/>
                  <a:gd name="T3" fmla="*/ 88 h 932"/>
                  <a:gd name="T4" fmla="*/ 388 w 916"/>
                  <a:gd name="T5" fmla="*/ 8 h 932"/>
                  <a:gd name="T6" fmla="*/ 319 w 916"/>
                  <a:gd name="T7" fmla="*/ 118 h 932"/>
                  <a:gd name="T8" fmla="*/ 254 w 916"/>
                  <a:gd name="T9" fmla="*/ 51 h 932"/>
                  <a:gd name="T10" fmla="*/ 212 w 916"/>
                  <a:gd name="T11" fmla="*/ 187 h 932"/>
                  <a:gd name="T12" fmla="*/ 166 w 916"/>
                  <a:gd name="T13" fmla="*/ 230 h 932"/>
                  <a:gd name="T14" fmla="*/ 35 w 916"/>
                  <a:gd name="T15" fmla="*/ 283 h 932"/>
                  <a:gd name="T16" fmla="*/ 92 w 916"/>
                  <a:gd name="T17" fmla="*/ 401 h 932"/>
                  <a:gd name="T18" fmla="*/ 0 w 916"/>
                  <a:gd name="T19" fmla="*/ 417 h 932"/>
                  <a:gd name="T20" fmla="*/ 92 w 916"/>
                  <a:gd name="T21" fmla="*/ 529 h 932"/>
                  <a:gd name="T22" fmla="*/ 113 w 916"/>
                  <a:gd name="T23" fmla="*/ 607 h 932"/>
                  <a:gd name="T24" fmla="*/ 94 w 916"/>
                  <a:gd name="T25" fmla="*/ 746 h 932"/>
                  <a:gd name="T26" fmla="*/ 249 w 916"/>
                  <a:gd name="T27" fmla="*/ 773 h 932"/>
                  <a:gd name="T28" fmla="*/ 225 w 916"/>
                  <a:gd name="T29" fmla="*/ 864 h 932"/>
                  <a:gd name="T30" fmla="*/ 364 w 916"/>
                  <a:gd name="T31" fmla="*/ 827 h 932"/>
                  <a:gd name="T32" fmla="*/ 423 w 916"/>
                  <a:gd name="T33" fmla="*/ 840 h 932"/>
                  <a:gd name="T34" fmla="*/ 447 w 916"/>
                  <a:gd name="T35" fmla="*/ 931 h 932"/>
                  <a:gd name="T36" fmla="*/ 551 w 916"/>
                  <a:gd name="T37" fmla="*/ 829 h 932"/>
                  <a:gd name="T38" fmla="*/ 607 w 916"/>
                  <a:gd name="T39" fmla="*/ 811 h 932"/>
                  <a:gd name="T40" fmla="*/ 672 w 916"/>
                  <a:gd name="T41" fmla="*/ 880 h 932"/>
                  <a:gd name="T42" fmla="*/ 717 w 916"/>
                  <a:gd name="T43" fmla="*/ 743 h 932"/>
                  <a:gd name="T44" fmla="*/ 757 w 916"/>
                  <a:gd name="T45" fmla="*/ 698 h 932"/>
                  <a:gd name="T46" fmla="*/ 846 w 916"/>
                  <a:gd name="T47" fmla="*/ 730 h 932"/>
                  <a:gd name="T48" fmla="*/ 819 w 916"/>
                  <a:gd name="T49" fmla="*/ 588 h 932"/>
                  <a:gd name="T50" fmla="*/ 832 w 916"/>
                  <a:gd name="T51" fmla="*/ 519 h 932"/>
                  <a:gd name="T52" fmla="*/ 915 w 916"/>
                  <a:gd name="T53" fmla="*/ 514 h 932"/>
                  <a:gd name="T54" fmla="*/ 827 w 916"/>
                  <a:gd name="T55" fmla="*/ 401 h 932"/>
                  <a:gd name="T56" fmla="*/ 811 w 916"/>
                  <a:gd name="T57" fmla="*/ 326 h 932"/>
                  <a:gd name="T58" fmla="*/ 883 w 916"/>
                  <a:gd name="T59" fmla="*/ 265 h 932"/>
                  <a:gd name="T60" fmla="*/ 744 w 916"/>
                  <a:gd name="T61" fmla="*/ 217 h 932"/>
                  <a:gd name="T62" fmla="*/ 677 w 916"/>
                  <a:gd name="T63" fmla="*/ 158 h 932"/>
                  <a:gd name="T64" fmla="*/ 701 w 916"/>
                  <a:gd name="T65" fmla="*/ 67 h 932"/>
                  <a:gd name="T66" fmla="*/ 562 w 916"/>
                  <a:gd name="T67" fmla="*/ 101 h 932"/>
                  <a:gd name="T68" fmla="*/ 773 w 916"/>
                  <a:gd name="T69" fmla="*/ 465 h 932"/>
                  <a:gd name="T70" fmla="*/ 463 w 916"/>
                  <a:gd name="T71" fmla="*/ 776 h 932"/>
                  <a:gd name="T72" fmla="*/ 463 w 916"/>
                  <a:gd name="T73" fmla="*/ 152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16" h="932">
                    <a:moveTo>
                      <a:pt x="562" y="104"/>
                    </a:moveTo>
                    <a:lnTo>
                      <a:pt x="562" y="104"/>
                    </a:lnTo>
                    <a:cubicBezTo>
                      <a:pt x="543" y="99"/>
                      <a:pt x="522" y="94"/>
                      <a:pt x="503" y="91"/>
                    </a:cubicBezTo>
                    <a:cubicBezTo>
                      <a:pt x="503" y="88"/>
                      <a:pt x="503" y="88"/>
                      <a:pt x="503" y="88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388" y="8"/>
                      <a:pt x="388" y="8"/>
                      <a:pt x="388" y="8"/>
                    </a:cubicBezTo>
                    <a:cubicBezTo>
                      <a:pt x="375" y="99"/>
                      <a:pt x="375" y="99"/>
                      <a:pt x="375" y="99"/>
                    </a:cubicBezTo>
                    <a:cubicBezTo>
                      <a:pt x="356" y="104"/>
                      <a:pt x="337" y="110"/>
                      <a:pt x="319" y="118"/>
                    </a:cubicBezTo>
                    <a:cubicBezTo>
                      <a:pt x="316" y="118"/>
                      <a:pt x="316" y="118"/>
                      <a:pt x="316" y="118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177" y="99"/>
                      <a:pt x="177" y="99"/>
                      <a:pt x="177" y="99"/>
                    </a:cubicBezTo>
                    <a:cubicBezTo>
                      <a:pt x="212" y="187"/>
                      <a:pt x="212" y="187"/>
                      <a:pt x="212" y="187"/>
                    </a:cubicBezTo>
                    <a:cubicBezTo>
                      <a:pt x="196" y="200"/>
                      <a:pt x="182" y="214"/>
                      <a:pt x="169" y="230"/>
                    </a:cubicBezTo>
                    <a:cubicBezTo>
                      <a:pt x="166" y="230"/>
                      <a:pt x="166" y="230"/>
                      <a:pt x="166" y="230"/>
                    </a:cubicBezTo>
                    <a:cubicBezTo>
                      <a:pt x="81" y="200"/>
                      <a:pt x="81" y="200"/>
                      <a:pt x="81" y="200"/>
                    </a:cubicBezTo>
                    <a:cubicBezTo>
                      <a:pt x="35" y="283"/>
                      <a:pt x="35" y="283"/>
                      <a:pt x="35" y="283"/>
                    </a:cubicBezTo>
                    <a:cubicBezTo>
                      <a:pt x="107" y="342"/>
                      <a:pt x="107" y="342"/>
                      <a:pt x="107" y="342"/>
                    </a:cubicBezTo>
                    <a:cubicBezTo>
                      <a:pt x="102" y="361"/>
                      <a:pt x="97" y="374"/>
                      <a:pt x="92" y="401"/>
                    </a:cubicBezTo>
                    <a:lnTo>
                      <a:pt x="92" y="401"/>
                    </a:lnTo>
                    <a:cubicBezTo>
                      <a:pt x="0" y="417"/>
                      <a:pt x="0" y="417"/>
                      <a:pt x="0" y="417"/>
                    </a:cubicBezTo>
                    <a:cubicBezTo>
                      <a:pt x="0" y="511"/>
                      <a:pt x="0" y="511"/>
                      <a:pt x="0" y="511"/>
                    </a:cubicBezTo>
                    <a:cubicBezTo>
                      <a:pt x="92" y="529"/>
                      <a:pt x="92" y="529"/>
                      <a:pt x="92" y="529"/>
                    </a:cubicBezTo>
                    <a:cubicBezTo>
                      <a:pt x="97" y="556"/>
                      <a:pt x="105" y="580"/>
                      <a:pt x="113" y="604"/>
                    </a:cubicBezTo>
                    <a:cubicBezTo>
                      <a:pt x="113" y="607"/>
                      <a:pt x="113" y="607"/>
                      <a:pt x="113" y="607"/>
                    </a:cubicBezTo>
                    <a:cubicBezTo>
                      <a:pt x="43" y="666"/>
                      <a:pt x="43" y="666"/>
                      <a:pt x="43" y="666"/>
                    </a:cubicBezTo>
                    <a:cubicBezTo>
                      <a:pt x="94" y="746"/>
                      <a:pt x="94" y="746"/>
                      <a:pt x="94" y="746"/>
                    </a:cubicBezTo>
                    <a:cubicBezTo>
                      <a:pt x="182" y="714"/>
                      <a:pt x="182" y="714"/>
                      <a:pt x="182" y="714"/>
                    </a:cubicBezTo>
                    <a:cubicBezTo>
                      <a:pt x="201" y="736"/>
                      <a:pt x="225" y="757"/>
                      <a:pt x="249" y="773"/>
                    </a:cubicBezTo>
                    <a:cubicBezTo>
                      <a:pt x="249" y="776"/>
                      <a:pt x="249" y="776"/>
                      <a:pt x="249" y="776"/>
                    </a:cubicBezTo>
                    <a:cubicBezTo>
                      <a:pt x="225" y="864"/>
                      <a:pt x="225" y="864"/>
                      <a:pt x="225" y="864"/>
                    </a:cubicBezTo>
                    <a:cubicBezTo>
                      <a:pt x="311" y="904"/>
                      <a:pt x="311" y="904"/>
                      <a:pt x="311" y="904"/>
                    </a:cubicBezTo>
                    <a:cubicBezTo>
                      <a:pt x="364" y="827"/>
                      <a:pt x="364" y="827"/>
                      <a:pt x="364" y="827"/>
                    </a:cubicBezTo>
                    <a:lnTo>
                      <a:pt x="364" y="827"/>
                    </a:lnTo>
                    <a:cubicBezTo>
                      <a:pt x="383" y="832"/>
                      <a:pt x="404" y="837"/>
                      <a:pt x="423" y="840"/>
                    </a:cubicBezTo>
                    <a:lnTo>
                      <a:pt x="423" y="840"/>
                    </a:lnTo>
                    <a:cubicBezTo>
                      <a:pt x="447" y="931"/>
                      <a:pt x="447" y="931"/>
                      <a:pt x="447" y="931"/>
                    </a:cubicBezTo>
                    <a:cubicBezTo>
                      <a:pt x="538" y="923"/>
                      <a:pt x="538" y="923"/>
                      <a:pt x="538" y="923"/>
                    </a:cubicBezTo>
                    <a:cubicBezTo>
                      <a:pt x="551" y="829"/>
                      <a:pt x="551" y="829"/>
                      <a:pt x="551" y="829"/>
                    </a:cubicBezTo>
                    <a:lnTo>
                      <a:pt x="551" y="829"/>
                    </a:lnTo>
                    <a:cubicBezTo>
                      <a:pt x="570" y="824"/>
                      <a:pt x="589" y="818"/>
                      <a:pt x="607" y="811"/>
                    </a:cubicBezTo>
                    <a:cubicBezTo>
                      <a:pt x="610" y="813"/>
                      <a:pt x="610" y="813"/>
                      <a:pt x="610" y="813"/>
                    </a:cubicBezTo>
                    <a:cubicBezTo>
                      <a:pt x="672" y="880"/>
                      <a:pt x="672" y="880"/>
                      <a:pt x="672" y="880"/>
                    </a:cubicBezTo>
                    <a:cubicBezTo>
                      <a:pt x="750" y="832"/>
                      <a:pt x="750" y="832"/>
                      <a:pt x="750" y="832"/>
                    </a:cubicBezTo>
                    <a:cubicBezTo>
                      <a:pt x="717" y="743"/>
                      <a:pt x="717" y="743"/>
                      <a:pt x="717" y="743"/>
                    </a:cubicBezTo>
                    <a:cubicBezTo>
                      <a:pt x="715" y="741"/>
                      <a:pt x="715" y="741"/>
                      <a:pt x="715" y="741"/>
                    </a:cubicBezTo>
                    <a:cubicBezTo>
                      <a:pt x="731" y="728"/>
                      <a:pt x="744" y="714"/>
                      <a:pt x="757" y="698"/>
                    </a:cubicBezTo>
                    <a:cubicBezTo>
                      <a:pt x="760" y="701"/>
                      <a:pt x="760" y="701"/>
                      <a:pt x="760" y="701"/>
                    </a:cubicBezTo>
                    <a:cubicBezTo>
                      <a:pt x="846" y="730"/>
                      <a:pt x="846" y="730"/>
                      <a:pt x="846" y="730"/>
                    </a:cubicBezTo>
                    <a:cubicBezTo>
                      <a:pt x="891" y="647"/>
                      <a:pt x="891" y="647"/>
                      <a:pt x="891" y="647"/>
                    </a:cubicBezTo>
                    <a:cubicBezTo>
                      <a:pt x="819" y="588"/>
                      <a:pt x="819" y="588"/>
                      <a:pt x="819" y="588"/>
                    </a:cubicBezTo>
                    <a:cubicBezTo>
                      <a:pt x="816" y="583"/>
                      <a:pt x="816" y="583"/>
                      <a:pt x="816" y="583"/>
                    </a:cubicBezTo>
                    <a:cubicBezTo>
                      <a:pt x="824" y="564"/>
                      <a:pt x="830" y="546"/>
                      <a:pt x="832" y="519"/>
                    </a:cubicBezTo>
                    <a:cubicBezTo>
                      <a:pt x="835" y="519"/>
                      <a:pt x="835" y="519"/>
                      <a:pt x="835" y="519"/>
                    </a:cubicBezTo>
                    <a:cubicBezTo>
                      <a:pt x="915" y="514"/>
                      <a:pt x="915" y="514"/>
                      <a:pt x="915" y="514"/>
                    </a:cubicBezTo>
                    <a:cubicBezTo>
                      <a:pt x="915" y="420"/>
                      <a:pt x="915" y="420"/>
                      <a:pt x="915" y="420"/>
                    </a:cubicBezTo>
                    <a:cubicBezTo>
                      <a:pt x="827" y="401"/>
                      <a:pt x="827" y="401"/>
                      <a:pt x="827" y="401"/>
                    </a:cubicBezTo>
                    <a:cubicBezTo>
                      <a:pt x="830" y="401"/>
                      <a:pt x="830" y="401"/>
                      <a:pt x="830" y="401"/>
                    </a:cubicBezTo>
                    <a:cubicBezTo>
                      <a:pt x="824" y="374"/>
                      <a:pt x="819" y="350"/>
                      <a:pt x="811" y="326"/>
                    </a:cubicBezTo>
                    <a:cubicBezTo>
                      <a:pt x="814" y="324"/>
                      <a:pt x="814" y="324"/>
                      <a:pt x="814" y="324"/>
                    </a:cubicBezTo>
                    <a:cubicBezTo>
                      <a:pt x="883" y="265"/>
                      <a:pt x="883" y="265"/>
                      <a:pt x="883" y="265"/>
                    </a:cubicBezTo>
                    <a:cubicBezTo>
                      <a:pt x="832" y="184"/>
                      <a:pt x="832" y="184"/>
                      <a:pt x="832" y="184"/>
                    </a:cubicBezTo>
                    <a:cubicBezTo>
                      <a:pt x="744" y="217"/>
                      <a:pt x="744" y="217"/>
                      <a:pt x="744" y="217"/>
                    </a:cubicBezTo>
                    <a:lnTo>
                      <a:pt x="744" y="217"/>
                    </a:lnTo>
                    <a:cubicBezTo>
                      <a:pt x="725" y="195"/>
                      <a:pt x="701" y="174"/>
                      <a:pt x="677" y="158"/>
                    </a:cubicBezTo>
                    <a:cubicBezTo>
                      <a:pt x="677" y="155"/>
                      <a:pt x="677" y="155"/>
                      <a:pt x="677" y="155"/>
                    </a:cubicBezTo>
                    <a:cubicBezTo>
                      <a:pt x="701" y="67"/>
                      <a:pt x="701" y="67"/>
                      <a:pt x="701" y="67"/>
                    </a:cubicBezTo>
                    <a:cubicBezTo>
                      <a:pt x="618" y="27"/>
                      <a:pt x="618" y="27"/>
                      <a:pt x="618" y="27"/>
                    </a:cubicBezTo>
                    <a:cubicBezTo>
                      <a:pt x="562" y="101"/>
                      <a:pt x="562" y="101"/>
                      <a:pt x="562" y="101"/>
                    </a:cubicBezTo>
                    <a:lnTo>
                      <a:pt x="562" y="104"/>
                    </a:lnTo>
                    <a:close/>
                    <a:moveTo>
                      <a:pt x="773" y="465"/>
                    </a:moveTo>
                    <a:lnTo>
                      <a:pt x="773" y="465"/>
                    </a:lnTo>
                    <a:cubicBezTo>
                      <a:pt x="773" y="637"/>
                      <a:pt x="634" y="776"/>
                      <a:pt x="463" y="776"/>
                    </a:cubicBezTo>
                    <a:cubicBezTo>
                      <a:pt x="289" y="776"/>
                      <a:pt x="150" y="637"/>
                      <a:pt x="150" y="465"/>
                    </a:cubicBezTo>
                    <a:cubicBezTo>
                      <a:pt x="150" y="294"/>
                      <a:pt x="289" y="152"/>
                      <a:pt x="463" y="152"/>
                    </a:cubicBezTo>
                    <a:cubicBezTo>
                      <a:pt x="634" y="152"/>
                      <a:pt x="773" y="294"/>
                      <a:pt x="773" y="46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267" name="Group 266"/>
            <p:cNvGrpSpPr/>
            <p:nvPr/>
          </p:nvGrpSpPr>
          <p:grpSpPr>
            <a:xfrm>
              <a:off x="18231141" y="5400202"/>
              <a:ext cx="723562" cy="731957"/>
              <a:chOff x="18231141" y="5400202"/>
              <a:chExt cx="723562" cy="731957"/>
            </a:xfrm>
            <a:solidFill>
              <a:schemeClr val="accent5"/>
            </a:solidFill>
          </p:grpSpPr>
          <p:sp>
            <p:nvSpPr>
              <p:cNvPr id="268" name="Freeform 192"/>
              <p:cNvSpPr>
                <a:spLocks noChangeArrowheads="1"/>
              </p:cNvSpPr>
              <p:nvPr/>
            </p:nvSpPr>
            <p:spPr bwMode="auto">
              <a:xfrm>
                <a:off x="18383470" y="5548286"/>
                <a:ext cx="427367" cy="431559"/>
              </a:xfrm>
              <a:custGeom>
                <a:avLst/>
                <a:gdLst>
                  <a:gd name="T0" fmla="*/ 224 w 450"/>
                  <a:gd name="T1" fmla="*/ 0 h 453"/>
                  <a:gd name="T2" fmla="*/ 224 w 450"/>
                  <a:gd name="T3" fmla="*/ 0 h 453"/>
                  <a:gd name="T4" fmla="*/ 0 w 450"/>
                  <a:gd name="T5" fmla="*/ 227 h 453"/>
                  <a:gd name="T6" fmla="*/ 224 w 450"/>
                  <a:gd name="T7" fmla="*/ 452 h 453"/>
                  <a:gd name="T8" fmla="*/ 449 w 450"/>
                  <a:gd name="T9" fmla="*/ 227 h 453"/>
                  <a:gd name="T10" fmla="*/ 224 w 450"/>
                  <a:gd name="T1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0" h="453">
                    <a:moveTo>
                      <a:pt x="224" y="0"/>
                    </a:moveTo>
                    <a:lnTo>
                      <a:pt x="224" y="0"/>
                    </a:lnTo>
                    <a:cubicBezTo>
                      <a:pt x="99" y="0"/>
                      <a:pt x="0" y="102"/>
                      <a:pt x="0" y="227"/>
                    </a:cubicBezTo>
                    <a:cubicBezTo>
                      <a:pt x="0" y="350"/>
                      <a:pt x="101" y="452"/>
                      <a:pt x="224" y="452"/>
                    </a:cubicBezTo>
                    <a:cubicBezTo>
                      <a:pt x="350" y="452"/>
                      <a:pt x="449" y="350"/>
                      <a:pt x="449" y="227"/>
                    </a:cubicBezTo>
                    <a:cubicBezTo>
                      <a:pt x="449" y="102"/>
                      <a:pt x="350" y="0"/>
                      <a:pt x="22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69" name="Freeform 193"/>
              <p:cNvSpPr>
                <a:spLocks noChangeArrowheads="1"/>
              </p:cNvSpPr>
              <p:nvPr/>
            </p:nvSpPr>
            <p:spPr bwMode="auto">
              <a:xfrm>
                <a:off x="18231141" y="5400202"/>
                <a:ext cx="723562" cy="731957"/>
              </a:xfrm>
              <a:custGeom>
                <a:avLst/>
                <a:gdLst>
                  <a:gd name="T0" fmla="*/ 465 w 758"/>
                  <a:gd name="T1" fmla="*/ 86 h 769"/>
                  <a:gd name="T2" fmla="*/ 414 w 758"/>
                  <a:gd name="T3" fmla="*/ 72 h 769"/>
                  <a:gd name="T4" fmla="*/ 321 w 758"/>
                  <a:gd name="T5" fmla="*/ 5 h 769"/>
                  <a:gd name="T6" fmla="*/ 262 w 758"/>
                  <a:gd name="T7" fmla="*/ 96 h 769"/>
                  <a:gd name="T8" fmla="*/ 211 w 758"/>
                  <a:gd name="T9" fmla="*/ 40 h 769"/>
                  <a:gd name="T10" fmla="*/ 174 w 758"/>
                  <a:gd name="T11" fmla="*/ 155 h 769"/>
                  <a:gd name="T12" fmla="*/ 139 w 758"/>
                  <a:gd name="T13" fmla="*/ 190 h 769"/>
                  <a:gd name="T14" fmla="*/ 29 w 758"/>
                  <a:gd name="T15" fmla="*/ 233 h 769"/>
                  <a:gd name="T16" fmla="*/ 77 w 758"/>
                  <a:gd name="T17" fmla="*/ 332 h 769"/>
                  <a:gd name="T18" fmla="*/ 0 w 758"/>
                  <a:gd name="T19" fmla="*/ 345 h 769"/>
                  <a:gd name="T20" fmla="*/ 75 w 758"/>
                  <a:gd name="T21" fmla="*/ 436 h 769"/>
                  <a:gd name="T22" fmla="*/ 94 w 758"/>
                  <a:gd name="T23" fmla="*/ 500 h 769"/>
                  <a:gd name="T24" fmla="*/ 77 w 758"/>
                  <a:gd name="T25" fmla="*/ 618 h 769"/>
                  <a:gd name="T26" fmla="*/ 206 w 758"/>
                  <a:gd name="T27" fmla="*/ 639 h 769"/>
                  <a:gd name="T28" fmla="*/ 185 w 758"/>
                  <a:gd name="T29" fmla="*/ 714 h 769"/>
                  <a:gd name="T30" fmla="*/ 302 w 758"/>
                  <a:gd name="T31" fmla="*/ 685 h 769"/>
                  <a:gd name="T32" fmla="*/ 350 w 758"/>
                  <a:gd name="T33" fmla="*/ 693 h 769"/>
                  <a:gd name="T34" fmla="*/ 369 w 758"/>
                  <a:gd name="T35" fmla="*/ 768 h 769"/>
                  <a:gd name="T36" fmla="*/ 457 w 758"/>
                  <a:gd name="T37" fmla="*/ 687 h 769"/>
                  <a:gd name="T38" fmla="*/ 503 w 758"/>
                  <a:gd name="T39" fmla="*/ 671 h 769"/>
                  <a:gd name="T40" fmla="*/ 556 w 758"/>
                  <a:gd name="T41" fmla="*/ 728 h 769"/>
                  <a:gd name="T42" fmla="*/ 594 w 758"/>
                  <a:gd name="T43" fmla="*/ 615 h 769"/>
                  <a:gd name="T44" fmla="*/ 626 w 758"/>
                  <a:gd name="T45" fmla="*/ 578 h 769"/>
                  <a:gd name="T46" fmla="*/ 701 w 758"/>
                  <a:gd name="T47" fmla="*/ 605 h 769"/>
                  <a:gd name="T48" fmla="*/ 677 w 758"/>
                  <a:gd name="T49" fmla="*/ 484 h 769"/>
                  <a:gd name="T50" fmla="*/ 690 w 758"/>
                  <a:gd name="T51" fmla="*/ 428 h 769"/>
                  <a:gd name="T52" fmla="*/ 757 w 758"/>
                  <a:gd name="T53" fmla="*/ 425 h 769"/>
                  <a:gd name="T54" fmla="*/ 685 w 758"/>
                  <a:gd name="T55" fmla="*/ 332 h 769"/>
                  <a:gd name="T56" fmla="*/ 671 w 758"/>
                  <a:gd name="T57" fmla="*/ 270 h 769"/>
                  <a:gd name="T58" fmla="*/ 730 w 758"/>
                  <a:gd name="T59" fmla="*/ 217 h 769"/>
                  <a:gd name="T60" fmla="*/ 618 w 758"/>
                  <a:gd name="T61" fmla="*/ 179 h 769"/>
                  <a:gd name="T62" fmla="*/ 562 w 758"/>
                  <a:gd name="T63" fmla="*/ 128 h 769"/>
                  <a:gd name="T64" fmla="*/ 580 w 758"/>
                  <a:gd name="T65" fmla="*/ 53 h 769"/>
                  <a:gd name="T66" fmla="*/ 465 w 758"/>
                  <a:gd name="T67" fmla="*/ 86 h 769"/>
                  <a:gd name="T68" fmla="*/ 639 w 758"/>
                  <a:gd name="T69" fmla="*/ 385 h 769"/>
                  <a:gd name="T70" fmla="*/ 125 w 758"/>
                  <a:gd name="T71" fmla="*/ 385 h 769"/>
                  <a:gd name="T72" fmla="*/ 639 w 758"/>
                  <a:gd name="T73" fmla="*/ 38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58" h="769">
                    <a:moveTo>
                      <a:pt x="465" y="86"/>
                    </a:moveTo>
                    <a:lnTo>
                      <a:pt x="465" y="86"/>
                    </a:lnTo>
                    <a:cubicBezTo>
                      <a:pt x="449" y="80"/>
                      <a:pt x="433" y="77"/>
                      <a:pt x="417" y="75"/>
                    </a:cubicBezTo>
                    <a:cubicBezTo>
                      <a:pt x="414" y="72"/>
                      <a:pt x="414" y="72"/>
                      <a:pt x="414" y="72"/>
                    </a:cubicBezTo>
                    <a:cubicBezTo>
                      <a:pt x="399" y="0"/>
                      <a:pt x="399" y="0"/>
                      <a:pt x="399" y="0"/>
                    </a:cubicBezTo>
                    <a:cubicBezTo>
                      <a:pt x="321" y="5"/>
                      <a:pt x="321" y="5"/>
                      <a:pt x="321" y="5"/>
                    </a:cubicBezTo>
                    <a:cubicBezTo>
                      <a:pt x="310" y="83"/>
                      <a:pt x="310" y="83"/>
                      <a:pt x="310" y="83"/>
                    </a:cubicBezTo>
                    <a:cubicBezTo>
                      <a:pt x="294" y="86"/>
                      <a:pt x="278" y="91"/>
                      <a:pt x="262" y="96"/>
                    </a:cubicBezTo>
                    <a:lnTo>
                      <a:pt x="262" y="96"/>
                    </a:lnTo>
                    <a:cubicBezTo>
                      <a:pt x="211" y="40"/>
                      <a:pt x="211" y="40"/>
                      <a:pt x="211" y="40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60" y="166"/>
                      <a:pt x="150" y="176"/>
                      <a:pt x="139" y="190"/>
                    </a:cubicBezTo>
                    <a:lnTo>
                      <a:pt x="139" y="190"/>
                    </a:lnTo>
                    <a:cubicBezTo>
                      <a:pt x="67" y="166"/>
                      <a:pt x="67" y="166"/>
                      <a:pt x="67" y="166"/>
                    </a:cubicBezTo>
                    <a:cubicBezTo>
                      <a:pt x="29" y="233"/>
                      <a:pt x="29" y="233"/>
                      <a:pt x="29" y="233"/>
                    </a:cubicBezTo>
                    <a:cubicBezTo>
                      <a:pt x="88" y="283"/>
                      <a:pt x="88" y="283"/>
                      <a:pt x="88" y="283"/>
                    </a:cubicBezTo>
                    <a:cubicBezTo>
                      <a:pt x="83" y="300"/>
                      <a:pt x="80" y="310"/>
                      <a:pt x="77" y="332"/>
                    </a:cubicBezTo>
                    <a:cubicBezTo>
                      <a:pt x="75" y="332"/>
                      <a:pt x="75" y="332"/>
                      <a:pt x="75" y="332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75" y="436"/>
                      <a:pt x="75" y="436"/>
                      <a:pt x="75" y="436"/>
                    </a:cubicBezTo>
                    <a:cubicBezTo>
                      <a:pt x="80" y="460"/>
                      <a:pt x="85" y="479"/>
                      <a:pt x="94" y="500"/>
                    </a:cubicBezTo>
                    <a:lnTo>
                      <a:pt x="94" y="500"/>
                    </a:lnTo>
                    <a:cubicBezTo>
                      <a:pt x="37" y="551"/>
                      <a:pt x="37" y="551"/>
                      <a:pt x="37" y="551"/>
                    </a:cubicBezTo>
                    <a:cubicBezTo>
                      <a:pt x="77" y="618"/>
                      <a:pt x="77" y="618"/>
                      <a:pt x="77" y="618"/>
                    </a:cubicBezTo>
                    <a:cubicBezTo>
                      <a:pt x="150" y="591"/>
                      <a:pt x="150" y="591"/>
                      <a:pt x="150" y="591"/>
                    </a:cubicBezTo>
                    <a:cubicBezTo>
                      <a:pt x="166" y="610"/>
                      <a:pt x="185" y="626"/>
                      <a:pt x="206" y="639"/>
                    </a:cubicBezTo>
                    <a:cubicBezTo>
                      <a:pt x="206" y="642"/>
                      <a:pt x="206" y="642"/>
                      <a:pt x="206" y="642"/>
                    </a:cubicBezTo>
                    <a:cubicBezTo>
                      <a:pt x="185" y="714"/>
                      <a:pt x="185" y="714"/>
                      <a:pt x="185" y="714"/>
                    </a:cubicBezTo>
                    <a:cubicBezTo>
                      <a:pt x="257" y="746"/>
                      <a:pt x="257" y="746"/>
                      <a:pt x="257" y="746"/>
                    </a:cubicBezTo>
                    <a:cubicBezTo>
                      <a:pt x="302" y="685"/>
                      <a:pt x="302" y="685"/>
                      <a:pt x="302" y="685"/>
                    </a:cubicBezTo>
                    <a:lnTo>
                      <a:pt x="302" y="685"/>
                    </a:lnTo>
                    <a:cubicBezTo>
                      <a:pt x="318" y="687"/>
                      <a:pt x="334" y="693"/>
                      <a:pt x="350" y="693"/>
                    </a:cubicBezTo>
                    <a:cubicBezTo>
                      <a:pt x="350" y="695"/>
                      <a:pt x="350" y="695"/>
                      <a:pt x="350" y="695"/>
                    </a:cubicBezTo>
                    <a:cubicBezTo>
                      <a:pt x="369" y="768"/>
                      <a:pt x="369" y="768"/>
                      <a:pt x="369" y="768"/>
                    </a:cubicBezTo>
                    <a:cubicBezTo>
                      <a:pt x="446" y="765"/>
                      <a:pt x="446" y="765"/>
                      <a:pt x="446" y="765"/>
                    </a:cubicBezTo>
                    <a:cubicBezTo>
                      <a:pt x="457" y="687"/>
                      <a:pt x="457" y="687"/>
                      <a:pt x="457" y="687"/>
                    </a:cubicBezTo>
                    <a:cubicBezTo>
                      <a:pt x="457" y="685"/>
                      <a:pt x="457" y="685"/>
                      <a:pt x="457" y="685"/>
                    </a:cubicBezTo>
                    <a:cubicBezTo>
                      <a:pt x="473" y="682"/>
                      <a:pt x="489" y="677"/>
                      <a:pt x="503" y="671"/>
                    </a:cubicBezTo>
                    <a:cubicBezTo>
                      <a:pt x="505" y="674"/>
                      <a:pt x="505" y="674"/>
                      <a:pt x="505" y="674"/>
                    </a:cubicBezTo>
                    <a:cubicBezTo>
                      <a:pt x="556" y="728"/>
                      <a:pt x="556" y="728"/>
                      <a:pt x="556" y="728"/>
                    </a:cubicBezTo>
                    <a:cubicBezTo>
                      <a:pt x="620" y="687"/>
                      <a:pt x="620" y="687"/>
                      <a:pt x="620" y="687"/>
                    </a:cubicBezTo>
                    <a:cubicBezTo>
                      <a:pt x="594" y="615"/>
                      <a:pt x="594" y="615"/>
                      <a:pt x="594" y="615"/>
                    </a:cubicBezTo>
                    <a:cubicBezTo>
                      <a:pt x="591" y="612"/>
                      <a:pt x="591" y="612"/>
                      <a:pt x="591" y="612"/>
                    </a:cubicBezTo>
                    <a:cubicBezTo>
                      <a:pt x="604" y="602"/>
                      <a:pt x="615" y="591"/>
                      <a:pt x="626" y="578"/>
                    </a:cubicBezTo>
                    <a:cubicBezTo>
                      <a:pt x="628" y="578"/>
                      <a:pt x="628" y="578"/>
                      <a:pt x="628" y="578"/>
                    </a:cubicBezTo>
                    <a:cubicBezTo>
                      <a:pt x="701" y="605"/>
                      <a:pt x="701" y="605"/>
                      <a:pt x="701" y="605"/>
                    </a:cubicBezTo>
                    <a:cubicBezTo>
                      <a:pt x="738" y="535"/>
                      <a:pt x="738" y="535"/>
                      <a:pt x="738" y="535"/>
                    </a:cubicBezTo>
                    <a:cubicBezTo>
                      <a:pt x="677" y="484"/>
                      <a:pt x="677" y="484"/>
                      <a:pt x="677" y="484"/>
                    </a:cubicBezTo>
                    <a:cubicBezTo>
                      <a:pt x="677" y="481"/>
                      <a:pt x="677" y="481"/>
                      <a:pt x="677" y="481"/>
                    </a:cubicBezTo>
                    <a:cubicBezTo>
                      <a:pt x="682" y="465"/>
                      <a:pt x="685" y="452"/>
                      <a:pt x="690" y="428"/>
                    </a:cubicBezTo>
                    <a:cubicBezTo>
                      <a:pt x="693" y="428"/>
                      <a:pt x="693" y="428"/>
                      <a:pt x="693" y="428"/>
                    </a:cubicBezTo>
                    <a:cubicBezTo>
                      <a:pt x="757" y="425"/>
                      <a:pt x="757" y="425"/>
                      <a:pt x="757" y="425"/>
                    </a:cubicBezTo>
                    <a:cubicBezTo>
                      <a:pt x="757" y="348"/>
                      <a:pt x="757" y="348"/>
                      <a:pt x="757" y="348"/>
                    </a:cubicBezTo>
                    <a:cubicBezTo>
                      <a:pt x="685" y="332"/>
                      <a:pt x="685" y="332"/>
                      <a:pt x="685" y="332"/>
                    </a:cubicBezTo>
                    <a:cubicBezTo>
                      <a:pt x="687" y="332"/>
                      <a:pt x="687" y="332"/>
                      <a:pt x="687" y="332"/>
                    </a:cubicBezTo>
                    <a:cubicBezTo>
                      <a:pt x="682" y="310"/>
                      <a:pt x="679" y="289"/>
                      <a:pt x="671" y="270"/>
                    </a:cubicBezTo>
                    <a:cubicBezTo>
                      <a:pt x="674" y="267"/>
                      <a:pt x="674" y="267"/>
                      <a:pt x="674" y="267"/>
                    </a:cubicBezTo>
                    <a:cubicBezTo>
                      <a:pt x="730" y="217"/>
                      <a:pt x="730" y="217"/>
                      <a:pt x="730" y="217"/>
                    </a:cubicBezTo>
                    <a:cubicBezTo>
                      <a:pt x="690" y="152"/>
                      <a:pt x="690" y="152"/>
                      <a:pt x="690" y="152"/>
                    </a:cubicBezTo>
                    <a:cubicBezTo>
                      <a:pt x="618" y="179"/>
                      <a:pt x="618" y="179"/>
                      <a:pt x="618" y="179"/>
                    </a:cubicBezTo>
                    <a:cubicBezTo>
                      <a:pt x="615" y="179"/>
                      <a:pt x="615" y="179"/>
                      <a:pt x="615" y="179"/>
                    </a:cubicBezTo>
                    <a:cubicBezTo>
                      <a:pt x="599" y="161"/>
                      <a:pt x="580" y="144"/>
                      <a:pt x="562" y="128"/>
                    </a:cubicBezTo>
                    <a:cubicBezTo>
                      <a:pt x="562" y="126"/>
                      <a:pt x="562" y="126"/>
                      <a:pt x="562" y="126"/>
                    </a:cubicBezTo>
                    <a:cubicBezTo>
                      <a:pt x="580" y="53"/>
                      <a:pt x="580" y="53"/>
                      <a:pt x="580" y="53"/>
                    </a:cubicBezTo>
                    <a:cubicBezTo>
                      <a:pt x="511" y="21"/>
                      <a:pt x="511" y="21"/>
                      <a:pt x="511" y="21"/>
                    </a:cubicBezTo>
                    <a:cubicBezTo>
                      <a:pt x="465" y="86"/>
                      <a:pt x="465" y="86"/>
                      <a:pt x="465" y="86"/>
                    </a:cubicBezTo>
                    <a:close/>
                    <a:moveTo>
                      <a:pt x="639" y="385"/>
                    </a:moveTo>
                    <a:lnTo>
                      <a:pt x="639" y="385"/>
                    </a:lnTo>
                    <a:cubicBezTo>
                      <a:pt x="639" y="527"/>
                      <a:pt x="524" y="642"/>
                      <a:pt x="382" y="642"/>
                    </a:cubicBezTo>
                    <a:cubicBezTo>
                      <a:pt x="241" y="642"/>
                      <a:pt x="125" y="527"/>
                      <a:pt x="125" y="385"/>
                    </a:cubicBezTo>
                    <a:cubicBezTo>
                      <a:pt x="125" y="241"/>
                      <a:pt x="241" y="126"/>
                      <a:pt x="382" y="126"/>
                    </a:cubicBezTo>
                    <a:cubicBezTo>
                      <a:pt x="524" y="126"/>
                      <a:pt x="639" y="241"/>
                      <a:pt x="639" y="38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270" name="Group 269"/>
            <p:cNvGrpSpPr/>
            <p:nvPr/>
          </p:nvGrpSpPr>
          <p:grpSpPr>
            <a:xfrm>
              <a:off x="16982890" y="2802388"/>
              <a:ext cx="1633305" cy="1645846"/>
              <a:chOff x="16982890" y="2802388"/>
              <a:chExt cx="1633305" cy="1645846"/>
            </a:xfrm>
            <a:solidFill>
              <a:schemeClr val="accent5"/>
            </a:solidFill>
          </p:grpSpPr>
          <p:sp>
            <p:nvSpPr>
              <p:cNvPr id="271" name="Freeform 194"/>
              <p:cNvSpPr>
                <a:spLocks noChangeArrowheads="1"/>
              </p:cNvSpPr>
              <p:nvPr/>
            </p:nvSpPr>
            <p:spPr bwMode="auto">
              <a:xfrm>
                <a:off x="17262159" y="3090094"/>
                <a:ext cx="1070534" cy="1070435"/>
              </a:xfrm>
              <a:custGeom>
                <a:avLst/>
                <a:gdLst>
                  <a:gd name="T0" fmla="*/ 433 w 1122"/>
                  <a:gd name="T1" fmla="*/ 72 h 1121"/>
                  <a:gd name="T2" fmla="*/ 433 w 1122"/>
                  <a:gd name="T3" fmla="*/ 72 h 1121"/>
                  <a:gd name="T4" fmla="*/ 72 w 1122"/>
                  <a:gd name="T5" fmla="*/ 687 h 1121"/>
                  <a:gd name="T6" fmla="*/ 687 w 1122"/>
                  <a:gd name="T7" fmla="*/ 1051 h 1121"/>
                  <a:gd name="T8" fmla="*/ 1051 w 1122"/>
                  <a:gd name="T9" fmla="*/ 433 h 1121"/>
                  <a:gd name="T10" fmla="*/ 433 w 1122"/>
                  <a:gd name="T11" fmla="*/ 72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2" h="1121">
                    <a:moveTo>
                      <a:pt x="433" y="72"/>
                    </a:moveTo>
                    <a:lnTo>
                      <a:pt x="433" y="72"/>
                    </a:lnTo>
                    <a:cubicBezTo>
                      <a:pt x="163" y="141"/>
                      <a:pt x="0" y="417"/>
                      <a:pt x="72" y="687"/>
                    </a:cubicBezTo>
                    <a:cubicBezTo>
                      <a:pt x="141" y="957"/>
                      <a:pt x="417" y="1120"/>
                      <a:pt x="687" y="1051"/>
                    </a:cubicBezTo>
                    <a:cubicBezTo>
                      <a:pt x="957" y="981"/>
                      <a:pt x="1121" y="703"/>
                      <a:pt x="1051" y="433"/>
                    </a:cubicBezTo>
                    <a:cubicBezTo>
                      <a:pt x="979" y="163"/>
                      <a:pt x="703" y="0"/>
                      <a:pt x="433" y="7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72" name="Freeform 195"/>
              <p:cNvSpPr>
                <a:spLocks noChangeArrowheads="1"/>
              </p:cNvSpPr>
              <p:nvPr/>
            </p:nvSpPr>
            <p:spPr bwMode="auto">
              <a:xfrm>
                <a:off x="16982890" y="2802388"/>
                <a:ext cx="1633305" cy="1645846"/>
              </a:xfrm>
              <a:custGeom>
                <a:avLst/>
                <a:gdLst>
                  <a:gd name="T0" fmla="*/ 861 w 1708"/>
                  <a:gd name="T1" fmla="*/ 163 h 1721"/>
                  <a:gd name="T2" fmla="*/ 749 w 1708"/>
                  <a:gd name="T3" fmla="*/ 166 h 1721"/>
                  <a:gd name="T4" fmla="*/ 503 w 1708"/>
                  <a:gd name="T5" fmla="*/ 72 h 1721"/>
                  <a:gd name="T6" fmla="*/ 431 w 1708"/>
                  <a:gd name="T7" fmla="*/ 305 h 1721"/>
                  <a:gd name="T8" fmla="*/ 286 w 1708"/>
                  <a:gd name="T9" fmla="*/ 208 h 1721"/>
                  <a:gd name="T10" fmla="*/ 270 w 1708"/>
                  <a:gd name="T11" fmla="*/ 479 h 1721"/>
                  <a:gd name="T12" fmla="*/ 212 w 1708"/>
                  <a:gd name="T13" fmla="*/ 575 h 1721"/>
                  <a:gd name="T14" fmla="*/ 0 w 1708"/>
                  <a:gd name="T15" fmla="*/ 733 h 1721"/>
                  <a:gd name="T16" fmla="*/ 158 w 1708"/>
                  <a:gd name="T17" fmla="*/ 920 h 1721"/>
                  <a:gd name="T18" fmla="*/ 6 w 1708"/>
                  <a:gd name="T19" fmla="*/ 990 h 1721"/>
                  <a:gd name="T20" fmla="*/ 220 w 1708"/>
                  <a:gd name="T21" fmla="*/ 1148 h 1721"/>
                  <a:gd name="T22" fmla="*/ 289 w 1708"/>
                  <a:gd name="T23" fmla="*/ 1276 h 1721"/>
                  <a:gd name="T24" fmla="*/ 321 w 1708"/>
                  <a:gd name="T25" fmla="*/ 1538 h 1721"/>
                  <a:gd name="T26" fmla="*/ 613 w 1708"/>
                  <a:gd name="T27" fmla="*/ 1517 h 1721"/>
                  <a:gd name="T28" fmla="*/ 610 w 1708"/>
                  <a:gd name="T29" fmla="*/ 1688 h 1721"/>
                  <a:gd name="T30" fmla="*/ 845 w 1708"/>
                  <a:gd name="T31" fmla="*/ 1557 h 1721"/>
                  <a:gd name="T32" fmla="*/ 958 w 1708"/>
                  <a:gd name="T33" fmla="*/ 1552 h 1721"/>
                  <a:gd name="T34" fmla="*/ 1038 w 1708"/>
                  <a:gd name="T35" fmla="*/ 1704 h 1721"/>
                  <a:gd name="T36" fmla="*/ 1183 w 1708"/>
                  <a:gd name="T37" fmla="*/ 1477 h 1721"/>
                  <a:gd name="T38" fmla="*/ 1276 w 1708"/>
                  <a:gd name="T39" fmla="*/ 1415 h 1721"/>
                  <a:gd name="T40" fmla="*/ 1423 w 1708"/>
                  <a:gd name="T41" fmla="*/ 1511 h 1721"/>
                  <a:gd name="T42" fmla="*/ 1439 w 1708"/>
                  <a:gd name="T43" fmla="*/ 1241 h 1721"/>
                  <a:gd name="T44" fmla="*/ 1490 w 1708"/>
                  <a:gd name="T45" fmla="*/ 1142 h 1721"/>
                  <a:gd name="T46" fmla="*/ 1664 w 1708"/>
                  <a:gd name="T47" fmla="*/ 1158 h 1721"/>
                  <a:gd name="T48" fmla="*/ 1549 w 1708"/>
                  <a:gd name="T49" fmla="*/ 915 h 1721"/>
                  <a:gd name="T50" fmla="*/ 1541 w 1708"/>
                  <a:gd name="T51" fmla="*/ 779 h 1721"/>
                  <a:gd name="T52" fmla="*/ 1688 w 1708"/>
                  <a:gd name="T53" fmla="*/ 736 h 1721"/>
                  <a:gd name="T54" fmla="*/ 1479 w 1708"/>
                  <a:gd name="T55" fmla="*/ 575 h 1721"/>
                  <a:gd name="T56" fmla="*/ 1413 w 1708"/>
                  <a:gd name="T57" fmla="*/ 450 h 1721"/>
                  <a:gd name="T58" fmla="*/ 1514 w 1708"/>
                  <a:gd name="T59" fmla="*/ 302 h 1721"/>
                  <a:gd name="T60" fmla="*/ 1247 w 1708"/>
                  <a:gd name="T61" fmla="*/ 283 h 1721"/>
                  <a:gd name="T62" fmla="*/ 1094 w 1708"/>
                  <a:gd name="T63" fmla="*/ 206 h 1721"/>
                  <a:gd name="T64" fmla="*/ 1097 w 1708"/>
                  <a:gd name="T65" fmla="*/ 32 h 1721"/>
                  <a:gd name="T66" fmla="*/ 861 w 1708"/>
                  <a:gd name="T67" fmla="*/ 163 h 1721"/>
                  <a:gd name="T68" fmla="*/ 1413 w 1708"/>
                  <a:gd name="T69" fmla="*/ 714 h 1721"/>
                  <a:gd name="T70" fmla="*/ 292 w 1708"/>
                  <a:gd name="T71" fmla="*/ 1006 h 1721"/>
                  <a:gd name="T72" fmla="*/ 1413 w 1708"/>
                  <a:gd name="T73" fmla="*/ 714 h 1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08" h="1721">
                    <a:moveTo>
                      <a:pt x="861" y="163"/>
                    </a:moveTo>
                    <a:lnTo>
                      <a:pt x="861" y="163"/>
                    </a:lnTo>
                    <a:cubicBezTo>
                      <a:pt x="827" y="163"/>
                      <a:pt x="789" y="166"/>
                      <a:pt x="752" y="171"/>
                    </a:cubicBezTo>
                    <a:cubicBezTo>
                      <a:pt x="749" y="166"/>
                      <a:pt x="749" y="166"/>
                      <a:pt x="749" y="166"/>
                    </a:cubicBezTo>
                    <a:cubicBezTo>
                      <a:pt x="669" y="16"/>
                      <a:pt x="669" y="16"/>
                      <a:pt x="669" y="16"/>
                    </a:cubicBezTo>
                    <a:cubicBezTo>
                      <a:pt x="503" y="72"/>
                      <a:pt x="503" y="72"/>
                      <a:pt x="503" y="72"/>
                    </a:cubicBezTo>
                    <a:cubicBezTo>
                      <a:pt x="527" y="243"/>
                      <a:pt x="527" y="243"/>
                      <a:pt x="527" y="243"/>
                    </a:cubicBezTo>
                    <a:cubicBezTo>
                      <a:pt x="492" y="262"/>
                      <a:pt x="460" y="281"/>
                      <a:pt x="431" y="305"/>
                    </a:cubicBezTo>
                    <a:cubicBezTo>
                      <a:pt x="428" y="302"/>
                      <a:pt x="428" y="302"/>
                      <a:pt x="428" y="302"/>
                    </a:cubicBezTo>
                    <a:cubicBezTo>
                      <a:pt x="286" y="208"/>
                      <a:pt x="286" y="208"/>
                      <a:pt x="286" y="208"/>
                    </a:cubicBezTo>
                    <a:cubicBezTo>
                      <a:pt x="169" y="337"/>
                      <a:pt x="169" y="337"/>
                      <a:pt x="169" y="337"/>
                    </a:cubicBezTo>
                    <a:cubicBezTo>
                      <a:pt x="270" y="479"/>
                      <a:pt x="270" y="479"/>
                      <a:pt x="270" y="479"/>
                    </a:cubicBezTo>
                    <a:cubicBezTo>
                      <a:pt x="249" y="508"/>
                      <a:pt x="230" y="543"/>
                      <a:pt x="214" y="578"/>
                    </a:cubicBezTo>
                    <a:cubicBezTo>
                      <a:pt x="212" y="575"/>
                      <a:pt x="212" y="575"/>
                      <a:pt x="212" y="575"/>
                    </a:cubicBezTo>
                    <a:cubicBezTo>
                      <a:pt x="43" y="562"/>
                      <a:pt x="43" y="562"/>
                      <a:pt x="43" y="562"/>
                    </a:cubicBezTo>
                    <a:cubicBezTo>
                      <a:pt x="0" y="733"/>
                      <a:pt x="0" y="733"/>
                      <a:pt x="0" y="733"/>
                    </a:cubicBezTo>
                    <a:cubicBezTo>
                      <a:pt x="158" y="808"/>
                      <a:pt x="158" y="808"/>
                      <a:pt x="158" y="808"/>
                    </a:cubicBezTo>
                    <a:cubicBezTo>
                      <a:pt x="155" y="845"/>
                      <a:pt x="150" y="864"/>
                      <a:pt x="158" y="920"/>
                    </a:cubicBezTo>
                    <a:cubicBezTo>
                      <a:pt x="155" y="923"/>
                      <a:pt x="155" y="923"/>
                      <a:pt x="155" y="923"/>
                    </a:cubicBezTo>
                    <a:cubicBezTo>
                      <a:pt x="6" y="990"/>
                      <a:pt x="6" y="990"/>
                      <a:pt x="6" y="990"/>
                    </a:cubicBezTo>
                    <a:cubicBezTo>
                      <a:pt x="48" y="1158"/>
                      <a:pt x="48" y="1158"/>
                      <a:pt x="48" y="1158"/>
                    </a:cubicBezTo>
                    <a:cubicBezTo>
                      <a:pt x="220" y="1148"/>
                      <a:pt x="220" y="1148"/>
                      <a:pt x="220" y="1148"/>
                    </a:cubicBezTo>
                    <a:cubicBezTo>
                      <a:pt x="241" y="1193"/>
                      <a:pt x="262" y="1236"/>
                      <a:pt x="292" y="1276"/>
                    </a:cubicBezTo>
                    <a:cubicBezTo>
                      <a:pt x="289" y="1276"/>
                      <a:pt x="289" y="1276"/>
                      <a:pt x="289" y="1276"/>
                    </a:cubicBezTo>
                    <a:cubicBezTo>
                      <a:pt x="196" y="1418"/>
                      <a:pt x="196" y="1418"/>
                      <a:pt x="196" y="1418"/>
                    </a:cubicBezTo>
                    <a:cubicBezTo>
                      <a:pt x="321" y="1538"/>
                      <a:pt x="321" y="1538"/>
                      <a:pt x="321" y="1538"/>
                    </a:cubicBezTo>
                    <a:cubicBezTo>
                      <a:pt x="463" y="1439"/>
                      <a:pt x="463" y="1439"/>
                      <a:pt x="463" y="1439"/>
                    </a:cubicBezTo>
                    <a:cubicBezTo>
                      <a:pt x="508" y="1471"/>
                      <a:pt x="559" y="1495"/>
                      <a:pt x="613" y="1517"/>
                    </a:cubicBezTo>
                    <a:cubicBezTo>
                      <a:pt x="613" y="1519"/>
                      <a:pt x="613" y="1519"/>
                      <a:pt x="613" y="1519"/>
                    </a:cubicBezTo>
                    <a:cubicBezTo>
                      <a:pt x="610" y="1688"/>
                      <a:pt x="610" y="1688"/>
                      <a:pt x="610" y="1688"/>
                    </a:cubicBezTo>
                    <a:cubicBezTo>
                      <a:pt x="781" y="1720"/>
                      <a:pt x="781" y="1720"/>
                      <a:pt x="781" y="1720"/>
                    </a:cubicBezTo>
                    <a:cubicBezTo>
                      <a:pt x="845" y="1557"/>
                      <a:pt x="845" y="1557"/>
                      <a:pt x="845" y="1557"/>
                    </a:cubicBezTo>
                    <a:lnTo>
                      <a:pt x="845" y="1557"/>
                    </a:lnTo>
                    <a:cubicBezTo>
                      <a:pt x="883" y="1557"/>
                      <a:pt x="920" y="1557"/>
                      <a:pt x="958" y="1552"/>
                    </a:cubicBezTo>
                    <a:cubicBezTo>
                      <a:pt x="960" y="1554"/>
                      <a:pt x="960" y="1554"/>
                      <a:pt x="960" y="1554"/>
                    </a:cubicBezTo>
                    <a:cubicBezTo>
                      <a:pt x="1038" y="1704"/>
                      <a:pt x="1038" y="1704"/>
                      <a:pt x="1038" y="1704"/>
                    </a:cubicBezTo>
                    <a:cubicBezTo>
                      <a:pt x="1204" y="1651"/>
                      <a:pt x="1204" y="1651"/>
                      <a:pt x="1204" y="1651"/>
                    </a:cubicBezTo>
                    <a:cubicBezTo>
                      <a:pt x="1183" y="1477"/>
                      <a:pt x="1183" y="1477"/>
                      <a:pt x="1183" y="1477"/>
                    </a:cubicBezTo>
                    <a:cubicBezTo>
                      <a:pt x="1183" y="1474"/>
                      <a:pt x="1183" y="1474"/>
                      <a:pt x="1183" y="1474"/>
                    </a:cubicBezTo>
                    <a:cubicBezTo>
                      <a:pt x="1214" y="1458"/>
                      <a:pt x="1247" y="1437"/>
                      <a:pt x="1276" y="1415"/>
                    </a:cubicBezTo>
                    <a:cubicBezTo>
                      <a:pt x="1281" y="1418"/>
                      <a:pt x="1281" y="1418"/>
                      <a:pt x="1281" y="1418"/>
                    </a:cubicBezTo>
                    <a:cubicBezTo>
                      <a:pt x="1423" y="1511"/>
                      <a:pt x="1423" y="1511"/>
                      <a:pt x="1423" y="1511"/>
                    </a:cubicBezTo>
                    <a:cubicBezTo>
                      <a:pt x="1541" y="1383"/>
                      <a:pt x="1541" y="1383"/>
                      <a:pt x="1541" y="1383"/>
                    </a:cubicBezTo>
                    <a:cubicBezTo>
                      <a:pt x="1439" y="1241"/>
                      <a:pt x="1439" y="1241"/>
                      <a:pt x="1439" y="1241"/>
                    </a:cubicBezTo>
                    <a:cubicBezTo>
                      <a:pt x="1437" y="1241"/>
                      <a:pt x="1437" y="1241"/>
                      <a:pt x="1437" y="1241"/>
                    </a:cubicBezTo>
                    <a:cubicBezTo>
                      <a:pt x="1458" y="1209"/>
                      <a:pt x="1474" y="1177"/>
                      <a:pt x="1490" y="1142"/>
                    </a:cubicBezTo>
                    <a:cubicBezTo>
                      <a:pt x="1495" y="1145"/>
                      <a:pt x="1495" y="1145"/>
                      <a:pt x="1495" y="1145"/>
                    </a:cubicBezTo>
                    <a:cubicBezTo>
                      <a:pt x="1664" y="1158"/>
                      <a:pt x="1664" y="1158"/>
                      <a:pt x="1664" y="1158"/>
                    </a:cubicBezTo>
                    <a:cubicBezTo>
                      <a:pt x="1707" y="990"/>
                      <a:pt x="1707" y="990"/>
                      <a:pt x="1707" y="990"/>
                    </a:cubicBezTo>
                    <a:cubicBezTo>
                      <a:pt x="1549" y="915"/>
                      <a:pt x="1549" y="915"/>
                      <a:pt x="1549" y="915"/>
                    </a:cubicBezTo>
                    <a:cubicBezTo>
                      <a:pt x="1544" y="901"/>
                      <a:pt x="1544" y="901"/>
                      <a:pt x="1544" y="901"/>
                    </a:cubicBezTo>
                    <a:cubicBezTo>
                      <a:pt x="1549" y="867"/>
                      <a:pt x="1549" y="835"/>
                      <a:pt x="1541" y="779"/>
                    </a:cubicBezTo>
                    <a:cubicBezTo>
                      <a:pt x="1549" y="779"/>
                      <a:pt x="1549" y="779"/>
                      <a:pt x="1549" y="779"/>
                    </a:cubicBezTo>
                    <a:cubicBezTo>
                      <a:pt x="1688" y="736"/>
                      <a:pt x="1688" y="736"/>
                      <a:pt x="1688" y="736"/>
                    </a:cubicBezTo>
                    <a:cubicBezTo>
                      <a:pt x="1643" y="567"/>
                      <a:pt x="1643" y="567"/>
                      <a:pt x="1643" y="567"/>
                    </a:cubicBezTo>
                    <a:cubicBezTo>
                      <a:pt x="1479" y="575"/>
                      <a:pt x="1479" y="575"/>
                      <a:pt x="1479" y="575"/>
                    </a:cubicBezTo>
                    <a:cubicBezTo>
                      <a:pt x="1482" y="575"/>
                      <a:pt x="1482" y="575"/>
                      <a:pt x="1482" y="575"/>
                    </a:cubicBezTo>
                    <a:cubicBezTo>
                      <a:pt x="1463" y="530"/>
                      <a:pt x="1442" y="487"/>
                      <a:pt x="1413" y="450"/>
                    </a:cubicBezTo>
                    <a:cubicBezTo>
                      <a:pt x="1418" y="444"/>
                      <a:pt x="1418" y="444"/>
                      <a:pt x="1418" y="444"/>
                    </a:cubicBezTo>
                    <a:cubicBezTo>
                      <a:pt x="1514" y="302"/>
                      <a:pt x="1514" y="302"/>
                      <a:pt x="1514" y="302"/>
                    </a:cubicBezTo>
                    <a:cubicBezTo>
                      <a:pt x="1388" y="182"/>
                      <a:pt x="1388" y="182"/>
                      <a:pt x="1388" y="182"/>
                    </a:cubicBezTo>
                    <a:cubicBezTo>
                      <a:pt x="1247" y="283"/>
                      <a:pt x="1247" y="283"/>
                      <a:pt x="1247" y="283"/>
                    </a:cubicBezTo>
                    <a:cubicBezTo>
                      <a:pt x="1244" y="283"/>
                      <a:pt x="1244" y="283"/>
                      <a:pt x="1244" y="283"/>
                    </a:cubicBezTo>
                    <a:cubicBezTo>
                      <a:pt x="1199" y="251"/>
                      <a:pt x="1148" y="227"/>
                      <a:pt x="1094" y="206"/>
                    </a:cubicBezTo>
                    <a:cubicBezTo>
                      <a:pt x="1097" y="201"/>
                      <a:pt x="1097" y="201"/>
                      <a:pt x="1097" y="201"/>
                    </a:cubicBezTo>
                    <a:cubicBezTo>
                      <a:pt x="1097" y="32"/>
                      <a:pt x="1097" y="32"/>
                      <a:pt x="1097" y="32"/>
                    </a:cubicBezTo>
                    <a:cubicBezTo>
                      <a:pt x="926" y="0"/>
                      <a:pt x="926" y="0"/>
                      <a:pt x="926" y="0"/>
                    </a:cubicBezTo>
                    <a:cubicBezTo>
                      <a:pt x="861" y="163"/>
                      <a:pt x="861" y="163"/>
                      <a:pt x="861" y="163"/>
                    </a:cubicBezTo>
                    <a:close/>
                    <a:moveTo>
                      <a:pt x="1413" y="714"/>
                    </a:moveTo>
                    <a:lnTo>
                      <a:pt x="1413" y="714"/>
                    </a:lnTo>
                    <a:cubicBezTo>
                      <a:pt x="1493" y="1025"/>
                      <a:pt x="1308" y="1340"/>
                      <a:pt x="998" y="1420"/>
                    </a:cubicBezTo>
                    <a:cubicBezTo>
                      <a:pt x="688" y="1501"/>
                      <a:pt x="372" y="1316"/>
                      <a:pt x="292" y="1006"/>
                    </a:cubicBezTo>
                    <a:cubicBezTo>
                      <a:pt x="212" y="695"/>
                      <a:pt x="399" y="380"/>
                      <a:pt x="706" y="300"/>
                    </a:cubicBezTo>
                    <a:cubicBezTo>
                      <a:pt x="1017" y="219"/>
                      <a:pt x="1332" y="407"/>
                      <a:pt x="1413" y="7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273" name="Group 272"/>
            <p:cNvGrpSpPr/>
            <p:nvPr/>
          </p:nvGrpSpPr>
          <p:grpSpPr>
            <a:xfrm>
              <a:off x="19035099" y="4097064"/>
              <a:ext cx="1370960" cy="1362372"/>
              <a:chOff x="19035099" y="4097064"/>
              <a:chExt cx="1370960" cy="1362372"/>
            </a:xfrm>
            <a:solidFill>
              <a:schemeClr val="accent2"/>
            </a:solidFill>
          </p:grpSpPr>
          <p:sp>
            <p:nvSpPr>
              <p:cNvPr id="274" name="Freeform 198"/>
              <p:cNvSpPr>
                <a:spLocks noChangeArrowheads="1"/>
              </p:cNvSpPr>
              <p:nvPr/>
            </p:nvSpPr>
            <p:spPr bwMode="auto">
              <a:xfrm>
                <a:off x="19263592" y="4325536"/>
                <a:ext cx="905511" cy="905427"/>
              </a:xfrm>
              <a:custGeom>
                <a:avLst/>
                <a:gdLst>
                  <a:gd name="T0" fmla="*/ 224 w 950"/>
                  <a:gd name="T1" fmla="*/ 139 h 951"/>
                  <a:gd name="T2" fmla="*/ 224 w 950"/>
                  <a:gd name="T3" fmla="*/ 139 h 951"/>
                  <a:gd name="T4" fmla="*/ 139 w 950"/>
                  <a:gd name="T5" fmla="*/ 725 h 951"/>
                  <a:gd name="T6" fmla="*/ 725 w 950"/>
                  <a:gd name="T7" fmla="*/ 810 h 951"/>
                  <a:gd name="T8" fmla="*/ 810 w 950"/>
                  <a:gd name="T9" fmla="*/ 224 h 951"/>
                  <a:gd name="T10" fmla="*/ 224 w 950"/>
                  <a:gd name="T11" fmla="*/ 139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0" h="951">
                    <a:moveTo>
                      <a:pt x="224" y="139"/>
                    </a:moveTo>
                    <a:lnTo>
                      <a:pt x="224" y="139"/>
                    </a:lnTo>
                    <a:cubicBezTo>
                      <a:pt x="40" y="278"/>
                      <a:pt x="0" y="540"/>
                      <a:pt x="139" y="725"/>
                    </a:cubicBezTo>
                    <a:cubicBezTo>
                      <a:pt x="278" y="912"/>
                      <a:pt x="540" y="950"/>
                      <a:pt x="725" y="810"/>
                    </a:cubicBezTo>
                    <a:cubicBezTo>
                      <a:pt x="912" y="674"/>
                      <a:pt x="949" y="409"/>
                      <a:pt x="810" y="224"/>
                    </a:cubicBezTo>
                    <a:cubicBezTo>
                      <a:pt x="674" y="40"/>
                      <a:pt x="412" y="0"/>
                      <a:pt x="224" y="13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75" name="Freeform 199"/>
              <p:cNvSpPr>
                <a:spLocks noChangeArrowheads="1"/>
              </p:cNvSpPr>
              <p:nvPr/>
            </p:nvSpPr>
            <p:spPr bwMode="auto">
              <a:xfrm>
                <a:off x="19035099" y="4097064"/>
                <a:ext cx="1370960" cy="1362372"/>
              </a:xfrm>
              <a:custGeom>
                <a:avLst/>
                <a:gdLst>
                  <a:gd name="T0" fmla="*/ 503 w 1432"/>
                  <a:gd name="T1" fmla="*/ 174 h 1424"/>
                  <a:gd name="T2" fmla="*/ 417 w 1432"/>
                  <a:gd name="T3" fmla="*/ 211 h 1424"/>
                  <a:gd name="T4" fmla="*/ 200 w 1432"/>
                  <a:gd name="T5" fmla="*/ 216 h 1424"/>
                  <a:gd name="T6" fmla="*/ 216 w 1432"/>
                  <a:gd name="T7" fmla="*/ 417 h 1424"/>
                  <a:gd name="T8" fmla="*/ 74 w 1432"/>
                  <a:gd name="T9" fmla="*/ 390 h 1424"/>
                  <a:gd name="T10" fmla="*/ 147 w 1432"/>
                  <a:gd name="T11" fmla="*/ 601 h 1424"/>
                  <a:gd name="T12" fmla="*/ 133 w 1432"/>
                  <a:gd name="T13" fmla="*/ 695 h 1424"/>
                  <a:gd name="T14" fmla="*/ 18 w 1432"/>
                  <a:gd name="T15" fmla="*/ 880 h 1424"/>
                  <a:gd name="T16" fmla="*/ 200 w 1432"/>
                  <a:gd name="T17" fmla="*/ 976 h 1424"/>
                  <a:gd name="T18" fmla="*/ 102 w 1432"/>
                  <a:gd name="T19" fmla="*/ 1075 h 1424"/>
                  <a:gd name="T20" fmla="*/ 315 w 1432"/>
                  <a:gd name="T21" fmla="*/ 1131 h 1424"/>
                  <a:gd name="T22" fmla="*/ 412 w 1432"/>
                  <a:gd name="T23" fmla="*/ 1209 h 1424"/>
                  <a:gd name="T24" fmla="*/ 516 w 1432"/>
                  <a:gd name="T25" fmla="*/ 1399 h 1424"/>
                  <a:gd name="T26" fmla="*/ 735 w 1432"/>
                  <a:gd name="T27" fmla="*/ 1292 h 1424"/>
                  <a:gd name="T28" fmla="*/ 786 w 1432"/>
                  <a:gd name="T29" fmla="*/ 1423 h 1424"/>
                  <a:gd name="T30" fmla="*/ 925 w 1432"/>
                  <a:gd name="T31" fmla="*/ 1249 h 1424"/>
                  <a:gd name="T32" fmla="*/ 1008 w 1432"/>
                  <a:gd name="T33" fmla="*/ 1209 h 1424"/>
                  <a:gd name="T34" fmla="*/ 1120 w 1432"/>
                  <a:gd name="T35" fmla="*/ 1303 h 1424"/>
                  <a:gd name="T36" fmla="*/ 1158 w 1432"/>
                  <a:gd name="T37" fmla="*/ 1083 h 1424"/>
                  <a:gd name="T38" fmla="*/ 1211 w 1432"/>
                  <a:gd name="T39" fmla="*/ 1005 h 1424"/>
                  <a:gd name="T40" fmla="*/ 1353 w 1432"/>
                  <a:gd name="T41" fmla="*/ 1035 h 1424"/>
                  <a:gd name="T42" fmla="*/ 1281 w 1432"/>
                  <a:gd name="T43" fmla="*/ 824 h 1424"/>
                  <a:gd name="T44" fmla="*/ 1292 w 1432"/>
                  <a:gd name="T45" fmla="*/ 730 h 1424"/>
                  <a:gd name="T46" fmla="*/ 1431 w 1432"/>
                  <a:gd name="T47" fmla="*/ 687 h 1424"/>
                  <a:gd name="T48" fmla="*/ 1265 w 1432"/>
                  <a:gd name="T49" fmla="*/ 537 h 1424"/>
                  <a:gd name="T50" fmla="*/ 1217 w 1432"/>
                  <a:gd name="T51" fmla="*/ 436 h 1424"/>
                  <a:gd name="T52" fmla="*/ 1316 w 1432"/>
                  <a:gd name="T53" fmla="*/ 358 h 1424"/>
                  <a:gd name="T54" fmla="*/ 1104 w 1432"/>
                  <a:gd name="T55" fmla="*/ 300 h 1424"/>
                  <a:gd name="T56" fmla="*/ 1014 w 1432"/>
                  <a:gd name="T57" fmla="*/ 222 h 1424"/>
                  <a:gd name="T58" fmla="*/ 1046 w 1432"/>
                  <a:gd name="T59" fmla="*/ 80 h 1424"/>
                  <a:gd name="T60" fmla="*/ 834 w 1432"/>
                  <a:gd name="T61" fmla="*/ 147 h 1424"/>
                  <a:gd name="T62" fmla="*/ 695 w 1432"/>
                  <a:gd name="T63" fmla="*/ 136 h 1424"/>
                  <a:gd name="T64" fmla="*/ 642 w 1432"/>
                  <a:gd name="T65" fmla="*/ 0 h 1424"/>
                  <a:gd name="T66" fmla="*/ 503 w 1432"/>
                  <a:gd name="T67" fmla="*/ 174 h 1424"/>
                  <a:gd name="T68" fmla="*/ 1096 w 1432"/>
                  <a:gd name="T69" fmla="*/ 428 h 1424"/>
                  <a:gd name="T70" fmla="*/ 329 w 1432"/>
                  <a:gd name="T71" fmla="*/ 1000 h 1424"/>
                  <a:gd name="T72" fmla="*/ 1096 w 1432"/>
                  <a:gd name="T73" fmla="*/ 428 h 1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2" h="1424">
                    <a:moveTo>
                      <a:pt x="503" y="174"/>
                    </a:moveTo>
                    <a:lnTo>
                      <a:pt x="503" y="174"/>
                    </a:lnTo>
                    <a:cubicBezTo>
                      <a:pt x="476" y="187"/>
                      <a:pt x="447" y="198"/>
                      <a:pt x="420" y="214"/>
                    </a:cubicBezTo>
                    <a:cubicBezTo>
                      <a:pt x="417" y="211"/>
                      <a:pt x="417" y="211"/>
                      <a:pt x="417" y="211"/>
                    </a:cubicBezTo>
                    <a:cubicBezTo>
                      <a:pt x="310" y="123"/>
                      <a:pt x="310" y="123"/>
                      <a:pt x="310" y="123"/>
                    </a:cubicBezTo>
                    <a:cubicBezTo>
                      <a:pt x="200" y="216"/>
                      <a:pt x="200" y="216"/>
                      <a:pt x="200" y="216"/>
                    </a:cubicBezTo>
                    <a:cubicBezTo>
                      <a:pt x="270" y="342"/>
                      <a:pt x="270" y="342"/>
                      <a:pt x="270" y="342"/>
                    </a:cubicBezTo>
                    <a:cubicBezTo>
                      <a:pt x="251" y="366"/>
                      <a:pt x="232" y="390"/>
                      <a:pt x="216" y="417"/>
                    </a:cubicBezTo>
                    <a:cubicBezTo>
                      <a:pt x="214" y="417"/>
                      <a:pt x="214" y="417"/>
                      <a:pt x="214" y="417"/>
                    </a:cubicBezTo>
                    <a:cubicBezTo>
                      <a:pt x="74" y="390"/>
                      <a:pt x="74" y="390"/>
                      <a:pt x="74" y="390"/>
                    </a:cubicBezTo>
                    <a:cubicBezTo>
                      <a:pt x="24" y="524"/>
                      <a:pt x="24" y="524"/>
                      <a:pt x="24" y="524"/>
                    </a:cubicBezTo>
                    <a:cubicBezTo>
                      <a:pt x="147" y="601"/>
                      <a:pt x="147" y="601"/>
                      <a:pt x="147" y="601"/>
                    </a:cubicBezTo>
                    <a:cubicBezTo>
                      <a:pt x="142" y="631"/>
                      <a:pt x="136" y="663"/>
                      <a:pt x="136" y="693"/>
                    </a:cubicBezTo>
                    <a:cubicBezTo>
                      <a:pt x="133" y="695"/>
                      <a:pt x="133" y="695"/>
                      <a:pt x="133" y="695"/>
                    </a:cubicBezTo>
                    <a:cubicBezTo>
                      <a:pt x="0" y="738"/>
                      <a:pt x="0" y="738"/>
                      <a:pt x="0" y="738"/>
                    </a:cubicBezTo>
                    <a:cubicBezTo>
                      <a:pt x="18" y="880"/>
                      <a:pt x="18" y="880"/>
                      <a:pt x="18" y="880"/>
                    </a:cubicBezTo>
                    <a:cubicBezTo>
                      <a:pt x="163" y="888"/>
                      <a:pt x="163" y="888"/>
                      <a:pt x="163" y="888"/>
                    </a:cubicBezTo>
                    <a:cubicBezTo>
                      <a:pt x="173" y="917"/>
                      <a:pt x="176" y="936"/>
                      <a:pt x="200" y="976"/>
                    </a:cubicBezTo>
                    <a:cubicBezTo>
                      <a:pt x="198" y="979"/>
                      <a:pt x="198" y="979"/>
                      <a:pt x="198" y="979"/>
                    </a:cubicBezTo>
                    <a:cubicBezTo>
                      <a:pt x="102" y="1075"/>
                      <a:pt x="102" y="1075"/>
                      <a:pt x="102" y="1075"/>
                    </a:cubicBezTo>
                    <a:cubicBezTo>
                      <a:pt x="189" y="1190"/>
                      <a:pt x="189" y="1190"/>
                      <a:pt x="189" y="1190"/>
                    </a:cubicBezTo>
                    <a:cubicBezTo>
                      <a:pt x="315" y="1131"/>
                      <a:pt x="315" y="1131"/>
                      <a:pt x="315" y="1131"/>
                    </a:cubicBezTo>
                    <a:cubicBezTo>
                      <a:pt x="347" y="1158"/>
                      <a:pt x="377" y="1185"/>
                      <a:pt x="412" y="1206"/>
                    </a:cubicBezTo>
                    <a:cubicBezTo>
                      <a:pt x="412" y="1209"/>
                      <a:pt x="412" y="1209"/>
                      <a:pt x="412" y="1209"/>
                    </a:cubicBezTo>
                    <a:cubicBezTo>
                      <a:pt x="382" y="1345"/>
                      <a:pt x="382" y="1345"/>
                      <a:pt x="382" y="1345"/>
                    </a:cubicBezTo>
                    <a:cubicBezTo>
                      <a:pt x="516" y="1399"/>
                      <a:pt x="516" y="1399"/>
                      <a:pt x="516" y="1399"/>
                    </a:cubicBezTo>
                    <a:cubicBezTo>
                      <a:pt x="593" y="1278"/>
                      <a:pt x="593" y="1278"/>
                      <a:pt x="593" y="1278"/>
                    </a:cubicBezTo>
                    <a:cubicBezTo>
                      <a:pt x="639" y="1289"/>
                      <a:pt x="687" y="1292"/>
                      <a:pt x="735" y="1292"/>
                    </a:cubicBezTo>
                    <a:cubicBezTo>
                      <a:pt x="735" y="1294"/>
                      <a:pt x="735" y="1294"/>
                      <a:pt x="735" y="1294"/>
                    </a:cubicBezTo>
                    <a:cubicBezTo>
                      <a:pt x="786" y="1423"/>
                      <a:pt x="786" y="1423"/>
                      <a:pt x="786" y="1423"/>
                    </a:cubicBezTo>
                    <a:cubicBezTo>
                      <a:pt x="928" y="1396"/>
                      <a:pt x="928" y="1396"/>
                      <a:pt x="928" y="1396"/>
                    </a:cubicBezTo>
                    <a:cubicBezTo>
                      <a:pt x="925" y="1249"/>
                      <a:pt x="925" y="1249"/>
                      <a:pt x="925" y="1249"/>
                    </a:cubicBezTo>
                    <a:lnTo>
                      <a:pt x="925" y="1249"/>
                    </a:lnTo>
                    <a:cubicBezTo>
                      <a:pt x="955" y="1238"/>
                      <a:pt x="981" y="1225"/>
                      <a:pt x="1008" y="1209"/>
                    </a:cubicBezTo>
                    <a:cubicBezTo>
                      <a:pt x="1011" y="1212"/>
                      <a:pt x="1011" y="1212"/>
                      <a:pt x="1011" y="1212"/>
                    </a:cubicBezTo>
                    <a:cubicBezTo>
                      <a:pt x="1120" y="1303"/>
                      <a:pt x="1120" y="1303"/>
                      <a:pt x="1120" y="1303"/>
                    </a:cubicBezTo>
                    <a:cubicBezTo>
                      <a:pt x="1230" y="1209"/>
                      <a:pt x="1230" y="1209"/>
                      <a:pt x="1230" y="1209"/>
                    </a:cubicBezTo>
                    <a:cubicBezTo>
                      <a:pt x="1158" y="1083"/>
                      <a:pt x="1158" y="1083"/>
                      <a:pt x="1158" y="1083"/>
                    </a:cubicBezTo>
                    <a:cubicBezTo>
                      <a:pt x="1158" y="1080"/>
                      <a:pt x="1158" y="1080"/>
                      <a:pt x="1158" y="1080"/>
                    </a:cubicBezTo>
                    <a:cubicBezTo>
                      <a:pt x="1176" y="1056"/>
                      <a:pt x="1195" y="1032"/>
                      <a:pt x="1211" y="1005"/>
                    </a:cubicBezTo>
                    <a:cubicBezTo>
                      <a:pt x="1217" y="1008"/>
                      <a:pt x="1217" y="1008"/>
                      <a:pt x="1217" y="1008"/>
                    </a:cubicBezTo>
                    <a:cubicBezTo>
                      <a:pt x="1353" y="1035"/>
                      <a:pt x="1353" y="1035"/>
                      <a:pt x="1353" y="1035"/>
                    </a:cubicBezTo>
                    <a:cubicBezTo>
                      <a:pt x="1404" y="899"/>
                      <a:pt x="1404" y="899"/>
                      <a:pt x="1404" y="899"/>
                    </a:cubicBezTo>
                    <a:cubicBezTo>
                      <a:pt x="1281" y="824"/>
                      <a:pt x="1281" y="824"/>
                      <a:pt x="1281" y="824"/>
                    </a:cubicBezTo>
                    <a:lnTo>
                      <a:pt x="1281" y="824"/>
                    </a:lnTo>
                    <a:cubicBezTo>
                      <a:pt x="1286" y="791"/>
                      <a:pt x="1289" y="762"/>
                      <a:pt x="1292" y="730"/>
                    </a:cubicBezTo>
                    <a:cubicBezTo>
                      <a:pt x="1297" y="730"/>
                      <a:pt x="1297" y="730"/>
                      <a:pt x="1297" y="730"/>
                    </a:cubicBezTo>
                    <a:cubicBezTo>
                      <a:pt x="1431" y="687"/>
                      <a:pt x="1431" y="687"/>
                      <a:pt x="1431" y="687"/>
                    </a:cubicBezTo>
                    <a:cubicBezTo>
                      <a:pt x="1409" y="545"/>
                      <a:pt x="1409" y="545"/>
                      <a:pt x="1409" y="545"/>
                    </a:cubicBezTo>
                    <a:cubicBezTo>
                      <a:pt x="1265" y="537"/>
                      <a:pt x="1265" y="537"/>
                      <a:pt x="1265" y="537"/>
                    </a:cubicBezTo>
                    <a:cubicBezTo>
                      <a:pt x="1257" y="530"/>
                      <a:pt x="1257" y="530"/>
                      <a:pt x="1257" y="530"/>
                    </a:cubicBezTo>
                    <a:cubicBezTo>
                      <a:pt x="1249" y="500"/>
                      <a:pt x="1241" y="476"/>
                      <a:pt x="1217" y="436"/>
                    </a:cubicBezTo>
                    <a:cubicBezTo>
                      <a:pt x="1219" y="433"/>
                      <a:pt x="1219" y="433"/>
                      <a:pt x="1219" y="433"/>
                    </a:cubicBezTo>
                    <a:cubicBezTo>
                      <a:pt x="1316" y="358"/>
                      <a:pt x="1316" y="358"/>
                      <a:pt x="1316" y="358"/>
                    </a:cubicBezTo>
                    <a:cubicBezTo>
                      <a:pt x="1230" y="241"/>
                      <a:pt x="1230" y="241"/>
                      <a:pt x="1230" y="241"/>
                    </a:cubicBezTo>
                    <a:cubicBezTo>
                      <a:pt x="1104" y="300"/>
                      <a:pt x="1104" y="300"/>
                      <a:pt x="1104" y="300"/>
                    </a:cubicBezTo>
                    <a:cubicBezTo>
                      <a:pt x="1107" y="297"/>
                      <a:pt x="1107" y="297"/>
                      <a:pt x="1107" y="297"/>
                    </a:cubicBezTo>
                    <a:cubicBezTo>
                      <a:pt x="1078" y="270"/>
                      <a:pt x="1048" y="243"/>
                      <a:pt x="1014" y="222"/>
                    </a:cubicBezTo>
                    <a:cubicBezTo>
                      <a:pt x="1016" y="216"/>
                      <a:pt x="1016" y="216"/>
                      <a:pt x="1016" y="216"/>
                    </a:cubicBezTo>
                    <a:cubicBezTo>
                      <a:pt x="1046" y="80"/>
                      <a:pt x="1046" y="80"/>
                      <a:pt x="1046" y="80"/>
                    </a:cubicBezTo>
                    <a:cubicBezTo>
                      <a:pt x="912" y="27"/>
                      <a:pt x="912" y="27"/>
                      <a:pt x="912" y="27"/>
                    </a:cubicBezTo>
                    <a:cubicBezTo>
                      <a:pt x="834" y="147"/>
                      <a:pt x="834" y="147"/>
                      <a:pt x="834" y="147"/>
                    </a:cubicBezTo>
                    <a:lnTo>
                      <a:pt x="834" y="147"/>
                    </a:lnTo>
                    <a:cubicBezTo>
                      <a:pt x="789" y="139"/>
                      <a:pt x="743" y="133"/>
                      <a:pt x="695" y="136"/>
                    </a:cubicBezTo>
                    <a:cubicBezTo>
                      <a:pt x="695" y="131"/>
                      <a:pt x="695" y="131"/>
                      <a:pt x="695" y="131"/>
                    </a:cubicBezTo>
                    <a:cubicBezTo>
                      <a:pt x="642" y="0"/>
                      <a:pt x="642" y="0"/>
                      <a:pt x="642" y="0"/>
                    </a:cubicBezTo>
                    <a:cubicBezTo>
                      <a:pt x="503" y="29"/>
                      <a:pt x="503" y="29"/>
                      <a:pt x="503" y="29"/>
                    </a:cubicBezTo>
                    <a:cubicBezTo>
                      <a:pt x="503" y="174"/>
                      <a:pt x="503" y="174"/>
                      <a:pt x="503" y="174"/>
                    </a:cubicBezTo>
                    <a:close/>
                    <a:moveTo>
                      <a:pt x="1096" y="428"/>
                    </a:moveTo>
                    <a:lnTo>
                      <a:pt x="1096" y="428"/>
                    </a:lnTo>
                    <a:cubicBezTo>
                      <a:pt x="1257" y="639"/>
                      <a:pt x="1211" y="939"/>
                      <a:pt x="1000" y="1097"/>
                    </a:cubicBezTo>
                    <a:cubicBezTo>
                      <a:pt x="786" y="1254"/>
                      <a:pt x="487" y="1212"/>
                      <a:pt x="329" y="1000"/>
                    </a:cubicBezTo>
                    <a:cubicBezTo>
                      <a:pt x="171" y="786"/>
                      <a:pt x="214" y="487"/>
                      <a:pt x="428" y="329"/>
                    </a:cubicBezTo>
                    <a:cubicBezTo>
                      <a:pt x="639" y="171"/>
                      <a:pt x="939" y="214"/>
                      <a:pt x="1096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276" name="Group 275"/>
            <p:cNvGrpSpPr/>
            <p:nvPr/>
          </p:nvGrpSpPr>
          <p:grpSpPr>
            <a:xfrm>
              <a:off x="15870042" y="3352414"/>
              <a:ext cx="1197475" cy="1218519"/>
              <a:chOff x="15870042" y="3352414"/>
              <a:chExt cx="1197475" cy="1218519"/>
            </a:xfrm>
            <a:solidFill>
              <a:schemeClr val="accent1"/>
            </a:solidFill>
          </p:grpSpPr>
          <p:sp>
            <p:nvSpPr>
              <p:cNvPr id="277" name="Freeform 200"/>
              <p:cNvSpPr>
                <a:spLocks noChangeArrowheads="1"/>
              </p:cNvSpPr>
              <p:nvPr/>
            </p:nvSpPr>
            <p:spPr bwMode="auto">
              <a:xfrm>
                <a:off x="16119693" y="3606272"/>
                <a:ext cx="715100" cy="710803"/>
              </a:xfrm>
              <a:custGeom>
                <a:avLst/>
                <a:gdLst>
                  <a:gd name="T0" fmla="*/ 375 w 748"/>
                  <a:gd name="T1" fmla="*/ 0 h 747"/>
                  <a:gd name="T2" fmla="*/ 375 w 748"/>
                  <a:gd name="T3" fmla="*/ 0 h 747"/>
                  <a:gd name="T4" fmla="*/ 0 w 748"/>
                  <a:gd name="T5" fmla="*/ 372 h 747"/>
                  <a:gd name="T6" fmla="*/ 375 w 748"/>
                  <a:gd name="T7" fmla="*/ 746 h 747"/>
                  <a:gd name="T8" fmla="*/ 747 w 748"/>
                  <a:gd name="T9" fmla="*/ 372 h 747"/>
                  <a:gd name="T10" fmla="*/ 375 w 748"/>
                  <a:gd name="T11" fmla="*/ 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8" h="747">
                    <a:moveTo>
                      <a:pt x="375" y="0"/>
                    </a:moveTo>
                    <a:lnTo>
                      <a:pt x="375" y="0"/>
                    </a:lnTo>
                    <a:cubicBezTo>
                      <a:pt x="169" y="0"/>
                      <a:pt x="0" y="166"/>
                      <a:pt x="0" y="372"/>
                    </a:cubicBezTo>
                    <a:cubicBezTo>
                      <a:pt x="0" y="578"/>
                      <a:pt x="169" y="746"/>
                      <a:pt x="375" y="746"/>
                    </a:cubicBezTo>
                    <a:cubicBezTo>
                      <a:pt x="581" y="746"/>
                      <a:pt x="747" y="578"/>
                      <a:pt x="747" y="372"/>
                    </a:cubicBezTo>
                    <a:cubicBezTo>
                      <a:pt x="747" y="166"/>
                      <a:pt x="581" y="0"/>
                      <a:pt x="3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78" name="Freeform 201"/>
              <p:cNvSpPr>
                <a:spLocks noChangeArrowheads="1"/>
              </p:cNvSpPr>
              <p:nvPr/>
            </p:nvSpPr>
            <p:spPr bwMode="auto">
              <a:xfrm>
                <a:off x="15870042" y="3352414"/>
                <a:ext cx="1197475" cy="1218519"/>
              </a:xfrm>
              <a:custGeom>
                <a:avLst/>
                <a:gdLst>
                  <a:gd name="T0" fmla="*/ 768 w 1253"/>
                  <a:gd name="T1" fmla="*/ 142 h 1274"/>
                  <a:gd name="T2" fmla="*/ 687 w 1253"/>
                  <a:gd name="T3" fmla="*/ 123 h 1274"/>
                  <a:gd name="T4" fmla="*/ 530 w 1253"/>
                  <a:gd name="T5" fmla="*/ 11 h 1274"/>
                  <a:gd name="T6" fmla="*/ 436 w 1253"/>
                  <a:gd name="T7" fmla="*/ 163 h 1274"/>
                  <a:gd name="T8" fmla="*/ 350 w 1253"/>
                  <a:gd name="T9" fmla="*/ 67 h 1274"/>
                  <a:gd name="T10" fmla="*/ 289 w 1253"/>
                  <a:gd name="T11" fmla="*/ 257 h 1274"/>
                  <a:gd name="T12" fmla="*/ 227 w 1253"/>
                  <a:gd name="T13" fmla="*/ 316 h 1274"/>
                  <a:gd name="T14" fmla="*/ 48 w 1253"/>
                  <a:gd name="T15" fmla="*/ 388 h 1274"/>
                  <a:gd name="T16" fmla="*/ 126 w 1253"/>
                  <a:gd name="T17" fmla="*/ 551 h 1274"/>
                  <a:gd name="T18" fmla="*/ 0 w 1253"/>
                  <a:gd name="T19" fmla="*/ 573 h 1274"/>
                  <a:gd name="T20" fmla="*/ 126 w 1253"/>
                  <a:gd name="T21" fmla="*/ 725 h 1274"/>
                  <a:gd name="T22" fmla="*/ 153 w 1253"/>
                  <a:gd name="T23" fmla="*/ 829 h 1274"/>
                  <a:gd name="T24" fmla="*/ 128 w 1253"/>
                  <a:gd name="T25" fmla="*/ 1022 h 1274"/>
                  <a:gd name="T26" fmla="*/ 340 w 1253"/>
                  <a:gd name="T27" fmla="*/ 1059 h 1274"/>
                  <a:gd name="T28" fmla="*/ 308 w 1253"/>
                  <a:gd name="T29" fmla="*/ 1182 h 1274"/>
                  <a:gd name="T30" fmla="*/ 500 w 1253"/>
                  <a:gd name="T31" fmla="*/ 1134 h 1274"/>
                  <a:gd name="T32" fmla="*/ 581 w 1253"/>
                  <a:gd name="T33" fmla="*/ 1150 h 1274"/>
                  <a:gd name="T34" fmla="*/ 610 w 1253"/>
                  <a:gd name="T35" fmla="*/ 1273 h 1274"/>
                  <a:gd name="T36" fmla="*/ 754 w 1253"/>
                  <a:gd name="T37" fmla="*/ 1137 h 1274"/>
                  <a:gd name="T38" fmla="*/ 832 w 1253"/>
                  <a:gd name="T39" fmla="*/ 1110 h 1274"/>
                  <a:gd name="T40" fmla="*/ 920 w 1253"/>
                  <a:gd name="T41" fmla="*/ 1206 h 1274"/>
                  <a:gd name="T42" fmla="*/ 979 w 1253"/>
                  <a:gd name="T43" fmla="*/ 1019 h 1274"/>
                  <a:gd name="T44" fmla="*/ 1035 w 1253"/>
                  <a:gd name="T45" fmla="*/ 958 h 1274"/>
                  <a:gd name="T46" fmla="*/ 1158 w 1253"/>
                  <a:gd name="T47" fmla="*/ 1001 h 1274"/>
                  <a:gd name="T48" fmla="*/ 1121 w 1253"/>
                  <a:gd name="T49" fmla="*/ 805 h 1274"/>
                  <a:gd name="T50" fmla="*/ 1140 w 1253"/>
                  <a:gd name="T51" fmla="*/ 712 h 1274"/>
                  <a:gd name="T52" fmla="*/ 1252 w 1253"/>
                  <a:gd name="T53" fmla="*/ 704 h 1274"/>
                  <a:gd name="T54" fmla="*/ 1134 w 1253"/>
                  <a:gd name="T55" fmla="*/ 551 h 1274"/>
                  <a:gd name="T56" fmla="*/ 1107 w 1253"/>
                  <a:gd name="T57" fmla="*/ 447 h 1274"/>
                  <a:gd name="T58" fmla="*/ 1206 w 1253"/>
                  <a:gd name="T59" fmla="*/ 361 h 1274"/>
                  <a:gd name="T60" fmla="*/ 1019 w 1253"/>
                  <a:gd name="T61" fmla="*/ 297 h 1274"/>
                  <a:gd name="T62" fmla="*/ 928 w 1253"/>
                  <a:gd name="T63" fmla="*/ 214 h 1274"/>
                  <a:gd name="T64" fmla="*/ 960 w 1253"/>
                  <a:gd name="T65" fmla="*/ 91 h 1274"/>
                  <a:gd name="T66" fmla="*/ 768 w 1253"/>
                  <a:gd name="T67" fmla="*/ 142 h 1274"/>
                  <a:gd name="T68" fmla="*/ 1059 w 1253"/>
                  <a:gd name="T69" fmla="*/ 637 h 1274"/>
                  <a:gd name="T70" fmla="*/ 206 w 1253"/>
                  <a:gd name="T71" fmla="*/ 637 h 1274"/>
                  <a:gd name="T72" fmla="*/ 1059 w 1253"/>
                  <a:gd name="T73" fmla="*/ 637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53" h="1274">
                    <a:moveTo>
                      <a:pt x="768" y="142"/>
                    </a:moveTo>
                    <a:lnTo>
                      <a:pt x="768" y="142"/>
                    </a:lnTo>
                    <a:cubicBezTo>
                      <a:pt x="743" y="134"/>
                      <a:pt x="717" y="129"/>
                      <a:pt x="687" y="126"/>
                    </a:cubicBezTo>
                    <a:cubicBezTo>
                      <a:pt x="687" y="123"/>
                      <a:pt x="687" y="123"/>
                      <a:pt x="687" y="123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530" y="11"/>
                      <a:pt x="530" y="11"/>
                      <a:pt x="530" y="11"/>
                    </a:cubicBezTo>
                    <a:cubicBezTo>
                      <a:pt x="514" y="136"/>
                      <a:pt x="514" y="136"/>
                      <a:pt x="514" y="136"/>
                    </a:cubicBezTo>
                    <a:cubicBezTo>
                      <a:pt x="487" y="145"/>
                      <a:pt x="460" y="153"/>
                      <a:pt x="436" y="163"/>
                    </a:cubicBezTo>
                    <a:cubicBezTo>
                      <a:pt x="433" y="161"/>
                      <a:pt x="433" y="161"/>
                      <a:pt x="433" y="161"/>
                    </a:cubicBezTo>
                    <a:cubicBezTo>
                      <a:pt x="350" y="67"/>
                      <a:pt x="350" y="67"/>
                      <a:pt x="350" y="67"/>
                    </a:cubicBezTo>
                    <a:cubicBezTo>
                      <a:pt x="241" y="136"/>
                      <a:pt x="241" y="136"/>
                      <a:pt x="241" y="136"/>
                    </a:cubicBezTo>
                    <a:cubicBezTo>
                      <a:pt x="289" y="257"/>
                      <a:pt x="289" y="257"/>
                      <a:pt x="289" y="257"/>
                    </a:cubicBezTo>
                    <a:cubicBezTo>
                      <a:pt x="268" y="275"/>
                      <a:pt x="249" y="294"/>
                      <a:pt x="230" y="316"/>
                    </a:cubicBezTo>
                    <a:cubicBezTo>
                      <a:pt x="227" y="316"/>
                      <a:pt x="227" y="316"/>
                      <a:pt x="227" y="316"/>
                    </a:cubicBezTo>
                    <a:cubicBezTo>
                      <a:pt x="110" y="275"/>
                      <a:pt x="110" y="275"/>
                      <a:pt x="110" y="275"/>
                    </a:cubicBezTo>
                    <a:cubicBezTo>
                      <a:pt x="48" y="388"/>
                      <a:pt x="48" y="388"/>
                      <a:pt x="48" y="388"/>
                    </a:cubicBezTo>
                    <a:cubicBezTo>
                      <a:pt x="147" y="471"/>
                      <a:pt x="147" y="471"/>
                      <a:pt x="147" y="471"/>
                    </a:cubicBezTo>
                    <a:cubicBezTo>
                      <a:pt x="137" y="495"/>
                      <a:pt x="131" y="514"/>
                      <a:pt x="126" y="551"/>
                    </a:cubicBezTo>
                    <a:cubicBezTo>
                      <a:pt x="123" y="551"/>
                      <a:pt x="123" y="551"/>
                      <a:pt x="123" y="551"/>
                    </a:cubicBezTo>
                    <a:cubicBezTo>
                      <a:pt x="0" y="573"/>
                      <a:pt x="0" y="573"/>
                      <a:pt x="0" y="573"/>
                    </a:cubicBezTo>
                    <a:cubicBezTo>
                      <a:pt x="0" y="701"/>
                      <a:pt x="0" y="701"/>
                      <a:pt x="0" y="701"/>
                    </a:cubicBezTo>
                    <a:cubicBezTo>
                      <a:pt x="126" y="725"/>
                      <a:pt x="126" y="725"/>
                      <a:pt x="126" y="725"/>
                    </a:cubicBezTo>
                    <a:cubicBezTo>
                      <a:pt x="131" y="760"/>
                      <a:pt x="142" y="794"/>
                      <a:pt x="155" y="829"/>
                    </a:cubicBezTo>
                    <a:cubicBezTo>
                      <a:pt x="153" y="829"/>
                      <a:pt x="153" y="829"/>
                      <a:pt x="153" y="829"/>
                    </a:cubicBezTo>
                    <a:cubicBezTo>
                      <a:pt x="59" y="912"/>
                      <a:pt x="59" y="912"/>
                      <a:pt x="59" y="912"/>
                    </a:cubicBezTo>
                    <a:cubicBezTo>
                      <a:pt x="128" y="1022"/>
                      <a:pt x="128" y="1022"/>
                      <a:pt x="128" y="1022"/>
                    </a:cubicBezTo>
                    <a:cubicBezTo>
                      <a:pt x="249" y="977"/>
                      <a:pt x="249" y="977"/>
                      <a:pt x="249" y="977"/>
                    </a:cubicBezTo>
                    <a:cubicBezTo>
                      <a:pt x="275" y="1008"/>
                      <a:pt x="305" y="1038"/>
                      <a:pt x="340" y="1059"/>
                    </a:cubicBezTo>
                    <a:cubicBezTo>
                      <a:pt x="340" y="1062"/>
                      <a:pt x="340" y="1062"/>
                      <a:pt x="340" y="1062"/>
                    </a:cubicBezTo>
                    <a:cubicBezTo>
                      <a:pt x="308" y="1182"/>
                      <a:pt x="308" y="1182"/>
                      <a:pt x="308" y="1182"/>
                    </a:cubicBezTo>
                    <a:cubicBezTo>
                      <a:pt x="423" y="1238"/>
                      <a:pt x="423" y="1238"/>
                      <a:pt x="423" y="1238"/>
                    </a:cubicBezTo>
                    <a:cubicBezTo>
                      <a:pt x="500" y="1134"/>
                      <a:pt x="500" y="1134"/>
                      <a:pt x="500" y="1134"/>
                    </a:cubicBezTo>
                    <a:lnTo>
                      <a:pt x="500" y="1134"/>
                    </a:lnTo>
                    <a:cubicBezTo>
                      <a:pt x="524" y="1140"/>
                      <a:pt x="554" y="1148"/>
                      <a:pt x="581" y="1150"/>
                    </a:cubicBezTo>
                    <a:cubicBezTo>
                      <a:pt x="581" y="1153"/>
                      <a:pt x="581" y="1153"/>
                      <a:pt x="581" y="1153"/>
                    </a:cubicBezTo>
                    <a:cubicBezTo>
                      <a:pt x="610" y="1273"/>
                      <a:pt x="610" y="1273"/>
                      <a:pt x="610" y="1273"/>
                    </a:cubicBezTo>
                    <a:cubicBezTo>
                      <a:pt x="738" y="1265"/>
                      <a:pt x="738" y="1265"/>
                      <a:pt x="738" y="1265"/>
                    </a:cubicBezTo>
                    <a:cubicBezTo>
                      <a:pt x="754" y="1137"/>
                      <a:pt x="754" y="1137"/>
                      <a:pt x="754" y="1137"/>
                    </a:cubicBezTo>
                    <a:lnTo>
                      <a:pt x="754" y="1137"/>
                    </a:lnTo>
                    <a:cubicBezTo>
                      <a:pt x="781" y="1129"/>
                      <a:pt x="808" y="1121"/>
                      <a:pt x="832" y="1110"/>
                    </a:cubicBezTo>
                    <a:cubicBezTo>
                      <a:pt x="835" y="1116"/>
                      <a:pt x="835" y="1116"/>
                      <a:pt x="835" y="1116"/>
                    </a:cubicBezTo>
                    <a:cubicBezTo>
                      <a:pt x="920" y="1206"/>
                      <a:pt x="920" y="1206"/>
                      <a:pt x="920" y="1206"/>
                    </a:cubicBezTo>
                    <a:cubicBezTo>
                      <a:pt x="1027" y="1137"/>
                      <a:pt x="1027" y="1137"/>
                      <a:pt x="1027" y="1137"/>
                    </a:cubicBezTo>
                    <a:cubicBezTo>
                      <a:pt x="979" y="1019"/>
                      <a:pt x="979" y="1019"/>
                      <a:pt x="979" y="1019"/>
                    </a:cubicBezTo>
                    <a:cubicBezTo>
                      <a:pt x="979" y="1017"/>
                      <a:pt x="979" y="1017"/>
                      <a:pt x="979" y="1017"/>
                    </a:cubicBezTo>
                    <a:cubicBezTo>
                      <a:pt x="1000" y="998"/>
                      <a:pt x="1019" y="979"/>
                      <a:pt x="1035" y="958"/>
                    </a:cubicBezTo>
                    <a:cubicBezTo>
                      <a:pt x="1041" y="960"/>
                      <a:pt x="1041" y="960"/>
                      <a:pt x="1041" y="960"/>
                    </a:cubicBezTo>
                    <a:cubicBezTo>
                      <a:pt x="1158" y="1001"/>
                      <a:pt x="1158" y="1001"/>
                      <a:pt x="1158" y="1001"/>
                    </a:cubicBezTo>
                    <a:cubicBezTo>
                      <a:pt x="1220" y="888"/>
                      <a:pt x="1220" y="888"/>
                      <a:pt x="1220" y="888"/>
                    </a:cubicBezTo>
                    <a:cubicBezTo>
                      <a:pt x="1121" y="805"/>
                      <a:pt x="1121" y="805"/>
                      <a:pt x="1121" y="805"/>
                    </a:cubicBezTo>
                    <a:cubicBezTo>
                      <a:pt x="1118" y="797"/>
                      <a:pt x="1118" y="797"/>
                      <a:pt x="1118" y="797"/>
                    </a:cubicBezTo>
                    <a:cubicBezTo>
                      <a:pt x="1129" y="770"/>
                      <a:pt x="1134" y="749"/>
                      <a:pt x="1140" y="712"/>
                    </a:cubicBezTo>
                    <a:cubicBezTo>
                      <a:pt x="1145" y="712"/>
                      <a:pt x="1145" y="712"/>
                      <a:pt x="1145" y="712"/>
                    </a:cubicBezTo>
                    <a:cubicBezTo>
                      <a:pt x="1252" y="704"/>
                      <a:pt x="1252" y="704"/>
                      <a:pt x="1252" y="704"/>
                    </a:cubicBezTo>
                    <a:cubicBezTo>
                      <a:pt x="1252" y="575"/>
                      <a:pt x="1252" y="575"/>
                      <a:pt x="1252" y="575"/>
                    </a:cubicBezTo>
                    <a:cubicBezTo>
                      <a:pt x="1134" y="551"/>
                      <a:pt x="1134" y="551"/>
                      <a:pt x="1134" y="551"/>
                    </a:cubicBezTo>
                    <a:cubicBezTo>
                      <a:pt x="1137" y="551"/>
                      <a:pt x="1137" y="551"/>
                      <a:pt x="1137" y="551"/>
                    </a:cubicBezTo>
                    <a:cubicBezTo>
                      <a:pt x="1129" y="514"/>
                      <a:pt x="1121" y="479"/>
                      <a:pt x="1107" y="447"/>
                    </a:cubicBezTo>
                    <a:cubicBezTo>
                      <a:pt x="1113" y="444"/>
                      <a:pt x="1113" y="444"/>
                      <a:pt x="1113" y="444"/>
                    </a:cubicBezTo>
                    <a:cubicBezTo>
                      <a:pt x="1206" y="361"/>
                      <a:pt x="1206" y="361"/>
                      <a:pt x="1206" y="361"/>
                    </a:cubicBezTo>
                    <a:cubicBezTo>
                      <a:pt x="1140" y="251"/>
                      <a:pt x="1140" y="251"/>
                      <a:pt x="1140" y="251"/>
                    </a:cubicBezTo>
                    <a:cubicBezTo>
                      <a:pt x="1019" y="297"/>
                      <a:pt x="1019" y="297"/>
                      <a:pt x="1019" y="297"/>
                    </a:cubicBezTo>
                    <a:lnTo>
                      <a:pt x="1019" y="297"/>
                    </a:lnTo>
                    <a:cubicBezTo>
                      <a:pt x="992" y="268"/>
                      <a:pt x="960" y="238"/>
                      <a:pt x="928" y="214"/>
                    </a:cubicBezTo>
                    <a:cubicBezTo>
                      <a:pt x="928" y="211"/>
                      <a:pt x="928" y="211"/>
                      <a:pt x="928" y="211"/>
                    </a:cubicBezTo>
                    <a:cubicBezTo>
                      <a:pt x="960" y="91"/>
                      <a:pt x="960" y="91"/>
                      <a:pt x="960" y="91"/>
                    </a:cubicBezTo>
                    <a:cubicBezTo>
                      <a:pt x="845" y="37"/>
                      <a:pt x="845" y="37"/>
                      <a:pt x="845" y="37"/>
                    </a:cubicBezTo>
                    <a:cubicBezTo>
                      <a:pt x="768" y="142"/>
                      <a:pt x="768" y="142"/>
                      <a:pt x="768" y="142"/>
                    </a:cubicBezTo>
                    <a:close/>
                    <a:moveTo>
                      <a:pt x="1059" y="637"/>
                    </a:moveTo>
                    <a:lnTo>
                      <a:pt x="1059" y="637"/>
                    </a:lnTo>
                    <a:cubicBezTo>
                      <a:pt x="1059" y="872"/>
                      <a:pt x="869" y="1065"/>
                      <a:pt x="634" y="1065"/>
                    </a:cubicBezTo>
                    <a:cubicBezTo>
                      <a:pt x="396" y="1065"/>
                      <a:pt x="206" y="872"/>
                      <a:pt x="206" y="637"/>
                    </a:cubicBezTo>
                    <a:cubicBezTo>
                      <a:pt x="206" y="401"/>
                      <a:pt x="396" y="211"/>
                      <a:pt x="634" y="211"/>
                    </a:cubicBezTo>
                    <a:cubicBezTo>
                      <a:pt x="869" y="211"/>
                      <a:pt x="1059" y="401"/>
                      <a:pt x="1059" y="63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grpSp>
          <p:nvGrpSpPr>
            <p:cNvPr id="279" name="Group 278"/>
            <p:cNvGrpSpPr/>
            <p:nvPr/>
          </p:nvGrpSpPr>
          <p:grpSpPr>
            <a:xfrm>
              <a:off x="17973028" y="4308613"/>
              <a:ext cx="1032452" cy="1049280"/>
              <a:chOff x="17973028" y="4308613"/>
              <a:chExt cx="1032452" cy="1049280"/>
            </a:xfrm>
            <a:solidFill>
              <a:schemeClr val="accent1"/>
            </a:solidFill>
          </p:grpSpPr>
          <p:sp>
            <p:nvSpPr>
              <p:cNvPr id="280" name="Freeform 202"/>
              <p:cNvSpPr>
                <a:spLocks noChangeArrowheads="1"/>
              </p:cNvSpPr>
              <p:nvPr/>
            </p:nvSpPr>
            <p:spPr bwMode="auto">
              <a:xfrm>
                <a:off x="18188827" y="4528623"/>
                <a:ext cx="613547" cy="613490"/>
              </a:xfrm>
              <a:custGeom>
                <a:avLst/>
                <a:gdLst>
                  <a:gd name="T0" fmla="*/ 321 w 643"/>
                  <a:gd name="T1" fmla="*/ 0 h 646"/>
                  <a:gd name="T2" fmla="*/ 321 w 643"/>
                  <a:gd name="T3" fmla="*/ 0 h 646"/>
                  <a:gd name="T4" fmla="*/ 0 w 643"/>
                  <a:gd name="T5" fmla="*/ 321 h 646"/>
                  <a:gd name="T6" fmla="*/ 321 w 643"/>
                  <a:gd name="T7" fmla="*/ 645 h 646"/>
                  <a:gd name="T8" fmla="*/ 642 w 643"/>
                  <a:gd name="T9" fmla="*/ 321 h 646"/>
                  <a:gd name="T10" fmla="*/ 321 w 643"/>
                  <a:gd name="T11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3" h="646">
                    <a:moveTo>
                      <a:pt x="321" y="0"/>
                    </a:moveTo>
                    <a:lnTo>
                      <a:pt x="321" y="0"/>
                    </a:lnTo>
                    <a:cubicBezTo>
                      <a:pt x="144" y="0"/>
                      <a:pt x="0" y="145"/>
                      <a:pt x="0" y="321"/>
                    </a:cubicBezTo>
                    <a:cubicBezTo>
                      <a:pt x="0" y="500"/>
                      <a:pt x="144" y="645"/>
                      <a:pt x="321" y="645"/>
                    </a:cubicBezTo>
                    <a:cubicBezTo>
                      <a:pt x="500" y="645"/>
                      <a:pt x="642" y="500"/>
                      <a:pt x="642" y="321"/>
                    </a:cubicBezTo>
                    <a:cubicBezTo>
                      <a:pt x="642" y="145"/>
                      <a:pt x="500" y="0"/>
                      <a:pt x="32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81" name="Freeform 203"/>
              <p:cNvSpPr>
                <a:spLocks noChangeArrowheads="1"/>
              </p:cNvSpPr>
              <p:nvPr/>
            </p:nvSpPr>
            <p:spPr bwMode="auto">
              <a:xfrm>
                <a:off x="17973028" y="4308613"/>
                <a:ext cx="1032452" cy="1049280"/>
              </a:xfrm>
              <a:custGeom>
                <a:avLst/>
                <a:gdLst>
                  <a:gd name="T0" fmla="*/ 664 w 1082"/>
                  <a:gd name="T1" fmla="*/ 120 h 1100"/>
                  <a:gd name="T2" fmla="*/ 594 w 1082"/>
                  <a:gd name="T3" fmla="*/ 104 h 1100"/>
                  <a:gd name="T4" fmla="*/ 458 w 1082"/>
                  <a:gd name="T5" fmla="*/ 8 h 1100"/>
                  <a:gd name="T6" fmla="*/ 375 w 1082"/>
                  <a:gd name="T7" fmla="*/ 139 h 1100"/>
                  <a:gd name="T8" fmla="*/ 303 w 1082"/>
                  <a:gd name="T9" fmla="*/ 59 h 1100"/>
                  <a:gd name="T10" fmla="*/ 249 w 1082"/>
                  <a:gd name="T11" fmla="*/ 222 h 1100"/>
                  <a:gd name="T12" fmla="*/ 198 w 1082"/>
                  <a:gd name="T13" fmla="*/ 273 h 1100"/>
                  <a:gd name="T14" fmla="*/ 43 w 1082"/>
                  <a:gd name="T15" fmla="*/ 334 h 1100"/>
                  <a:gd name="T16" fmla="*/ 110 w 1082"/>
                  <a:gd name="T17" fmla="*/ 476 h 1100"/>
                  <a:gd name="T18" fmla="*/ 0 w 1082"/>
                  <a:gd name="T19" fmla="*/ 492 h 1100"/>
                  <a:gd name="T20" fmla="*/ 110 w 1082"/>
                  <a:gd name="T21" fmla="*/ 626 h 1100"/>
                  <a:gd name="T22" fmla="*/ 134 w 1082"/>
                  <a:gd name="T23" fmla="*/ 717 h 1100"/>
                  <a:gd name="T24" fmla="*/ 110 w 1082"/>
                  <a:gd name="T25" fmla="*/ 882 h 1100"/>
                  <a:gd name="T26" fmla="*/ 294 w 1082"/>
                  <a:gd name="T27" fmla="*/ 915 h 1100"/>
                  <a:gd name="T28" fmla="*/ 265 w 1082"/>
                  <a:gd name="T29" fmla="*/ 1022 h 1100"/>
                  <a:gd name="T30" fmla="*/ 431 w 1082"/>
                  <a:gd name="T31" fmla="*/ 976 h 1100"/>
                  <a:gd name="T32" fmla="*/ 501 w 1082"/>
                  <a:gd name="T33" fmla="*/ 990 h 1100"/>
                  <a:gd name="T34" fmla="*/ 527 w 1082"/>
                  <a:gd name="T35" fmla="*/ 1099 h 1100"/>
                  <a:gd name="T36" fmla="*/ 650 w 1082"/>
                  <a:gd name="T37" fmla="*/ 982 h 1100"/>
                  <a:gd name="T38" fmla="*/ 720 w 1082"/>
                  <a:gd name="T39" fmla="*/ 957 h 1100"/>
                  <a:gd name="T40" fmla="*/ 792 w 1082"/>
                  <a:gd name="T41" fmla="*/ 1040 h 1100"/>
                  <a:gd name="T42" fmla="*/ 846 w 1082"/>
                  <a:gd name="T43" fmla="*/ 877 h 1100"/>
                  <a:gd name="T44" fmla="*/ 894 w 1082"/>
                  <a:gd name="T45" fmla="*/ 826 h 1100"/>
                  <a:gd name="T46" fmla="*/ 998 w 1082"/>
                  <a:gd name="T47" fmla="*/ 861 h 1100"/>
                  <a:gd name="T48" fmla="*/ 969 w 1082"/>
                  <a:gd name="T49" fmla="*/ 693 h 1100"/>
                  <a:gd name="T50" fmla="*/ 985 w 1082"/>
                  <a:gd name="T51" fmla="*/ 612 h 1100"/>
                  <a:gd name="T52" fmla="*/ 1081 w 1082"/>
                  <a:gd name="T53" fmla="*/ 607 h 1100"/>
                  <a:gd name="T54" fmla="*/ 979 w 1082"/>
                  <a:gd name="T55" fmla="*/ 473 h 1100"/>
                  <a:gd name="T56" fmla="*/ 958 w 1082"/>
                  <a:gd name="T57" fmla="*/ 385 h 1100"/>
                  <a:gd name="T58" fmla="*/ 1043 w 1082"/>
                  <a:gd name="T59" fmla="*/ 313 h 1100"/>
                  <a:gd name="T60" fmla="*/ 881 w 1082"/>
                  <a:gd name="T61" fmla="*/ 257 h 1100"/>
                  <a:gd name="T62" fmla="*/ 800 w 1082"/>
                  <a:gd name="T63" fmla="*/ 184 h 1100"/>
                  <a:gd name="T64" fmla="*/ 830 w 1082"/>
                  <a:gd name="T65" fmla="*/ 78 h 1100"/>
                  <a:gd name="T66" fmla="*/ 664 w 1082"/>
                  <a:gd name="T67" fmla="*/ 120 h 1100"/>
                  <a:gd name="T68" fmla="*/ 915 w 1082"/>
                  <a:gd name="T69" fmla="*/ 548 h 1100"/>
                  <a:gd name="T70" fmla="*/ 179 w 1082"/>
                  <a:gd name="T71" fmla="*/ 548 h 1100"/>
                  <a:gd name="T72" fmla="*/ 915 w 1082"/>
                  <a:gd name="T73" fmla="*/ 54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2" h="1100">
                    <a:moveTo>
                      <a:pt x="664" y="120"/>
                    </a:moveTo>
                    <a:lnTo>
                      <a:pt x="664" y="120"/>
                    </a:lnTo>
                    <a:cubicBezTo>
                      <a:pt x="642" y="115"/>
                      <a:pt x="618" y="109"/>
                      <a:pt x="594" y="107"/>
                    </a:cubicBezTo>
                    <a:cubicBezTo>
                      <a:pt x="594" y="104"/>
                      <a:pt x="594" y="104"/>
                      <a:pt x="594" y="104"/>
                    </a:cubicBezTo>
                    <a:cubicBezTo>
                      <a:pt x="568" y="0"/>
                      <a:pt x="568" y="0"/>
                      <a:pt x="568" y="0"/>
                    </a:cubicBezTo>
                    <a:cubicBezTo>
                      <a:pt x="458" y="8"/>
                      <a:pt x="458" y="8"/>
                      <a:pt x="458" y="8"/>
                    </a:cubicBezTo>
                    <a:cubicBezTo>
                      <a:pt x="444" y="118"/>
                      <a:pt x="444" y="118"/>
                      <a:pt x="444" y="118"/>
                    </a:cubicBezTo>
                    <a:cubicBezTo>
                      <a:pt x="420" y="123"/>
                      <a:pt x="396" y="131"/>
                      <a:pt x="375" y="139"/>
                    </a:cubicBezTo>
                    <a:lnTo>
                      <a:pt x="375" y="139"/>
                    </a:lnTo>
                    <a:cubicBezTo>
                      <a:pt x="303" y="59"/>
                      <a:pt x="303" y="59"/>
                      <a:pt x="303" y="59"/>
                    </a:cubicBez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49" y="222"/>
                      <a:pt x="249" y="222"/>
                      <a:pt x="249" y="222"/>
                    </a:cubicBezTo>
                    <a:cubicBezTo>
                      <a:pt x="230" y="238"/>
                      <a:pt x="214" y="254"/>
                      <a:pt x="201" y="273"/>
                    </a:cubicBezTo>
                    <a:cubicBezTo>
                      <a:pt x="198" y="273"/>
                      <a:pt x="198" y="273"/>
                      <a:pt x="198" y="273"/>
                    </a:cubicBezTo>
                    <a:cubicBezTo>
                      <a:pt x="97" y="238"/>
                      <a:pt x="97" y="238"/>
                      <a:pt x="97" y="238"/>
                    </a:cubicBezTo>
                    <a:cubicBezTo>
                      <a:pt x="43" y="334"/>
                      <a:pt x="43" y="334"/>
                      <a:pt x="43" y="334"/>
                    </a:cubicBezTo>
                    <a:cubicBezTo>
                      <a:pt x="126" y="404"/>
                      <a:pt x="126" y="404"/>
                      <a:pt x="126" y="404"/>
                    </a:cubicBezTo>
                    <a:cubicBezTo>
                      <a:pt x="121" y="428"/>
                      <a:pt x="113" y="444"/>
                      <a:pt x="110" y="476"/>
                    </a:cubicBezTo>
                    <a:cubicBezTo>
                      <a:pt x="107" y="476"/>
                      <a:pt x="107" y="476"/>
                      <a:pt x="107" y="476"/>
                    </a:cubicBezTo>
                    <a:cubicBezTo>
                      <a:pt x="0" y="492"/>
                      <a:pt x="0" y="492"/>
                      <a:pt x="0" y="492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110" y="626"/>
                      <a:pt x="110" y="626"/>
                      <a:pt x="110" y="626"/>
                    </a:cubicBezTo>
                    <a:cubicBezTo>
                      <a:pt x="115" y="655"/>
                      <a:pt x="123" y="687"/>
                      <a:pt x="134" y="714"/>
                    </a:cubicBezTo>
                    <a:cubicBezTo>
                      <a:pt x="134" y="717"/>
                      <a:pt x="134" y="717"/>
                      <a:pt x="134" y="717"/>
                    </a:cubicBezTo>
                    <a:cubicBezTo>
                      <a:pt x="54" y="786"/>
                      <a:pt x="54" y="786"/>
                      <a:pt x="54" y="786"/>
                    </a:cubicBezTo>
                    <a:cubicBezTo>
                      <a:pt x="110" y="882"/>
                      <a:pt x="110" y="882"/>
                      <a:pt x="110" y="882"/>
                    </a:cubicBezTo>
                    <a:cubicBezTo>
                      <a:pt x="214" y="842"/>
                      <a:pt x="214" y="842"/>
                      <a:pt x="214" y="842"/>
                    </a:cubicBezTo>
                    <a:cubicBezTo>
                      <a:pt x="238" y="869"/>
                      <a:pt x="265" y="893"/>
                      <a:pt x="294" y="915"/>
                    </a:cubicBezTo>
                    <a:cubicBezTo>
                      <a:pt x="294" y="917"/>
                      <a:pt x="294" y="917"/>
                      <a:pt x="294" y="917"/>
                    </a:cubicBezTo>
                    <a:cubicBezTo>
                      <a:pt x="265" y="1022"/>
                      <a:pt x="265" y="1022"/>
                      <a:pt x="265" y="1022"/>
                    </a:cubicBezTo>
                    <a:cubicBezTo>
                      <a:pt x="367" y="1067"/>
                      <a:pt x="367" y="1067"/>
                      <a:pt x="367" y="1067"/>
                    </a:cubicBezTo>
                    <a:cubicBezTo>
                      <a:pt x="431" y="976"/>
                      <a:pt x="431" y="976"/>
                      <a:pt x="431" y="976"/>
                    </a:cubicBezTo>
                    <a:lnTo>
                      <a:pt x="431" y="976"/>
                    </a:lnTo>
                    <a:cubicBezTo>
                      <a:pt x="455" y="984"/>
                      <a:pt x="477" y="990"/>
                      <a:pt x="501" y="990"/>
                    </a:cubicBezTo>
                    <a:cubicBezTo>
                      <a:pt x="501" y="992"/>
                      <a:pt x="501" y="992"/>
                      <a:pt x="501" y="992"/>
                    </a:cubicBezTo>
                    <a:cubicBezTo>
                      <a:pt x="527" y="1099"/>
                      <a:pt x="527" y="1099"/>
                      <a:pt x="527" y="1099"/>
                    </a:cubicBezTo>
                    <a:cubicBezTo>
                      <a:pt x="637" y="1091"/>
                      <a:pt x="637" y="1091"/>
                      <a:pt x="637" y="1091"/>
                    </a:cubicBezTo>
                    <a:cubicBezTo>
                      <a:pt x="650" y="982"/>
                      <a:pt x="650" y="982"/>
                      <a:pt x="650" y="982"/>
                    </a:cubicBezTo>
                    <a:cubicBezTo>
                      <a:pt x="650" y="979"/>
                      <a:pt x="650" y="979"/>
                      <a:pt x="650" y="979"/>
                    </a:cubicBezTo>
                    <a:cubicBezTo>
                      <a:pt x="674" y="973"/>
                      <a:pt x="698" y="968"/>
                      <a:pt x="720" y="957"/>
                    </a:cubicBezTo>
                    <a:cubicBezTo>
                      <a:pt x="720" y="960"/>
                      <a:pt x="720" y="960"/>
                      <a:pt x="720" y="960"/>
                    </a:cubicBezTo>
                    <a:cubicBezTo>
                      <a:pt x="792" y="1040"/>
                      <a:pt x="792" y="1040"/>
                      <a:pt x="792" y="1040"/>
                    </a:cubicBezTo>
                    <a:cubicBezTo>
                      <a:pt x="886" y="982"/>
                      <a:pt x="886" y="982"/>
                      <a:pt x="886" y="982"/>
                    </a:cubicBezTo>
                    <a:cubicBezTo>
                      <a:pt x="846" y="877"/>
                      <a:pt x="846" y="877"/>
                      <a:pt x="846" y="877"/>
                    </a:cubicBezTo>
                    <a:lnTo>
                      <a:pt x="846" y="877"/>
                    </a:lnTo>
                    <a:cubicBezTo>
                      <a:pt x="862" y="861"/>
                      <a:pt x="881" y="842"/>
                      <a:pt x="894" y="826"/>
                    </a:cubicBezTo>
                    <a:cubicBezTo>
                      <a:pt x="896" y="826"/>
                      <a:pt x="896" y="826"/>
                      <a:pt x="896" y="826"/>
                    </a:cubicBezTo>
                    <a:cubicBezTo>
                      <a:pt x="998" y="861"/>
                      <a:pt x="998" y="861"/>
                      <a:pt x="998" y="861"/>
                    </a:cubicBezTo>
                    <a:cubicBezTo>
                      <a:pt x="1052" y="765"/>
                      <a:pt x="1052" y="765"/>
                      <a:pt x="1052" y="765"/>
                    </a:cubicBezTo>
                    <a:cubicBezTo>
                      <a:pt x="969" y="693"/>
                      <a:pt x="969" y="693"/>
                      <a:pt x="969" y="693"/>
                    </a:cubicBezTo>
                    <a:cubicBezTo>
                      <a:pt x="966" y="687"/>
                      <a:pt x="966" y="687"/>
                      <a:pt x="966" y="687"/>
                    </a:cubicBezTo>
                    <a:cubicBezTo>
                      <a:pt x="974" y="666"/>
                      <a:pt x="979" y="644"/>
                      <a:pt x="985" y="612"/>
                    </a:cubicBezTo>
                    <a:cubicBezTo>
                      <a:pt x="987" y="612"/>
                      <a:pt x="987" y="612"/>
                      <a:pt x="987" y="612"/>
                    </a:cubicBezTo>
                    <a:cubicBezTo>
                      <a:pt x="1081" y="607"/>
                      <a:pt x="1081" y="607"/>
                      <a:pt x="1081" y="607"/>
                    </a:cubicBezTo>
                    <a:cubicBezTo>
                      <a:pt x="1081" y="495"/>
                      <a:pt x="1081" y="495"/>
                      <a:pt x="1081" y="495"/>
                    </a:cubicBezTo>
                    <a:cubicBezTo>
                      <a:pt x="979" y="473"/>
                      <a:pt x="979" y="473"/>
                      <a:pt x="979" y="473"/>
                    </a:cubicBezTo>
                    <a:lnTo>
                      <a:pt x="979" y="473"/>
                    </a:lnTo>
                    <a:cubicBezTo>
                      <a:pt x="974" y="444"/>
                      <a:pt x="969" y="414"/>
                      <a:pt x="958" y="385"/>
                    </a:cubicBezTo>
                    <a:cubicBezTo>
                      <a:pt x="961" y="382"/>
                      <a:pt x="961" y="382"/>
                      <a:pt x="961" y="382"/>
                    </a:cubicBezTo>
                    <a:cubicBezTo>
                      <a:pt x="1043" y="313"/>
                      <a:pt x="1043" y="313"/>
                      <a:pt x="1043" y="313"/>
                    </a:cubicBezTo>
                    <a:cubicBezTo>
                      <a:pt x="985" y="217"/>
                      <a:pt x="985" y="217"/>
                      <a:pt x="985" y="217"/>
                    </a:cubicBezTo>
                    <a:cubicBezTo>
                      <a:pt x="881" y="257"/>
                      <a:pt x="881" y="257"/>
                      <a:pt x="881" y="257"/>
                    </a:cubicBezTo>
                    <a:lnTo>
                      <a:pt x="881" y="257"/>
                    </a:lnTo>
                    <a:cubicBezTo>
                      <a:pt x="856" y="230"/>
                      <a:pt x="830" y="206"/>
                      <a:pt x="800" y="184"/>
                    </a:cubicBezTo>
                    <a:cubicBezTo>
                      <a:pt x="803" y="182"/>
                      <a:pt x="803" y="182"/>
                      <a:pt x="803" y="182"/>
                    </a:cubicBezTo>
                    <a:cubicBezTo>
                      <a:pt x="830" y="78"/>
                      <a:pt x="830" y="78"/>
                      <a:pt x="830" y="78"/>
                    </a:cubicBezTo>
                    <a:cubicBezTo>
                      <a:pt x="731" y="32"/>
                      <a:pt x="731" y="32"/>
                      <a:pt x="731" y="32"/>
                    </a:cubicBezTo>
                    <a:cubicBezTo>
                      <a:pt x="664" y="120"/>
                      <a:pt x="664" y="120"/>
                      <a:pt x="664" y="120"/>
                    </a:cubicBezTo>
                    <a:close/>
                    <a:moveTo>
                      <a:pt x="915" y="548"/>
                    </a:moveTo>
                    <a:lnTo>
                      <a:pt x="915" y="548"/>
                    </a:lnTo>
                    <a:cubicBezTo>
                      <a:pt x="915" y="752"/>
                      <a:pt x="749" y="917"/>
                      <a:pt x="546" y="917"/>
                    </a:cubicBezTo>
                    <a:cubicBezTo>
                      <a:pt x="343" y="917"/>
                      <a:pt x="179" y="752"/>
                      <a:pt x="179" y="548"/>
                    </a:cubicBezTo>
                    <a:cubicBezTo>
                      <a:pt x="179" y="345"/>
                      <a:pt x="343" y="182"/>
                      <a:pt x="546" y="182"/>
                    </a:cubicBezTo>
                    <a:cubicBezTo>
                      <a:pt x="749" y="182"/>
                      <a:pt x="915" y="345"/>
                      <a:pt x="915" y="5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  <p:sp>
          <p:nvSpPr>
            <p:cNvPr id="282" name="Freeform 206"/>
            <p:cNvSpPr>
              <a:spLocks noChangeArrowheads="1"/>
            </p:cNvSpPr>
            <p:nvPr/>
          </p:nvSpPr>
          <p:spPr bwMode="auto">
            <a:xfrm>
              <a:off x="15628855" y="4888255"/>
              <a:ext cx="2153762" cy="2153563"/>
            </a:xfrm>
            <a:custGeom>
              <a:avLst/>
              <a:gdLst>
                <a:gd name="T0" fmla="*/ 2249 w 2250"/>
                <a:gd name="T1" fmla="*/ 1126 h 2250"/>
                <a:gd name="T2" fmla="*/ 2249 w 2250"/>
                <a:gd name="T3" fmla="*/ 1126 h 2250"/>
                <a:gd name="T4" fmla="*/ 1123 w 2250"/>
                <a:gd name="T5" fmla="*/ 0 h 2250"/>
                <a:gd name="T6" fmla="*/ 0 w 2250"/>
                <a:gd name="T7" fmla="*/ 1126 h 2250"/>
                <a:gd name="T8" fmla="*/ 1123 w 2250"/>
                <a:gd name="T9" fmla="*/ 2249 h 2250"/>
                <a:gd name="T10" fmla="*/ 2249 w 2250"/>
                <a:gd name="T11" fmla="*/ 1126 h 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0" h="2250">
                  <a:moveTo>
                    <a:pt x="2249" y="1126"/>
                  </a:moveTo>
                  <a:lnTo>
                    <a:pt x="2249" y="1126"/>
                  </a:lnTo>
                  <a:cubicBezTo>
                    <a:pt x="2249" y="505"/>
                    <a:pt x="1746" y="0"/>
                    <a:pt x="1123" y="0"/>
                  </a:cubicBezTo>
                  <a:cubicBezTo>
                    <a:pt x="503" y="0"/>
                    <a:pt x="0" y="505"/>
                    <a:pt x="0" y="1126"/>
                  </a:cubicBezTo>
                  <a:cubicBezTo>
                    <a:pt x="0" y="1746"/>
                    <a:pt x="503" y="2249"/>
                    <a:pt x="1123" y="2249"/>
                  </a:cubicBezTo>
                  <a:cubicBezTo>
                    <a:pt x="1746" y="2249"/>
                    <a:pt x="2249" y="1746"/>
                    <a:pt x="2249" y="1126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83" name="Freeform 207"/>
            <p:cNvSpPr>
              <a:spLocks noChangeArrowheads="1"/>
            </p:cNvSpPr>
            <p:nvPr/>
          </p:nvSpPr>
          <p:spPr bwMode="auto">
            <a:xfrm>
              <a:off x="16136618" y="5408664"/>
              <a:ext cx="1645999" cy="1633154"/>
            </a:xfrm>
            <a:custGeom>
              <a:avLst/>
              <a:gdLst>
                <a:gd name="T0" fmla="*/ 1720 w 1721"/>
                <a:gd name="T1" fmla="*/ 585 h 1707"/>
                <a:gd name="T2" fmla="*/ 1720 w 1721"/>
                <a:gd name="T3" fmla="*/ 585 h 1707"/>
                <a:gd name="T4" fmla="*/ 1134 w 1721"/>
                <a:gd name="T5" fmla="*/ 0 h 1707"/>
                <a:gd name="T6" fmla="*/ 0 w 1721"/>
                <a:gd name="T7" fmla="*/ 1099 h 1707"/>
                <a:gd name="T8" fmla="*/ 607 w 1721"/>
                <a:gd name="T9" fmla="*/ 1706 h 1707"/>
                <a:gd name="T10" fmla="*/ 1720 w 1721"/>
                <a:gd name="T11" fmla="*/ 585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1" h="1707">
                  <a:moveTo>
                    <a:pt x="1720" y="585"/>
                  </a:moveTo>
                  <a:lnTo>
                    <a:pt x="1720" y="585"/>
                  </a:lnTo>
                  <a:cubicBezTo>
                    <a:pt x="1134" y="0"/>
                    <a:pt x="1134" y="0"/>
                    <a:pt x="1134" y="0"/>
                  </a:cubicBezTo>
                  <a:cubicBezTo>
                    <a:pt x="0" y="1099"/>
                    <a:pt x="0" y="1099"/>
                    <a:pt x="0" y="1099"/>
                  </a:cubicBezTo>
                  <a:cubicBezTo>
                    <a:pt x="607" y="1706"/>
                    <a:pt x="607" y="1706"/>
                    <a:pt x="607" y="1706"/>
                  </a:cubicBezTo>
                  <a:cubicBezTo>
                    <a:pt x="1222" y="1701"/>
                    <a:pt x="1717" y="1201"/>
                    <a:pt x="1720" y="585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84" name="Freeform 208"/>
            <p:cNvSpPr>
              <a:spLocks noChangeArrowheads="1"/>
            </p:cNvSpPr>
            <p:nvPr/>
          </p:nvSpPr>
          <p:spPr bwMode="auto">
            <a:xfrm>
              <a:off x="15950438" y="5209809"/>
              <a:ext cx="1510595" cy="1506225"/>
            </a:xfrm>
            <a:custGeom>
              <a:avLst/>
              <a:gdLst>
                <a:gd name="T0" fmla="*/ 1576 w 1577"/>
                <a:gd name="T1" fmla="*/ 789 h 1576"/>
                <a:gd name="T2" fmla="*/ 1576 w 1577"/>
                <a:gd name="T3" fmla="*/ 789 h 1576"/>
                <a:gd name="T4" fmla="*/ 787 w 1577"/>
                <a:gd name="T5" fmla="*/ 0 h 1576"/>
                <a:gd name="T6" fmla="*/ 0 w 1577"/>
                <a:gd name="T7" fmla="*/ 789 h 1576"/>
                <a:gd name="T8" fmla="*/ 787 w 1577"/>
                <a:gd name="T9" fmla="*/ 1575 h 1576"/>
                <a:gd name="T10" fmla="*/ 1576 w 1577"/>
                <a:gd name="T11" fmla="*/ 789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7" h="1576">
                  <a:moveTo>
                    <a:pt x="1576" y="789"/>
                  </a:moveTo>
                  <a:lnTo>
                    <a:pt x="1576" y="789"/>
                  </a:lnTo>
                  <a:cubicBezTo>
                    <a:pt x="1576" y="353"/>
                    <a:pt x="1223" y="0"/>
                    <a:pt x="787" y="0"/>
                  </a:cubicBezTo>
                  <a:cubicBezTo>
                    <a:pt x="354" y="0"/>
                    <a:pt x="0" y="353"/>
                    <a:pt x="0" y="789"/>
                  </a:cubicBezTo>
                  <a:cubicBezTo>
                    <a:pt x="0" y="1225"/>
                    <a:pt x="354" y="1575"/>
                    <a:pt x="787" y="1575"/>
                  </a:cubicBezTo>
                  <a:cubicBezTo>
                    <a:pt x="1223" y="1575"/>
                    <a:pt x="1576" y="1225"/>
                    <a:pt x="1576" y="78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85" name="Freeform 209"/>
            <p:cNvSpPr>
              <a:spLocks noChangeArrowheads="1"/>
            </p:cNvSpPr>
            <p:nvPr/>
          </p:nvSpPr>
          <p:spPr bwMode="auto">
            <a:xfrm>
              <a:off x="16445507" y="5776758"/>
              <a:ext cx="981675" cy="913889"/>
            </a:xfrm>
            <a:custGeom>
              <a:avLst/>
              <a:gdLst>
                <a:gd name="T0" fmla="*/ 1027 w 1028"/>
                <a:gd name="T1" fmla="*/ 428 h 956"/>
                <a:gd name="T2" fmla="*/ 1027 w 1028"/>
                <a:gd name="T3" fmla="*/ 428 h 956"/>
                <a:gd name="T4" fmla="*/ 599 w 1028"/>
                <a:gd name="T5" fmla="*/ 0 h 956"/>
                <a:gd name="T6" fmla="*/ 0 w 1028"/>
                <a:gd name="T7" fmla="*/ 463 h 956"/>
                <a:gd name="T8" fmla="*/ 492 w 1028"/>
                <a:gd name="T9" fmla="*/ 955 h 956"/>
                <a:gd name="T10" fmla="*/ 1027 w 1028"/>
                <a:gd name="T11" fmla="*/ 42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8" h="956">
                  <a:moveTo>
                    <a:pt x="1027" y="428"/>
                  </a:moveTo>
                  <a:lnTo>
                    <a:pt x="1027" y="428"/>
                  </a:lnTo>
                  <a:cubicBezTo>
                    <a:pt x="599" y="0"/>
                    <a:pt x="599" y="0"/>
                    <a:pt x="599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492" y="955"/>
                    <a:pt x="492" y="955"/>
                    <a:pt x="492" y="955"/>
                  </a:cubicBezTo>
                  <a:cubicBezTo>
                    <a:pt x="749" y="880"/>
                    <a:pt x="950" y="682"/>
                    <a:pt x="1027" y="428"/>
                  </a:cubicBezTo>
                </a:path>
              </a:pathLst>
            </a:custGeom>
            <a:solidFill>
              <a:srgbClr val="CC202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86" name="Freeform 210"/>
            <p:cNvSpPr>
              <a:spLocks noChangeArrowheads="1"/>
            </p:cNvSpPr>
            <p:nvPr/>
          </p:nvSpPr>
          <p:spPr bwMode="auto">
            <a:xfrm>
              <a:off x="16339723" y="5599058"/>
              <a:ext cx="727794" cy="727726"/>
            </a:xfrm>
            <a:custGeom>
              <a:avLst/>
              <a:gdLst>
                <a:gd name="T0" fmla="*/ 763 w 764"/>
                <a:gd name="T1" fmla="*/ 383 h 764"/>
                <a:gd name="T2" fmla="*/ 763 w 764"/>
                <a:gd name="T3" fmla="*/ 383 h 764"/>
                <a:gd name="T4" fmla="*/ 380 w 764"/>
                <a:gd name="T5" fmla="*/ 0 h 764"/>
                <a:gd name="T6" fmla="*/ 0 w 764"/>
                <a:gd name="T7" fmla="*/ 383 h 764"/>
                <a:gd name="T8" fmla="*/ 380 w 764"/>
                <a:gd name="T9" fmla="*/ 763 h 764"/>
                <a:gd name="T10" fmla="*/ 763 w 764"/>
                <a:gd name="T11" fmla="*/ 383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4" h="764">
                  <a:moveTo>
                    <a:pt x="763" y="383"/>
                  </a:moveTo>
                  <a:lnTo>
                    <a:pt x="763" y="383"/>
                  </a:lnTo>
                  <a:cubicBezTo>
                    <a:pt x="763" y="171"/>
                    <a:pt x="591" y="0"/>
                    <a:pt x="380" y="0"/>
                  </a:cubicBezTo>
                  <a:cubicBezTo>
                    <a:pt x="171" y="0"/>
                    <a:pt x="0" y="171"/>
                    <a:pt x="0" y="383"/>
                  </a:cubicBezTo>
                  <a:cubicBezTo>
                    <a:pt x="0" y="592"/>
                    <a:pt x="171" y="763"/>
                    <a:pt x="380" y="763"/>
                  </a:cubicBezTo>
                  <a:cubicBezTo>
                    <a:pt x="591" y="763"/>
                    <a:pt x="763" y="592"/>
                    <a:pt x="763" y="383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87" name="Freeform 211"/>
            <p:cNvSpPr>
              <a:spLocks noChangeArrowheads="1"/>
            </p:cNvSpPr>
            <p:nvPr/>
          </p:nvSpPr>
          <p:spPr bwMode="auto">
            <a:xfrm>
              <a:off x="16547060" y="5785220"/>
              <a:ext cx="524689" cy="516178"/>
            </a:xfrm>
            <a:custGeom>
              <a:avLst/>
              <a:gdLst>
                <a:gd name="T0" fmla="*/ 549 w 550"/>
                <a:gd name="T1" fmla="*/ 190 h 544"/>
                <a:gd name="T2" fmla="*/ 549 w 550"/>
                <a:gd name="T3" fmla="*/ 190 h 544"/>
                <a:gd name="T4" fmla="*/ 524 w 550"/>
                <a:gd name="T5" fmla="*/ 61 h 544"/>
                <a:gd name="T6" fmla="*/ 450 w 550"/>
                <a:gd name="T7" fmla="*/ 0 h 544"/>
                <a:gd name="T8" fmla="*/ 0 w 550"/>
                <a:gd name="T9" fmla="*/ 230 h 544"/>
                <a:gd name="T10" fmla="*/ 310 w 550"/>
                <a:gd name="T11" fmla="*/ 543 h 544"/>
                <a:gd name="T12" fmla="*/ 549 w 550"/>
                <a:gd name="T13" fmla="*/ 19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544">
                  <a:moveTo>
                    <a:pt x="549" y="190"/>
                  </a:moveTo>
                  <a:lnTo>
                    <a:pt x="549" y="190"/>
                  </a:lnTo>
                  <a:cubicBezTo>
                    <a:pt x="549" y="144"/>
                    <a:pt x="540" y="102"/>
                    <a:pt x="524" y="6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310" y="543"/>
                    <a:pt x="310" y="543"/>
                    <a:pt x="310" y="543"/>
                  </a:cubicBezTo>
                  <a:cubicBezTo>
                    <a:pt x="450" y="487"/>
                    <a:pt x="549" y="347"/>
                    <a:pt x="549" y="19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88" name="Freeform 212"/>
            <p:cNvSpPr>
              <a:spLocks noChangeArrowheads="1"/>
            </p:cNvSpPr>
            <p:nvPr/>
          </p:nvSpPr>
          <p:spPr bwMode="auto">
            <a:xfrm>
              <a:off x="18248066" y="3534345"/>
              <a:ext cx="732025" cy="710803"/>
            </a:xfrm>
            <a:custGeom>
              <a:avLst/>
              <a:gdLst>
                <a:gd name="T0" fmla="*/ 433 w 768"/>
                <a:gd name="T1" fmla="*/ 0 h 747"/>
                <a:gd name="T2" fmla="*/ 468 w 768"/>
                <a:gd name="T3" fmla="*/ 289 h 747"/>
                <a:gd name="T4" fmla="*/ 767 w 768"/>
                <a:gd name="T5" fmla="*/ 310 h 747"/>
                <a:gd name="T6" fmla="*/ 337 w 768"/>
                <a:gd name="T7" fmla="*/ 746 h 747"/>
                <a:gd name="T8" fmla="*/ 72 w 768"/>
                <a:gd name="T9" fmla="*/ 685 h 747"/>
                <a:gd name="T10" fmla="*/ 0 w 768"/>
                <a:gd name="T11" fmla="*/ 436 h 747"/>
                <a:gd name="T12" fmla="*/ 433 w 768"/>
                <a:gd name="T13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747">
                  <a:moveTo>
                    <a:pt x="433" y="0"/>
                  </a:moveTo>
                  <a:lnTo>
                    <a:pt x="468" y="289"/>
                  </a:lnTo>
                  <a:lnTo>
                    <a:pt x="767" y="310"/>
                  </a:lnTo>
                  <a:lnTo>
                    <a:pt x="337" y="746"/>
                  </a:lnTo>
                  <a:lnTo>
                    <a:pt x="72" y="685"/>
                  </a:lnTo>
                  <a:lnTo>
                    <a:pt x="0" y="436"/>
                  </a:lnTo>
                  <a:lnTo>
                    <a:pt x="433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89" name="Freeform 213"/>
            <p:cNvSpPr>
              <a:spLocks noChangeArrowheads="1"/>
            </p:cNvSpPr>
            <p:nvPr/>
          </p:nvSpPr>
          <p:spPr bwMode="auto">
            <a:xfrm>
              <a:off x="18319999" y="3813589"/>
              <a:ext cx="664323" cy="435790"/>
            </a:xfrm>
            <a:custGeom>
              <a:avLst/>
              <a:gdLst>
                <a:gd name="T0" fmla="*/ 0 w 696"/>
                <a:gd name="T1" fmla="*/ 396 h 458"/>
                <a:gd name="T2" fmla="*/ 265 w 696"/>
                <a:gd name="T3" fmla="*/ 457 h 458"/>
                <a:gd name="T4" fmla="*/ 695 w 696"/>
                <a:gd name="T5" fmla="*/ 21 h 458"/>
                <a:gd name="T6" fmla="*/ 396 w 696"/>
                <a:gd name="T7" fmla="*/ 0 h 458"/>
                <a:gd name="T8" fmla="*/ 0 w 696"/>
                <a:gd name="T9" fmla="*/ 39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458">
                  <a:moveTo>
                    <a:pt x="0" y="396"/>
                  </a:moveTo>
                  <a:lnTo>
                    <a:pt x="265" y="457"/>
                  </a:lnTo>
                  <a:lnTo>
                    <a:pt x="695" y="21"/>
                  </a:lnTo>
                  <a:lnTo>
                    <a:pt x="396" y="0"/>
                  </a:lnTo>
                  <a:lnTo>
                    <a:pt x="0" y="396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90" name="Freeform 214"/>
            <p:cNvSpPr>
              <a:spLocks noChangeArrowheads="1"/>
            </p:cNvSpPr>
            <p:nvPr/>
          </p:nvSpPr>
          <p:spPr bwMode="auto">
            <a:xfrm>
              <a:off x="16703620" y="3771280"/>
              <a:ext cx="2043746" cy="2115484"/>
            </a:xfrm>
            <a:custGeom>
              <a:avLst/>
              <a:gdLst>
                <a:gd name="T0" fmla="*/ 91 w 2131"/>
                <a:gd name="T1" fmla="*/ 2209 h 2210"/>
                <a:gd name="T2" fmla="*/ 0 w 2131"/>
                <a:gd name="T3" fmla="*/ 2129 h 2210"/>
                <a:gd name="T4" fmla="*/ 2036 w 2131"/>
                <a:gd name="T5" fmla="*/ 0 h 2210"/>
                <a:gd name="T6" fmla="*/ 2130 w 2131"/>
                <a:gd name="T7" fmla="*/ 82 h 2210"/>
                <a:gd name="T8" fmla="*/ 91 w 2131"/>
                <a:gd name="T9" fmla="*/ 220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1" h="2210">
                  <a:moveTo>
                    <a:pt x="91" y="2209"/>
                  </a:moveTo>
                  <a:lnTo>
                    <a:pt x="0" y="2129"/>
                  </a:lnTo>
                  <a:lnTo>
                    <a:pt x="2036" y="0"/>
                  </a:lnTo>
                  <a:lnTo>
                    <a:pt x="2130" y="82"/>
                  </a:lnTo>
                  <a:lnTo>
                    <a:pt x="91" y="2209"/>
                  </a:lnTo>
                </a:path>
              </a:pathLst>
            </a:custGeom>
            <a:solidFill>
              <a:srgbClr val="C59C6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91" name="Freeform 215"/>
            <p:cNvSpPr>
              <a:spLocks noChangeArrowheads="1"/>
            </p:cNvSpPr>
            <p:nvPr/>
          </p:nvSpPr>
          <p:spPr bwMode="auto">
            <a:xfrm>
              <a:off x="18430015" y="3754356"/>
              <a:ext cx="334277" cy="334246"/>
            </a:xfrm>
            <a:custGeom>
              <a:avLst/>
              <a:gdLst>
                <a:gd name="T0" fmla="*/ 101 w 351"/>
                <a:gd name="T1" fmla="*/ 337 h 352"/>
                <a:gd name="T2" fmla="*/ 101 w 351"/>
                <a:gd name="T3" fmla="*/ 337 h 352"/>
                <a:gd name="T4" fmla="*/ 75 w 351"/>
                <a:gd name="T5" fmla="*/ 343 h 352"/>
                <a:gd name="T6" fmla="*/ 5 w 351"/>
                <a:gd name="T7" fmla="*/ 281 h 352"/>
                <a:gd name="T8" fmla="*/ 10 w 351"/>
                <a:gd name="T9" fmla="*/ 255 h 352"/>
                <a:gd name="T10" fmla="*/ 246 w 351"/>
                <a:gd name="T11" fmla="*/ 11 h 352"/>
                <a:gd name="T12" fmla="*/ 275 w 351"/>
                <a:gd name="T13" fmla="*/ 6 h 352"/>
                <a:gd name="T14" fmla="*/ 342 w 351"/>
                <a:gd name="T15" fmla="*/ 67 h 352"/>
                <a:gd name="T16" fmla="*/ 339 w 351"/>
                <a:gd name="T17" fmla="*/ 97 h 352"/>
                <a:gd name="T18" fmla="*/ 101 w 351"/>
                <a:gd name="T19" fmla="*/ 33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1" h="352">
                  <a:moveTo>
                    <a:pt x="101" y="337"/>
                  </a:moveTo>
                  <a:lnTo>
                    <a:pt x="101" y="337"/>
                  </a:lnTo>
                  <a:cubicBezTo>
                    <a:pt x="94" y="348"/>
                    <a:pt x="80" y="351"/>
                    <a:pt x="75" y="343"/>
                  </a:cubicBezTo>
                  <a:cubicBezTo>
                    <a:pt x="5" y="281"/>
                    <a:pt x="5" y="281"/>
                    <a:pt x="5" y="281"/>
                  </a:cubicBezTo>
                  <a:cubicBezTo>
                    <a:pt x="0" y="276"/>
                    <a:pt x="0" y="262"/>
                    <a:pt x="10" y="255"/>
                  </a:cubicBezTo>
                  <a:cubicBezTo>
                    <a:pt x="246" y="11"/>
                    <a:pt x="246" y="11"/>
                    <a:pt x="246" y="11"/>
                  </a:cubicBezTo>
                  <a:cubicBezTo>
                    <a:pt x="257" y="3"/>
                    <a:pt x="267" y="0"/>
                    <a:pt x="275" y="6"/>
                  </a:cubicBezTo>
                  <a:cubicBezTo>
                    <a:pt x="342" y="67"/>
                    <a:pt x="342" y="67"/>
                    <a:pt x="342" y="67"/>
                  </a:cubicBezTo>
                  <a:cubicBezTo>
                    <a:pt x="350" y="73"/>
                    <a:pt x="348" y="86"/>
                    <a:pt x="339" y="97"/>
                  </a:cubicBezTo>
                  <a:lnTo>
                    <a:pt x="101" y="337"/>
                  </a:lnTo>
                </a:path>
              </a:pathLst>
            </a:custGeom>
            <a:solidFill>
              <a:srgbClr val="C59C6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92" name="Freeform 216"/>
            <p:cNvSpPr>
              <a:spLocks noChangeArrowheads="1"/>
            </p:cNvSpPr>
            <p:nvPr/>
          </p:nvSpPr>
          <p:spPr bwMode="auto">
            <a:xfrm>
              <a:off x="16559754" y="5484822"/>
              <a:ext cx="613547" cy="541564"/>
            </a:xfrm>
            <a:custGeom>
              <a:avLst/>
              <a:gdLst>
                <a:gd name="T0" fmla="*/ 0 w 642"/>
                <a:gd name="T1" fmla="*/ 567 h 568"/>
                <a:gd name="T2" fmla="*/ 299 w 642"/>
                <a:gd name="T3" fmla="*/ 0 h 568"/>
                <a:gd name="T4" fmla="*/ 374 w 642"/>
                <a:gd name="T5" fmla="*/ 195 h 568"/>
                <a:gd name="T6" fmla="*/ 641 w 642"/>
                <a:gd name="T7" fmla="*/ 252 h 568"/>
                <a:gd name="T8" fmla="*/ 0 w 642"/>
                <a:gd name="T9" fmla="*/ 56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568">
                  <a:moveTo>
                    <a:pt x="0" y="567"/>
                  </a:moveTo>
                  <a:lnTo>
                    <a:pt x="299" y="0"/>
                  </a:lnTo>
                  <a:lnTo>
                    <a:pt x="374" y="195"/>
                  </a:lnTo>
                  <a:lnTo>
                    <a:pt x="641" y="252"/>
                  </a:lnTo>
                  <a:lnTo>
                    <a:pt x="0" y="567"/>
                  </a:lnTo>
                </a:path>
              </a:pathLst>
            </a:custGeom>
            <a:solidFill>
              <a:srgbClr val="CC202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900"/>
            </a:p>
          </p:txBody>
        </p:sp>
        <p:grpSp>
          <p:nvGrpSpPr>
            <p:cNvPr id="293" name="Group 292"/>
            <p:cNvGrpSpPr/>
            <p:nvPr/>
          </p:nvGrpSpPr>
          <p:grpSpPr>
            <a:xfrm>
              <a:off x="17233793" y="7249073"/>
              <a:ext cx="588159" cy="600797"/>
              <a:chOff x="17545661" y="8480347"/>
              <a:chExt cx="588159" cy="600797"/>
            </a:xfrm>
            <a:solidFill>
              <a:schemeClr val="accent3"/>
            </a:solidFill>
          </p:grpSpPr>
          <p:sp>
            <p:nvSpPr>
              <p:cNvPr id="294" name="Freeform 180"/>
              <p:cNvSpPr>
                <a:spLocks noChangeArrowheads="1"/>
              </p:cNvSpPr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  <p:sp>
            <p:nvSpPr>
              <p:cNvPr id="295" name="Freeform 181"/>
              <p:cNvSpPr>
                <a:spLocks noChangeArrowheads="1"/>
              </p:cNvSpPr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900"/>
              </a:p>
            </p:txBody>
          </p:sp>
        </p:grpSp>
      </p:grpSp>
      <p:sp>
        <p:nvSpPr>
          <p:cNvPr id="311" name="TextBox 310"/>
          <p:cNvSpPr txBox="1"/>
          <p:nvPr/>
        </p:nvSpPr>
        <p:spPr>
          <a:xfrm>
            <a:off x="3229279" y="4349528"/>
            <a:ext cx="1392461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sz="1600" b="1">
                <a:latin typeface="Lato Regular"/>
              </a:rPr>
              <a:t>Solar Energy</a:t>
            </a:r>
            <a:endParaRPr lang="id-ID" sz="1600" b="1" dirty="0">
              <a:latin typeface="Lato Regular"/>
            </a:endParaRPr>
          </a:p>
        </p:txBody>
      </p:sp>
      <p:sp>
        <p:nvSpPr>
          <p:cNvPr id="312" name="TextBox 311"/>
          <p:cNvSpPr txBox="1"/>
          <p:nvPr/>
        </p:nvSpPr>
        <p:spPr>
          <a:xfrm>
            <a:off x="3206999" y="4597625"/>
            <a:ext cx="2348726" cy="49902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Lato Light"/>
                <a:cs typeface="Lato Light"/>
              </a:rPr>
              <a:t>The user can demonstrate on a projector or computer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310450" y="4155091"/>
            <a:ext cx="2142652" cy="1498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15" name="TextBox 314"/>
          <p:cNvSpPr txBox="1"/>
          <p:nvPr/>
        </p:nvSpPr>
        <p:spPr>
          <a:xfrm>
            <a:off x="5737650" y="4349528"/>
            <a:ext cx="1392461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sz="1600" b="1">
                <a:latin typeface="Lato Regular"/>
              </a:rPr>
              <a:t>Solar Energy</a:t>
            </a:r>
            <a:endParaRPr lang="id-ID" sz="1600" b="1" dirty="0">
              <a:latin typeface="Lato Regular"/>
            </a:endParaRPr>
          </a:p>
        </p:txBody>
      </p:sp>
      <p:sp>
        <p:nvSpPr>
          <p:cNvPr id="316" name="TextBox 315"/>
          <p:cNvSpPr txBox="1"/>
          <p:nvPr/>
        </p:nvSpPr>
        <p:spPr>
          <a:xfrm>
            <a:off x="5715370" y="4597625"/>
            <a:ext cx="2348726" cy="49902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Lato Light"/>
                <a:cs typeface="Lato Light"/>
              </a:rPr>
              <a:t>The user can demonstrate on a projector or computer</a:t>
            </a:r>
          </a:p>
        </p:txBody>
      </p:sp>
      <p:sp>
        <p:nvSpPr>
          <p:cNvPr id="317" name="Rectangle 316"/>
          <p:cNvSpPr/>
          <p:nvPr/>
        </p:nvSpPr>
        <p:spPr>
          <a:xfrm>
            <a:off x="5818821" y="4155091"/>
            <a:ext cx="2142652" cy="1498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18" name="TextBox 317"/>
          <p:cNvSpPr txBox="1"/>
          <p:nvPr/>
        </p:nvSpPr>
        <p:spPr>
          <a:xfrm>
            <a:off x="756143" y="4349528"/>
            <a:ext cx="1392461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sz="1600" b="1">
                <a:latin typeface="Lato Regular"/>
              </a:rPr>
              <a:t>Solar Energy</a:t>
            </a:r>
            <a:endParaRPr lang="id-ID" sz="1600" b="1" dirty="0">
              <a:latin typeface="Lato Regular"/>
            </a:endParaRPr>
          </a:p>
        </p:txBody>
      </p:sp>
      <p:sp>
        <p:nvSpPr>
          <p:cNvPr id="319" name="TextBox 318"/>
          <p:cNvSpPr txBox="1"/>
          <p:nvPr/>
        </p:nvSpPr>
        <p:spPr>
          <a:xfrm>
            <a:off x="733863" y="4597625"/>
            <a:ext cx="2348726" cy="49902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Lato Light"/>
                <a:cs typeface="Lato Light"/>
              </a:rPr>
              <a:t>The user can demonstrate on a projector or computer</a:t>
            </a:r>
          </a:p>
        </p:txBody>
      </p:sp>
      <p:sp>
        <p:nvSpPr>
          <p:cNvPr id="320" name="Rectangle 319"/>
          <p:cNvSpPr/>
          <p:nvPr/>
        </p:nvSpPr>
        <p:spPr>
          <a:xfrm>
            <a:off x="837314" y="4155091"/>
            <a:ext cx="2142652" cy="1498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21" name="TextBox 320"/>
          <p:cNvSpPr txBox="1"/>
          <p:nvPr/>
        </p:nvSpPr>
        <p:spPr>
          <a:xfrm>
            <a:off x="3229279" y="2495773"/>
            <a:ext cx="1392461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sz="1600" b="1">
                <a:latin typeface="Lato Regular"/>
              </a:rPr>
              <a:t>Solar Energy</a:t>
            </a:r>
            <a:endParaRPr lang="id-ID" sz="1600" b="1" dirty="0">
              <a:latin typeface="Lato Regular"/>
            </a:endParaRPr>
          </a:p>
        </p:txBody>
      </p:sp>
      <p:sp>
        <p:nvSpPr>
          <p:cNvPr id="322" name="TextBox 321"/>
          <p:cNvSpPr txBox="1"/>
          <p:nvPr/>
        </p:nvSpPr>
        <p:spPr>
          <a:xfrm>
            <a:off x="3206999" y="2743870"/>
            <a:ext cx="2348726" cy="49902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Lato Light"/>
                <a:cs typeface="Lato Light"/>
              </a:rPr>
              <a:t>The user can demonstrate on a projector or computer</a:t>
            </a:r>
          </a:p>
        </p:txBody>
      </p:sp>
      <p:sp>
        <p:nvSpPr>
          <p:cNvPr id="323" name="Rectangle 322"/>
          <p:cNvSpPr/>
          <p:nvPr/>
        </p:nvSpPr>
        <p:spPr>
          <a:xfrm>
            <a:off x="3310450" y="2301336"/>
            <a:ext cx="2142652" cy="1498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24" name="TextBox 323"/>
          <p:cNvSpPr txBox="1"/>
          <p:nvPr/>
        </p:nvSpPr>
        <p:spPr>
          <a:xfrm>
            <a:off x="5737650" y="2495773"/>
            <a:ext cx="1392461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sz="1600" b="1">
                <a:latin typeface="Lato Regular"/>
              </a:rPr>
              <a:t>Solar Energy</a:t>
            </a:r>
            <a:endParaRPr lang="id-ID" sz="1600" b="1" dirty="0">
              <a:latin typeface="Lato Regular"/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5715370" y="2743870"/>
            <a:ext cx="2348726" cy="49902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Lato Light"/>
                <a:cs typeface="Lato Light"/>
              </a:rPr>
              <a:t>The user can demonstrate on a projector or computer</a:t>
            </a:r>
          </a:p>
        </p:txBody>
      </p:sp>
      <p:sp>
        <p:nvSpPr>
          <p:cNvPr id="326" name="Rectangle 325"/>
          <p:cNvSpPr/>
          <p:nvPr/>
        </p:nvSpPr>
        <p:spPr>
          <a:xfrm>
            <a:off x="5818821" y="2301336"/>
            <a:ext cx="2142652" cy="1498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27" name="TextBox 326"/>
          <p:cNvSpPr txBox="1"/>
          <p:nvPr/>
        </p:nvSpPr>
        <p:spPr>
          <a:xfrm>
            <a:off x="756143" y="2495773"/>
            <a:ext cx="1392461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sz="1600" b="1">
                <a:latin typeface="Lato Regular"/>
              </a:rPr>
              <a:t>Solar Energy</a:t>
            </a:r>
            <a:endParaRPr lang="id-ID" sz="1600" b="1" dirty="0">
              <a:latin typeface="Lato Regular"/>
            </a:endParaRPr>
          </a:p>
        </p:txBody>
      </p:sp>
      <p:sp>
        <p:nvSpPr>
          <p:cNvPr id="328" name="TextBox 327"/>
          <p:cNvSpPr txBox="1"/>
          <p:nvPr/>
        </p:nvSpPr>
        <p:spPr>
          <a:xfrm>
            <a:off x="733863" y="2743870"/>
            <a:ext cx="2348726" cy="49902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Lato Light"/>
                <a:cs typeface="Lato Light"/>
              </a:rPr>
              <a:t>The user can demonstrate on a projector or computer</a:t>
            </a:r>
          </a:p>
        </p:txBody>
      </p:sp>
      <p:sp>
        <p:nvSpPr>
          <p:cNvPr id="329" name="Rectangle 328"/>
          <p:cNvSpPr/>
          <p:nvPr/>
        </p:nvSpPr>
        <p:spPr>
          <a:xfrm>
            <a:off x="837314" y="2301336"/>
            <a:ext cx="2142652" cy="1498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30" name="TextBox 329"/>
          <p:cNvSpPr txBox="1"/>
          <p:nvPr/>
        </p:nvSpPr>
        <p:spPr>
          <a:xfrm>
            <a:off x="4123089" y="3385668"/>
            <a:ext cx="489200" cy="7694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4400">
                <a:latin typeface="Lato Regular"/>
              </a:rPr>
              <a:t>5</a:t>
            </a:r>
            <a:endParaRPr lang="id-ID" sz="4400" dirty="0">
              <a:latin typeface="Lato Regular"/>
            </a:endParaRPr>
          </a:p>
        </p:txBody>
      </p:sp>
      <p:sp>
        <p:nvSpPr>
          <p:cNvPr id="331" name="TextBox 330"/>
          <p:cNvSpPr txBox="1"/>
          <p:nvPr/>
        </p:nvSpPr>
        <p:spPr>
          <a:xfrm>
            <a:off x="6640787" y="3385668"/>
            <a:ext cx="489200" cy="7694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4400">
                <a:latin typeface="Lato Regular"/>
              </a:rPr>
              <a:t>6</a:t>
            </a:r>
            <a:endParaRPr lang="id-ID" sz="4400" dirty="0">
              <a:latin typeface="Lato Regular"/>
            </a:endParaRPr>
          </a:p>
        </p:txBody>
      </p:sp>
      <p:sp>
        <p:nvSpPr>
          <p:cNvPr id="332" name="TextBox 331"/>
          <p:cNvSpPr txBox="1"/>
          <p:nvPr/>
        </p:nvSpPr>
        <p:spPr>
          <a:xfrm>
            <a:off x="1672234" y="3385668"/>
            <a:ext cx="489200" cy="7694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4400">
                <a:latin typeface="Lato Regular"/>
              </a:rPr>
              <a:t>4</a:t>
            </a:r>
            <a:endParaRPr lang="id-ID" sz="4400" dirty="0">
              <a:latin typeface="Lato Regular"/>
            </a:endParaRPr>
          </a:p>
        </p:txBody>
      </p:sp>
      <p:sp>
        <p:nvSpPr>
          <p:cNvPr id="333" name="TextBox 332"/>
          <p:cNvSpPr txBox="1"/>
          <p:nvPr/>
        </p:nvSpPr>
        <p:spPr>
          <a:xfrm>
            <a:off x="4123089" y="1533111"/>
            <a:ext cx="489200" cy="7694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4400">
                <a:latin typeface="Lato Regular"/>
              </a:rPr>
              <a:t>2</a:t>
            </a:r>
            <a:endParaRPr lang="id-ID" sz="4400" dirty="0">
              <a:latin typeface="Lato Regular"/>
            </a:endParaRPr>
          </a:p>
        </p:txBody>
      </p:sp>
      <p:sp>
        <p:nvSpPr>
          <p:cNvPr id="334" name="TextBox 333"/>
          <p:cNvSpPr txBox="1"/>
          <p:nvPr/>
        </p:nvSpPr>
        <p:spPr>
          <a:xfrm>
            <a:off x="6640787" y="1533111"/>
            <a:ext cx="489200" cy="7694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4400">
                <a:latin typeface="Lato Regular"/>
              </a:rPr>
              <a:t>3</a:t>
            </a:r>
            <a:endParaRPr lang="id-ID" sz="4400" dirty="0">
              <a:latin typeface="Lato Regular"/>
            </a:endParaRPr>
          </a:p>
        </p:txBody>
      </p:sp>
      <p:sp>
        <p:nvSpPr>
          <p:cNvPr id="335" name="TextBox 334"/>
          <p:cNvSpPr txBox="1"/>
          <p:nvPr/>
        </p:nvSpPr>
        <p:spPr>
          <a:xfrm>
            <a:off x="1672234" y="1533111"/>
            <a:ext cx="489200" cy="7694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4400">
                <a:latin typeface="Lato Regular"/>
              </a:rPr>
              <a:t>1</a:t>
            </a:r>
            <a:endParaRPr lang="id-ID" sz="4400" dirty="0">
              <a:latin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59358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884394" y="2991020"/>
            <a:ext cx="1987962" cy="1983869"/>
          </a:xfrm>
          <a:custGeom>
            <a:avLst/>
            <a:gdLst>
              <a:gd name="T0" fmla="*/ 1041 w 1041"/>
              <a:gd name="T1" fmla="*/ 520 h 1039"/>
              <a:gd name="T2" fmla="*/ 980 w 1041"/>
              <a:gd name="T3" fmla="*/ 445 h 1039"/>
              <a:gd name="T4" fmla="*/ 1018 w 1041"/>
              <a:gd name="T5" fmla="*/ 368 h 1039"/>
              <a:gd name="T6" fmla="*/ 938 w 1041"/>
              <a:gd name="T7" fmla="*/ 313 h 1039"/>
              <a:gd name="T8" fmla="*/ 950 w 1041"/>
              <a:gd name="T9" fmla="*/ 227 h 1039"/>
              <a:gd name="T10" fmla="*/ 858 w 1041"/>
              <a:gd name="T11" fmla="*/ 199 h 1039"/>
              <a:gd name="T12" fmla="*/ 844 w 1041"/>
              <a:gd name="T13" fmla="*/ 113 h 1039"/>
              <a:gd name="T14" fmla="*/ 748 w 1041"/>
              <a:gd name="T15" fmla="*/ 113 h 1039"/>
              <a:gd name="T16" fmla="*/ 709 w 1041"/>
              <a:gd name="T17" fmla="*/ 35 h 1039"/>
              <a:gd name="T18" fmla="*/ 616 w 1041"/>
              <a:gd name="T19" fmla="*/ 64 h 1039"/>
              <a:gd name="T20" fmla="*/ 556 w 1041"/>
              <a:gd name="T21" fmla="*/ 1 h 1039"/>
              <a:gd name="T22" fmla="*/ 484 w 1041"/>
              <a:gd name="T23" fmla="*/ 1 h 1039"/>
              <a:gd name="T24" fmla="*/ 424 w 1041"/>
              <a:gd name="T25" fmla="*/ 64 h 1039"/>
              <a:gd name="T26" fmla="*/ 332 w 1041"/>
              <a:gd name="T27" fmla="*/ 35 h 1039"/>
              <a:gd name="T28" fmla="*/ 293 w 1041"/>
              <a:gd name="T29" fmla="*/ 113 h 1039"/>
              <a:gd name="T30" fmla="*/ 196 w 1041"/>
              <a:gd name="T31" fmla="*/ 113 h 1039"/>
              <a:gd name="T32" fmla="*/ 182 w 1041"/>
              <a:gd name="T33" fmla="*/ 199 h 1039"/>
              <a:gd name="T34" fmla="*/ 90 w 1041"/>
              <a:gd name="T35" fmla="*/ 227 h 1039"/>
              <a:gd name="T36" fmla="*/ 102 w 1041"/>
              <a:gd name="T37" fmla="*/ 313 h 1039"/>
              <a:gd name="T38" fmla="*/ 22 w 1041"/>
              <a:gd name="T39" fmla="*/ 368 h 1039"/>
              <a:gd name="T40" fmla="*/ 60 w 1041"/>
              <a:gd name="T41" fmla="*/ 445 h 1039"/>
              <a:gd name="T42" fmla="*/ 0 w 1041"/>
              <a:gd name="T43" fmla="*/ 520 h 1039"/>
              <a:gd name="T44" fmla="*/ 54 w 1041"/>
              <a:gd name="T45" fmla="*/ 534 h 1039"/>
              <a:gd name="T46" fmla="*/ 7 w 1041"/>
              <a:gd name="T47" fmla="*/ 604 h 1039"/>
              <a:gd name="T48" fmla="*/ 79 w 1041"/>
              <a:gd name="T49" fmla="*/ 671 h 1039"/>
              <a:gd name="T50" fmla="*/ 54 w 1041"/>
              <a:gd name="T51" fmla="*/ 751 h 1039"/>
              <a:gd name="T52" fmla="*/ 143 w 1041"/>
              <a:gd name="T53" fmla="*/ 794 h 1039"/>
              <a:gd name="T54" fmla="*/ 142 w 1041"/>
              <a:gd name="T55" fmla="*/ 878 h 1039"/>
              <a:gd name="T56" fmla="*/ 240 w 1041"/>
              <a:gd name="T57" fmla="*/ 893 h 1039"/>
              <a:gd name="T58" fmla="*/ 263 w 1041"/>
              <a:gd name="T59" fmla="*/ 973 h 1039"/>
              <a:gd name="T60" fmla="*/ 361 w 1041"/>
              <a:gd name="T61" fmla="*/ 959 h 1039"/>
              <a:gd name="T62" fmla="*/ 407 w 1041"/>
              <a:gd name="T63" fmla="*/ 1028 h 1039"/>
              <a:gd name="T64" fmla="*/ 496 w 1041"/>
              <a:gd name="T65" fmla="*/ 986 h 1039"/>
              <a:gd name="T66" fmla="*/ 544 w 1041"/>
              <a:gd name="T67" fmla="*/ 986 h 1039"/>
              <a:gd name="T68" fmla="*/ 633 w 1041"/>
              <a:gd name="T69" fmla="*/ 1028 h 1039"/>
              <a:gd name="T70" fmla="*/ 679 w 1041"/>
              <a:gd name="T71" fmla="*/ 959 h 1039"/>
              <a:gd name="T72" fmla="*/ 777 w 1041"/>
              <a:gd name="T73" fmla="*/ 973 h 1039"/>
              <a:gd name="T74" fmla="*/ 801 w 1041"/>
              <a:gd name="T75" fmla="*/ 893 h 1039"/>
              <a:gd name="T76" fmla="*/ 898 w 1041"/>
              <a:gd name="T77" fmla="*/ 878 h 1039"/>
              <a:gd name="T78" fmla="*/ 898 w 1041"/>
              <a:gd name="T79" fmla="*/ 794 h 1039"/>
              <a:gd name="T80" fmla="*/ 986 w 1041"/>
              <a:gd name="T81" fmla="*/ 751 h 1039"/>
              <a:gd name="T82" fmla="*/ 962 w 1041"/>
              <a:gd name="T83" fmla="*/ 671 h 1039"/>
              <a:gd name="T84" fmla="*/ 1034 w 1041"/>
              <a:gd name="T85" fmla="*/ 604 h 1039"/>
              <a:gd name="T86" fmla="*/ 986 w 1041"/>
              <a:gd name="T87" fmla="*/ 534 h 1039"/>
              <a:gd name="T88" fmla="*/ 520 w 1041"/>
              <a:gd name="T89" fmla="*/ 905 h 1039"/>
              <a:gd name="T90" fmla="*/ 520 w 1041"/>
              <a:gd name="T91" fmla="*/ 134 h 1039"/>
              <a:gd name="T92" fmla="*/ 520 w 1041"/>
              <a:gd name="T93" fmla="*/ 905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41" h="1039">
                <a:moveTo>
                  <a:pt x="1041" y="522"/>
                </a:moveTo>
                <a:cubicBezTo>
                  <a:pt x="1041" y="521"/>
                  <a:pt x="1041" y="521"/>
                  <a:pt x="1041" y="520"/>
                </a:cubicBezTo>
                <a:cubicBezTo>
                  <a:pt x="1041" y="496"/>
                  <a:pt x="1039" y="473"/>
                  <a:pt x="1036" y="449"/>
                </a:cubicBezTo>
                <a:cubicBezTo>
                  <a:pt x="980" y="445"/>
                  <a:pt x="980" y="445"/>
                  <a:pt x="980" y="445"/>
                </a:cubicBezTo>
                <a:cubicBezTo>
                  <a:pt x="978" y="429"/>
                  <a:pt x="974" y="412"/>
                  <a:pt x="970" y="396"/>
                </a:cubicBezTo>
                <a:cubicBezTo>
                  <a:pt x="1018" y="368"/>
                  <a:pt x="1018" y="368"/>
                  <a:pt x="1018" y="368"/>
                </a:cubicBezTo>
                <a:cubicBezTo>
                  <a:pt x="1011" y="345"/>
                  <a:pt x="1002" y="322"/>
                  <a:pt x="992" y="301"/>
                </a:cubicBezTo>
                <a:cubicBezTo>
                  <a:pt x="938" y="313"/>
                  <a:pt x="938" y="313"/>
                  <a:pt x="938" y="313"/>
                </a:cubicBezTo>
                <a:cubicBezTo>
                  <a:pt x="930" y="298"/>
                  <a:pt x="922" y="282"/>
                  <a:pt x="912" y="268"/>
                </a:cubicBezTo>
                <a:cubicBezTo>
                  <a:pt x="950" y="227"/>
                  <a:pt x="950" y="227"/>
                  <a:pt x="950" y="227"/>
                </a:cubicBezTo>
                <a:cubicBezTo>
                  <a:pt x="937" y="208"/>
                  <a:pt x="922" y="189"/>
                  <a:pt x="906" y="171"/>
                </a:cubicBezTo>
                <a:cubicBezTo>
                  <a:pt x="858" y="199"/>
                  <a:pt x="858" y="199"/>
                  <a:pt x="858" y="199"/>
                </a:cubicBezTo>
                <a:cubicBezTo>
                  <a:pt x="846" y="186"/>
                  <a:pt x="833" y="174"/>
                  <a:pt x="820" y="163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25" y="98"/>
                  <a:pt x="806" y="84"/>
                  <a:pt x="785" y="72"/>
                </a:cubicBezTo>
                <a:cubicBezTo>
                  <a:pt x="748" y="113"/>
                  <a:pt x="748" y="113"/>
                  <a:pt x="748" y="113"/>
                </a:cubicBezTo>
                <a:cubicBezTo>
                  <a:pt x="732" y="104"/>
                  <a:pt x="716" y="97"/>
                  <a:pt x="700" y="90"/>
                </a:cubicBezTo>
                <a:cubicBezTo>
                  <a:pt x="709" y="35"/>
                  <a:pt x="709" y="35"/>
                  <a:pt x="709" y="35"/>
                </a:cubicBezTo>
                <a:cubicBezTo>
                  <a:pt x="687" y="26"/>
                  <a:pt x="664" y="19"/>
                  <a:pt x="640" y="14"/>
                </a:cubicBezTo>
                <a:cubicBezTo>
                  <a:pt x="616" y="64"/>
                  <a:pt x="616" y="64"/>
                  <a:pt x="616" y="64"/>
                </a:cubicBezTo>
                <a:cubicBezTo>
                  <a:pt x="599" y="60"/>
                  <a:pt x="582" y="58"/>
                  <a:pt x="564" y="56"/>
                </a:cubicBezTo>
                <a:cubicBezTo>
                  <a:pt x="556" y="1"/>
                  <a:pt x="556" y="1"/>
                  <a:pt x="556" y="1"/>
                </a:cubicBezTo>
                <a:cubicBezTo>
                  <a:pt x="544" y="0"/>
                  <a:pt x="532" y="0"/>
                  <a:pt x="520" y="0"/>
                </a:cubicBezTo>
                <a:cubicBezTo>
                  <a:pt x="508" y="0"/>
                  <a:pt x="496" y="0"/>
                  <a:pt x="484" y="1"/>
                </a:cubicBezTo>
                <a:cubicBezTo>
                  <a:pt x="476" y="56"/>
                  <a:pt x="476" y="56"/>
                  <a:pt x="476" y="56"/>
                </a:cubicBezTo>
                <a:cubicBezTo>
                  <a:pt x="459" y="58"/>
                  <a:pt x="441" y="60"/>
                  <a:pt x="424" y="64"/>
                </a:cubicBezTo>
                <a:cubicBezTo>
                  <a:pt x="400" y="14"/>
                  <a:pt x="400" y="14"/>
                  <a:pt x="400" y="14"/>
                </a:cubicBezTo>
                <a:cubicBezTo>
                  <a:pt x="377" y="19"/>
                  <a:pt x="354" y="26"/>
                  <a:pt x="332" y="35"/>
                </a:cubicBezTo>
                <a:cubicBezTo>
                  <a:pt x="340" y="90"/>
                  <a:pt x="340" y="90"/>
                  <a:pt x="340" y="90"/>
                </a:cubicBezTo>
                <a:cubicBezTo>
                  <a:pt x="324" y="97"/>
                  <a:pt x="308" y="104"/>
                  <a:pt x="293" y="113"/>
                </a:cubicBezTo>
                <a:cubicBezTo>
                  <a:pt x="255" y="72"/>
                  <a:pt x="255" y="72"/>
                  <a:pt x="255" y="72"/>
                </a:cubicBezTo>
                <a:cubicBezTo>
                  <a:pt x="235" y="84"/>
                  <a:pt x="215" y="98"/>
                  <a:pt x="196" y="113"/>
                </a:cubicBezTo>
                <a:cubicBezTo>
                  <a:pt x="220" y="163"/>
                  <a:pt x="220" y="163"/>
                  <a:pt x="220" y="163"/>
                </a:cubicBezTo>
                <a:cubicBezTo>
                  <a:pt x="207" y="174"/>
                  <a:pt x="194" y="186"/>
                  <a:pt x="182" y="199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18" y="189"/>
                  <a:pt x="103" y="208"/>
                  <a:pt x="90" y="227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119" y="282"/>
                  <a:pt x="110" y="298"/>
                  <a:pt x="102" y="313"/>
                </a:cubicBezTo>
                <a:cubicBezTo>
                  <a:pt x="48" y="301"/>
                  <a:pt x="48" y="301"/>
                  <a:pt x="48" y="301"/>
                </a:cubicBezTo>
                <a:cubicBezTo>
                  <a:pt x="38" y="322"/>
                  <a:pt x="29" y="345"/>
                  <a:pt x="22" y="368"/>
                </a:cubicBezTo>
                <a:cubicBezTo>
                  <a:pt x="71" y="396"/>
                  <a:pt x="71" y="396"/>
                  <a:pt x="71" y="396"/>
                </a:cubicBezTo>
                <a:cubicBezTo>
                  <a:pt x="66" y="412"/>
                  <a:pt x="63" y="429"/>
                  <a:pt x="60" y="445"/>
                </a:cubicBezTo>
                <a:cubicBezTo>
                  <a:pt x="5" y="449"/>
                  <a:pt x="5" y="449"/>
                  <a:pt x="5" y="449"/>
                </a:cubicBezTo>
                <a:cubicBezTo>
                  <a:pt x="1" y="473"/>
                  <a:pt x="0" y="496"/>
                  <a:pt x="0" y="520"/>
                </a:cubicBezTo>
                <a:cubicBezTo>
                  <a:pt x="0" y="521"/>
                  <a:pt x="0" y="521"/>
                  <a:pt x="0" y="522"/>
                </a:cubicBezTo>
                <a:cubicBezTo>
                  <a:pt x="54" y="534"/>
                  <a:pt x="54" y="534"/>
                  <a:pt x="54" y="534"/>
                </a:cubicBezTo>
                <a:cubicBezTo>
                  <a:pt x="55" y="551"/>
                  <a:pt x="56" y="568"/>
                  <a:pt x="58" y="584"/>
                </a:cubicBezTo>
                <a:cubicBezTo>
                  <a:pt x="7" y="604"/>
                  <a:pt x="7" y="604"/>
                  <a:pt x="7" y="604"/>
                </a:cubicBezTo>
                <a:cubicBezTo>
                  <a:pt x="10" y="629"/>
                  <a:pt x="16" y="652"/>
                  <a:pt x="23" y="675"/>
                </a:cubicBezTo>
                <a:cubicBezTo>
                  <a:pt x="79" y="671"/>
                  <a:pt x="79" y="671"/>
                  <a:pt x="79" y="671"/>
                </a:cubicBezTo>
                <a:cubicBezTo>
                  <a:pt x="84" y="687"/>
                  <a:pt x="90" y="702"/>
                  <a:pt x="97" y="717"/>
                </a:cubicBezTo>
                <a:cubicBezTo>
                  <a:pt x="54" y="751"/>
                  <a:pt x="54" y="751"/>
                  <a:pt x="54" y="751"/>
                </a:cubicBezTo>
                <a:cubicBezTo>
                  <a:pt x="65" y="773"/>
                  <a:pt x="77" y="795"/>
                  <a:pt x="91" y="815"/>
                </a:cubicBezTo>
                <a:cubicBezTo>
                  <a:pt x="143" y="794"/>
                  <a:pt x="143" y="794"/>
                  <a:pt x="143" y="794"/>
                </a:cubicBezTo>
                <a:cubicBezTo>
                  <a:pt x="152" y="807"/>
                  <a:pt x="163" y="820"/>
                  <a:pt x="173" y="832"/>
                </a:cubicBezTo>
                <a:cubicBezTo>
                  <a:pt x="142" y="878"/>
                  <a:pt x="142" y="878"/>
                  <a:pt x="142" y="878"/>
                </a:cubicBezTo>
                <a:cubicBezTo>
                  <a:pt x="159" y="896"/>
                  <a:pt x="177" y="912"/>
                  <a:pt x="196" y="928"/>
                </a:cubicBezTo>
                <a:cubicBezTo>
                  <a:pt x="240" y="893"/>
                  <a:pt x="240" y="893"/>
                  <a:pt x="240" y="893"/>
                </a:cubicBezTo>
                <a:cubicBezTo>
                  <a:pt x="253" y="902"/>
                  <a:pt x="266" y="912"/>
                  <a:pt x="280" y="920"/>
                </a:cubicBezTo>
                <a:cubicBezTo>
                  <a:pt x="263" y="973"/>
                  <a:pt x="263" y="973"/>
                  <a:pt x="263" y="973"/>
                </a:cubicBezTo>
                <a:cubicBezTo>
                  <a:pt x="285" y="985"/>
                  <a:pt x="307" y="996"/>
                  <a:pt x="330" y="1005"/>
                </a:cubicBezTo>
                <a:cubicBezTo>
                  <a:pt x="361" y="959"/>
                  <a:pt x="361" y="959"/>
                  <a:pt x="361" y="959"/>
                </a:cubicBezTo>
                <a:cubicBezTo>
                  <a:pt x="376" y="964"/>
                  <a:pt x="391" y="969"/>
                  <a:pt x="407" y="973"/>
                </a:cubicBezTo>
                <a:cubicBezTo>
                  <a:pt x="407" y="1028"/>
                  <a:pt x="407" y="1028"/>
                  <a:pt x="407" y="1028"/>
                </a:cubicBezTo>
                <a:cubicBezTo>
                  <a:pt x="431" y="1033"/>
                  <a:pt x="455" y="1037"/>
                  <a:pt x="480" y="1039"/>
                </a:cubicBezTo>
                <a:cubicBezTo>
                  <a:pt x="496" y="986"/>
                  <a:pt x="496" y="986"/>
                  <a:pt x="496" y="986"/>
                </a:cubicBezTo>
                <a:cubicBezTo>
                  <a:pt x="504" y="986"/>
                  <a:pt x="512" y="987"/>
                  <a:pt x="520" y="987"/>
                </a:cubicBezTo>
                <a:cubicBezTo>
                  <a:pt x="528" y="987"/>
                  <a:pt x="536" y="986"/>
                  <a:pt x="544" y="986"/>
                </a:cubicBezTo>
                <a:cubicBezTo>
                  <a:pt x="560" y="1039"/>
                  <a:pt x="560" y="1039"/>
                  <a:pt x="560" y="1039"/>
                </a:cubicBezTo>
                <a:cubicBezTo>
                  <a:pt x="585" y="1037"/>
                  <a:pt x="610" y="1033"/>
                  <a:pt x="633" y="1028"/>
                </a:cubicBezTo>
                <a:cubicBezTo>
                  <a:pt x="633" y="973"/>
                  <a:pt x="633" y="973"/>
                  <a:pt x="633" y="973"/>
                </a:cubicBezTo>
                <a:cubicBezTo>
                  <a:pt x="649" y="969"/>
                  <a:pt x="664" y="964"/>
                  <a:pt x="679" y="959"/>
                </a:cubicBezTo>
                <a:cubicBezTo>
                  <a:pt x="710" y="1005"/>
                  <a:pt x="710" y="1005"/>
                  <a:pt x="710" y="1005"/>
                </a:cubicBezTo>
                <a:cubicBezTo>
                  <a:pt x="733" y="996"/>
                  <a:pt x="756" y="985"/>
                  <a:pt x="777" y="973"/>
                </a:cubicBezTo>
                <a:cubicBezTo>
                  <a:pt x="761" y="920"/>
                  <a:pt x="761" y="920"/>
                  <a:pt x="761" y="920"/>
                </a:cubicBezTo>
                <a:cubicBezTo>
                  <a:pt x="774" y="912"/>
                  <a:pt x="788" y="902"/>
                  <a:pt x="801" y="893"/>
                </a:cubicBezTo>
                <a:cubicBezTo>
                  <a:pt x="844" y="928"/>
                  <a:pt x="844" y="928"/>
                  <a:pt x="844" y="928"/>
                </a:cubicBezTo>
                <a:cubicBezTo>
                  <a:pt x="863" y="912"/>
                  <a:pt x="881" y="896"/>
                  <a:pt x="898" y="878"/>
                </a:cubicBezTo>
                <a:cubicBezTo>
                  <a:pt x="867" y="832"/>
                  <a:pt x="867" y="832"/>
                  <a:pt x="867" y="832"/>
                </a:cubicBezTo>
                <a:cubicBezTo>
                  <a:pt x="878" y="820"/>
                  <a:pt x="888" y="807"/>
                  <a:pt x="898" y="794"/>
                </a:cubicBezTo>
                <a:cubicBezTo>
                  <a:pt x="949" y="815"/>
                  <a:pt x="949" y="815"/>
                  <a:pt x="949" y="815"/>
                </a:cubicBezTo>
                <a:cubicBezTo>
                  <a:pt x="963" y="795"/>
                  <a:pt x="976" y="773"/>
                  <a:pt x="986" y="751"/>
                </a:cubicBezTo>
                <a:cubicBezTo>
                  <a:pt x="943" y="717"/>
                  <a:pt x="943" y="717"/>
                  <a:pt x="943" y="717"/>
                </a:cubicBezTo>
                <a:cubicBezTo>
                  <a:pt x="950" y="702"/>
                  <a:pt x="956" y="687"/>
                  <a:pt x="962" y="671"/>
                </a:cubicBezTo>
                <a:cubicBezTo>
                  <a:pt x="1017" y="675"/>
                  <a:pt x="1017" y="675"/>
                  <a:pt x="1017" y="675"/>
                </a:cubicBezTo>
                <a:cubicBezTo>
                  <a:pt x="1024" y="652"/>
                  <a:pt x="1030" y="629"/>
                  <a:pt x="1034" y="604"/>
                </a:cubicBezTo>
                <a:cubicBezTo>
                  <a:pt x="982" y="584"/>
                  <a:pt x="982" y="584"/>
                  <a:pt x="982" y="584"/>
                </a:cubicBezTo>
                <a:cubicBezTo>
                  <a:pt x="984" y="568"/>
                  <a:pt x="986" y="551"/>
                  <a:pt x="986" y="534"/>
                </a:cubicBezTo>
                <a:lnTo>
                  <a:pt x="1041" y="522"/>
                </a:lnTo>
                <a:close/>
                <a:moveTo>
                  <a:pt x="520" y="905"/>
                </a:moveTo>
                <a:cubicBezTo>
                  <a:pt x="307" y="905"/>
                  <a:pt x="134" y="732"/>
                  <a:pt x="134" y="519"/>
                </a:cubicBezTo>
                <a:cubicBezTo>
                  <a:pt x="134" y="306"/>
                  <a:pt x="307" y="134"/>
                  <a:pt x="520" y="134"/>
                </a:cubicBezTo>
                <a:cubicBezTo>
                  <a:pt x="733" y="134"/>
                  <a:pt x="906" y="306"/>
                  <a:pt x="906" y="519"/>
                </a:cubicBezTo>
                <a:cubicBezTo>
                  <a:pt x="906" y="732"/>
                  <a:pt x="733" y="905"/>
                  <a:pt x="520" y="905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5250669" y="3356002"/>
            <a:ext cx="1255412" cy="12539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340502" y="3325523"/>
            <a:ext cx="1069414" cy="1083485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3634434" y="3628054"/>
            <a:ext cx="481549" cy="4784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645862" y="2518931"/>
            <a:ext cx="937358" cy="941451"/>
          </a:xfrm>
          <a:custGeom>
            <a:avLst/>
            <a:gdLst>
              <a:gd name="T0" fmla="*/ 491 w 491"/>
              <a:gd name="T1" fmla="*/ 209 h 493"/>
              <a:gd name="T2" fmla="*/ 474 w 491"/>
              <a:gd name="T3" fmla="*/ 147 h 493"/>
              <a:gd name="T4" fmla="*/ 426 w 491"/>
              <a:gd name="T5" fmla="*/ 154 h 493"/>
              <a:gd name="T6" fmla="*/ 389 w 491"/>
              <a:gd name="T7" fmla="*/ 104 h 493"/>
              <a:gd name="T8" fmla="*/ 410 w 491"/>
              <a:gd name="T9" fmla="*/ 61 h 493"/>
              <a:gd name="T10" fmla="*/ 356 w 491"/>
              <a:gd name="T11" fmla="*/ 25 h 493"/>
              <a:gd name="T12" fmla="*/ 323 w 491"/>
              <a:gd name="T13" fmla="*/ 61 h 493"/>
              <a:gd name="T14" fmla="*/ 264 w 491"/>
              <a:gd name="T15" fmla="*/ 47 h 493"/>
              <a:gd name="T16" fmla="*/ 252 w 491"/>
              <a:gd name="T17" fmla="*/ 0 h 493"/>
              <a:gd name="T18" fmla="*/ 188 w 491"/>
              <a:gd name="T19" fmla="*/ 7 h 493"/>
              <a:gd name="T20" fmla="*/ 186 w 491"/>
              <a:gd name="T21" fmla="*/ 57 h 493"/>
              <a:gd name="T22" fmla="*/ 132 w 491"/>
              <a:gd name="T23" fmla="*/ 84 h 493"/>
              <a:gd name="T24" fmla="*/ 92 w 491"/>
              <a:gd name="T25" fmla="*/ 55 h 493"/>
              <a:gd name="T26" fmla="*/ 47 w 491"/>
              <a:gd name="T27" fmla="*/ 101 h 493"/>
              <a:gd name="T28" fmla="*/ 78 w 491"/>
              <a:gd name="T29" fmla="*/ 142 h 493"/>
              <a:gd name="T30" fmla="*/ 55 w 491"/>
              <a:gd name="T31" fmla="*/ 196 h 493"/>
              <a:gd name="T32" fmla="*/ 5 w 491"/>
              <a:gd name="T33" fmla="*/ 199 h 493"/>
              <a:gd name="T34" fmla="*/ 0 w 491"/>
              <a:gd name="T35" fmla="*/ 264 h 493"/>
              <a:gd name="T36" fmla="*/ 50 w 491"/>
              <a:gd name="T37" fmla="*/ 275 h 493"/>
              <a:gd name="T38" fmla="*/ 56 w 491"/>
              <a:gd name="T39" fmla="*/ 301 h 493"/>
              <a:gd name="T40" fmla="*/ 67 w 491"/>
              <a:gd name="T41" fmla="*/ 331 h 493"/>
              <a:gd name="T42" fmla="*/ 31 w 491"/>
              <a:gd name="T43" fmla="*/ 366 h 493"/>
              <a:gd name="T44" fmla="*/ 68 w 491"/>
              <a:gd name="T45" fmla="*/ 419 h 493"/>
              <a:gd name="T46" fmla="*/ 114 w 491"/>
              <a:gd name="T47" fmla="*/ 395 h 493"/>
              <a:gd name="T48" fmla="*/ 163 w 491"/>
              <a:gd name="T49" fmla="*/ 427 h 493"/>
              <a:gd name="T50" fmla="*/ 158 w 491"/>
              <a:gd name="T51" fmla="*/ 478 h 493"/>
              <a:gd name="T52" fmla="*/ 220 w 491"/>
              <a:gd name="T53" fmla="*/ 493 h 493"/>
              <a:gd name="T54" fmla="*/ 240 w 491"/>
              <a:gd name="T55" fmla="*/ 446 h 493"/>
              <a:gd name="T56" fmla="*/ 299 w 491"/>
              <a:gd name="T57" fmla="*/ 440 h 493"/>
              <a:gd name="T58" fmla="*/ 327 w 491"/>
              <a:gd name="T59" fmla="*/ 481 h 493"/>
              <a:gd name="T60" fmla="*/ 385 w 491"/>
              <a:gd name="T61" fmla="*/ 453 h 493"/>
              <a:gd name="T62" fmla="*/ 370 w 491"/>
              <a:gd name="T63" fmla="*/ 405 h 493"/>
              <a:gd name="T64" fmla="*/ 412 w 491"/>
              <a:gd name="T65" fmla="*/ 362 h 493"/>
              <a:gd name="T66" fmla="*/ 459 w 491"/>
              <a:gd name="T67" fmla="*/ 375 h 493"/>
              <a:gd name="T68" fmla="*/ 485 w 491"/>
              <a:gd name="T69" fmla="*/ 316 h 493"/>
              <a:gd name="T70" fmla="*/ 444 w 491"/>
              <a:gd name="T71" fmla="*/ 290 h 493"/>
              <a:gd name="T72" fmla="*/ 448 w 491"/>
              <a:gd name="T73" fmla="*/ 229 h 493"/>
              <a:gd name="T74" fmla="*/ 491 w 491"/>
              <a:gd name="T75" fmla="*/ 209 h 493"/>
              <a:gd name="T76" fmla="*/ 288 w 491"/>
              <a:gd name="T77" fmla="*/ 387 h 493"/>
              <a:gd name="T78" fmla="*/ 108 w 491"/>
              <a:gd name="T79" fmla="*/ 286 h 493"/>
              <a:gd name="T80" fmla="*/ 208 w 491"/>
              <a:gd name="T81" fmla="*/ 106 h 493"/>
              <a:gd name="T82" fmla="*/ 389 w 491"/>
              <a:gd name="T83" fmla="*/ 207 h 493"/>
              <a:gd name="T84" fmla="*/ 288 w 491"/>
              <a:gd name="T85" fmla="*/ 387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493">
                <a:moveTo>
                  <a:pt x="491" y="209"/>
                </a:moveTo>
                <a:cubicBezTo>
                  <a:pt x="474" y="147"/>
                  <a:pt x="474" y="147"/>
                  <a:pt x="474" y="147"/>
                </a:cubicBezTo>
                <a:cubicBezTo>
                  <a:pt x="426" y="154"/>
                  <a:pt x="426" y="154"/>
                  <a:pt x="426" y="154"/>
                </a:cubicBezTo>
                <a:cubicBezTo>
                  <a:pt x="416" y="135"/>
                  <a:pt x="403" y="118"/>
                  <a:pt x="389" y="104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356" y="25"/>
                  <a:pt x="356" y="25"/>
                  <a:pt x="356" y="25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04" y="53"/>
                  <a:pt x="285" y="49"/>
                  <a:pt x="264" y="47"/>
                </a:cubicBezTo>
                <a:cubicBezTo>
                  <a:pt x="252" y="0"/>
                  <a:pt x="252" y="0"/>
                  <a:pt x="252" y="0"/>
                </a:cubicBezTo>
                <a:cubicBezTo>
                  <a:pt x="188" y="7"/>
                  <a:pt x="188" y="7"/>
                  <a:pt x="188" y="7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66" y="63"/>
                  <a:pt x="148" y="72"/>
                  <a:pt x="132" y="84"/>
                </a:cubicBezTo>
                <a:cubicBezTo>
                  <a:pt x="92" y="55"/>
                  <a:pt x="92" y="55"/>
                  <a:pt x="92" y="55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78" y="142"/>
                  <a:pt x="78" y="142"/>
                  <a:pt x="78" y="142"/>
                </a:cubicBezTo>
                <a:cubicBezTo>
                  <a:pt x="68" y="158"/>
                  <a:pt x="60" y="176"/>
                  <a:pt x="55" y="196"/>
                </a:cubicBezTo>
                <a:cubicBezTo>
                  <a:pt x="5" y="199"/>
                  <a:pt x="5" y="199"/>
                  <a:pt x="5" y="199"/>
                </a:cubicBezTo>
                <a:cubicBezTo>
                  <a:pt x="0" y="264"/>
                  <a:pt x="0" y="264"/>
                  <a:pt x="0" y="264"/>
                </a:cubicBezTo>
                <a:cubicBezTo>
                  <a:pt x="50" y="275"/>
                  <a:pt x="50" y="275"/>
                  <a:pt x="50" y="275"/>
                </a:cubicBezTo>
                <a:cubicBezTo>
                  <a:pt x="52" y="284"/>
                  <a:pt x="54" y="292"/>
                  <a:pt x="56" y="301"/>
                </a:cubicBezTo>
                <a:cubicBezTo>
                  <a:pt x="59" y="311"/>
                  <a:pt x="63" y="321"/>
                  <a:pt x="67" y="331"/>
                </a:cubicBezTo>
                <a:cubicBezTo>
                  <a:pt x="31" y="366"/>
                  <a:pt x="31" y="366"/>
                  <a:pt x="31" y="366"/>
                </a:cubicBezTo>
                <a:cubicBezTo>
                  <a:pt x="68" y="419"/>
                  <a:pt x="68" y="419"/>
                  <a:pt x="68" y="419"/>
                </a:cubicBezTo>
                <a:cubicBezTo>
                  <a:pt x="114" y="395"/>
                  <a:pt x="114" y="395"/>
                  <a:pt x="114" y="395"/>
                </a:cubicBezTo>
                <a:cubicBezTo>
                  <a:pt x="129" y="408"/>
                  <a:pt x="145" y="419"/>
                  <a:pt x="163" y="427"/>
                </a:cubicBezTo>
                <a:cubicBezTo>
                  <a:pt x="158" y="478"/>
                  <a:pt x="158" y="478"/>
                  <a:pt x="158" y="478"/>
                </a:cubicBezTo>
                <a:cubicBezTo>
                  <a:pt x="220" y="493"/>
                  <a:pt x="220" y="493"/>
                  <a:pt x="220" y="493"/>
                </a:cubicBezTo>
                <a:cubicBezTo>
                  <a:pt x="240" y="446"/>
                  <a:pt x="240" y="446"/>
                  <a:pt x="240" y="446"/>
                </a:cubicBezTo>
                <a:cubicBezTo>
                  <a:pt x="259" y="447"/>
                  <a:pt x="279" y="445"/>
                  <a:pt x="299" y="440"/>
                </a:cubicBezTo>
                <a:cubicBezTo>
                  <a:pt x="327" y="481"/>
                  <a:pt x="327" y="481"/>
                  <a:pt x="327" y="481"/>
                </a:cubicBezTo>
                <a:cubicBezTo>
                  <a:pt x="385" y="453"/>
                  <a:pt x="385" y="453"/>
                  <a:pt x="385" y="453"/>
                </a:cubicBezTo>
                <a:cubicBezTo>
                  <a:pt x="370" y="405"/>
                  <a:pt x="370" y="405"/>
                  <a:pt x="370" y="405"/>
                </a:cubicBezTo>
                <a:cubicBezTo>
                  <a:pt x="386" y="393"/>
                  <a:pt x="400" y="378"/>
                  <a:pt x="412" y="362"/>
                </a:cubicBezTo>
                <a:cubicBezTo>
                  <a:pt x="459" y="375"/>
                  <a:pt x="459" y="375"/>
                  <a:pt x="459" y="375"/>
                </a:cubicBezTo>
                <a:cubicBezTo>
                  <a:pt x="485" y="316"/>
                  <a:pt x="485" y="316"/>
                  <a:pt x="485" y="316"/>
                </a:cubicBezTo>
                <a:cubicBezTo>
                  <a:pt x="444" y="290"/>
                  <a:pt x="444" y="290"/>
                  <a:pt x="444" y="290"/>
                </a:cubicBezTo>
                <a:cubicBezTo>
                  <a:pt x="448" y="270"/>
                  <a:pt x="449" y="250"/>
                  <a:pt x="448" y="229"/>
                </a:cubicBezTo>
                <a:lnTo>
                  <a:pt x="491" y="209"/>
                </a:lnTo>
                <a:close/>
                <a:moveTo>
                  <a:pt x="288" y="387"/>
                </a:moveTo>
                <a:cubicBezTo>
                  <a:pt x="211" y="409"/>
                  <a:pt x="130" y="364"/>
                  <a:pt x="108" y="286"/>
                </a:cubicBezTo>
                <a:cubicBezTo>
                  <a:pt x="86" y="209"/>
                  <a:pt x="131" y="128"/>
                  <a:pt x="208" y="106"/>
                </a:cubicBezTo>
                <a:cubicBezTo>
                  <a:pt x="286" y="84"/>
                  <a:pt x="367" y="129"/>
                  <a:pt x="389" y="207"/>
                </a:cubicBezTo>
                <a:cubicBezTo>
                  <a:pt x="411" y="284"/>
                  <a:pt x="366" y="365"/>
                  <a:pt x="288" y="387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6890679" y="2765794"/>
            <a:ext cx="447724" cy="44772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5413789" y="1368723"/>
            <a:ext cx="1586822" cy="1584094"/>
          </a:xfrm>
          <a:custGeom>
            <a:avLst/>
            <a:gdLst>
              <a:gd name="T0" fmla="*/ 831 w 831"/>
              <a:gd name="T1" fmla="*/ 435 h 829"/>
              <a:gd name="T2" fmla="*/ 756 w 831"/>
              <a:gd name="T3" fmla="*/ 359 h 829"/>
              <a:gd name="T4" fmla="*/ 803 w 831"/>
              <a:gd name="T5" fmla="*/ 265 h 829"/>
              <a:gd name="T6" fmla="*/ 703 w 831"/>
              <a:gd name="T7" fmla="*/ 224 h 829"/>
              <a:gd name="T8" fmla="*/ 708 w 831"/>
              <a:gd name="T9" fmla="*/ 120 h 829"/>
              <a:gd name="T10" fmla="*/ 598 w 831"/>
              <a:gd name="T11" fmla="*/ 123 h 829"/>
              <a:gd name="T12" fmla="*/ 560 w 831"/>
              <a:gd name="T13" fmla="*/ 26 h 829"/>
              <a:gd name="T14" fmla="*/ 460 w 831"/>
              <a:gd name="T15" fmla="*/ 74 h 829"/>
              <a:gd name="T16" fmla="*/ 416 w 831"/>
              <a:gd name="T17" fmla="*/ 0 h 829"/>
              <a:gd name="T18" fmla="*/ 372 w 831"/>
              <a:gd name="T19" fmla="*/ 74 h 829"/>
              <a:gd name="T20" fmla="*/ 271 w 831"/>
              <a:gd name="T21" fmla="*/ 26 h 829"/>
              <a:gd name="T22" fmla="*/ 234 w 831"/>
              <a:gd name="T23" fmla="*/ 123 h 829"/>
              <a:gd name="T24" fmla="*/ 124 w 831"/>
              <a:gd name="T25" fmla="*/ 120 h 829"/>
              <a:gd name="T26" fmla="*/ 129 w 831"/>
              <a:gd name="T27" fmla="*/ 224 h 829"/>
              <a:gd name="T28" fmla="*/ 28 w 831"/>
              <a:gd name="T29" fmla="*/ 265 h 829"/>
              <a:gd name="T30" fmla="*/ 75 w 831"/>
              <a:gd name="T31" fmla="*/ 359 h 829"/>
              <a:gd name="T32" fmla="*/ 0 w 831"/>
              <a:gd name="T33" fmla="*/ 435 h 829"/>
              <a:gd name="T34" fmla="*/ 82 w 831"/>
              <a:gd name="T35" fmla="*/ 503 h 829"/>
              <a:gd name="T36" fmla="*/ 43 w 831"/>
              <a:gd name="T37" fmla="*/ 601 h 829"/>
              <a:gd name="T38" fmla="*/ 146 w 831"/>
              <a:gd name="T39" fmla="*/ 631 h 829"/>
              <a:gd name="T40" fmla="*/ 149 w 831"/>
              <a:gd name="T41" fmla="*/ 735 h 829"/>
              <a:gd name="T42" fmla="*/ 256 w 831"/>
              <a:gd name="T43" fmla="*/ 722 h 829"/>
              <a:gd name="T44" fmla="*/ 300 w 831"/>
              <a:gd name="T45" fmla="*/ 816 h 829"/>
              <a:gd name="T46" fmla="*/ 392 w 831"/>
              <a:gd name="T47" fmla="*/ 760 h 829"/>
              <a:gd name="T48" fmla="*/ 440 w 831"/>
              <a:gd name="T49" fmla="*/ 760 h 829"/>
              <a:gd name="T50" fmla="*/ 532 w 831"/>
              <a:gd name="T51" fmla="*/ 816 h 829"/>
              <a:gd name="T52" fmla="*/ 576 w 831"/>
              <a:gd name="T53" fmla="*/ 722 h 829"/>
              <a:gd name="T54" fmla="*/ 682 w 831"/>
              <a:gd name="T55" fmla="*/ 735 h 829"/>
              <a:gd name="T56" fmla="*/ 686 w 831"/>
              <a:gd name="T57" fmla="*/ 631 h 829"/>
              <a:gd name="T58" fmla="*/ 788 w 831"/>
              <a:gd name="T59" fmla="*/ 601 h 829"/>
              <a:gd name="T60" fmla="*/ 750 w 831"/>
              <a:gd name="T61" fmla="*/ 503 h 829"/>
              <a:gd name="T62" fmla="*/ 416 w 831"/>
              <a:gd name="T63" fmla="*/ 692 h 829"/>
              <a:gd name="T64" fmla="*/ 416 w 831"/>
              <a:gd name="T65" fmla="*/ 137 h 829"/>
              <a:gd name="T66" fmla="*/ 416 w 831"/>
              <a:gd name="T67" fmla="*/ 692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1" h="829">
                <a:moveTo>
                  <a:pt x="824" y="496"/>
                </a:moveTo>
                <a:cubicBezTo>
                  <a:pt x="828" y="476"/>
                  <a:pt x="830" y="456"/>
                  <a:pt x="831" y="435"/>
                </a:cubicBezTo>
                <a:cubicBezTo>
                  <a:pt x="761" y="413"/>
                  <a:pt x="761" y="413"/>
                  <a:pt x="761" y="413"/>
                </a:cubicBezTo>
                <a:cubicBezTo>
                  <a:pt x="761" y="395"/>
                  <a:pt x="759" y="377"/>
                  <a:pt x="756" y="359"/>
                </a:cubicBezTo>
                <a:cubicBezTo>
                  <a:pt x="821" y="322"/>
                  <a:pt x="821" y="322"/>
                  <a:pt x="821" y="322"/>
                </a:cubicBezTo>
                <a:cubicBezTo>
                  <a:pt x="817" y="303"/>
                  <a:pt x="811" y="283"/>
                  <a:pt x="803" y="265"/>
                </a:cubicBezTo>
                <a:cubicBezTo>
                  <a:pt x="730" y="273"/>
                  <a:pt x="730" y="273"/>
                  <a:pt x="730" y="273"/>
                </a:cubicBezTo>
                <a:cubicBezTo>
                  <a:pt x="722" y="256"/>
                  <a:pt x="713" y="240"/>
                  <a:pt x="703" y="224"/>
                </a:cubicBezTo>
                <a:cubicBezTo>
                  <a:pt x="747" y="164"/>
                  <a:pt x="747" y="164"/>
                  <a:pt x="747" y="164"/>
                </a:cubicBezTo>
                <a:cubicBezTo>
                  <a:pt x="735" y="148"/>
                  <a:pt x="722" y="134"/>
                  <a:pt x="708" y="120"/>
                </a:cubicBezTo>
                <a:cubicBezTo>
                  <a:pt x="644" y="157"/>
                  <a:pt x="644" y="157"/>
                  <a:pt x="644" y="157"/>
                </a:cubicBezTo>
                <a:cubicBezTo>
                  <a:pt x="630" y="144"/>
                  <a:pt x="614" y="133"/>
                  <a:pt x="598" y="123"/>
                </a:cubicBezTo>
                <a:cubicBezTo>
                  <a:pt x="614" y="50"/>
                  <a:pt x="614" y="50"/>
                  <a:pt x="614" y="50"/>
                </a:cubicBezTo>
                <a:cubicBezTo>
                  <a:pt x="597" y="41"/>
                  <a:pt x="579" y="33"/>
                  <a:pt x="560" y="26"/>
                </a:cubicBezTo>
                <a:cubicBezTo>
                  <a:pt x="517" y="86"/>
                  <a:pt x="517" y="86"/>
                  <a:pt x="517" y="86"/>
                </a:cubicBezTo>
                <a:cubicBezTo>
                  <a:pt x="499" y="80"/>
                  <a:pt x="480" y="76"/>
                  <a:pt x="460" y="74"/>
                </a:cubicBezTo>
                <a:cubicBezTo>
                  <a:pt x="445" y="1"/>
                  <a:pt x="445" y="1"/>
                  <a:pt x="445" y="1"/>
                </a:cubicBezTo>
                <a:cubicBezTo>
                  <a:pt x="435" y="0"/>
                  <a:pt x="426" y="0"/>
                  <a:pt x="416" y="0"/>
                </a:cubicBezTo>
                <a:cubicBezTo>
                  <a:pt x="406" y="0"/>
                  <a:pt x="396" y="0"/>
                  <a:pt x="387" y="1"/>
                </a:cubicBezTo>
                <a:cubicBezTo>
                  <a:pt x="372" y="74"/>
                  <a:pt x="372" y="74"/>
                  <a:pt x="372" y="74"/>
                </a:cubicBezTo>
                <a:cubicBezTo>
                  <a:pt x="352" y="76"/>
                  <a:pt x="333" y="80"/>
                  <a:pt x="314" y="86"/>
                </a:cubicBezTo>
                <a:cubicBezTo>
                  <a:pt x="271" y="26"/>
                  <a:pt x="271" y="26"/>
                  <a:pt x="271" y="26"/>
                </a:cubicBezTo>
                <a:cubicBezTo>
                  <a:pt x="253" y="33"/>
                  <a:pt x="235" y="41"/>
                  <a:pt x="218" y="50"/>
                </a:cubicBezTo>
                <a:cubicBezTo>
                  <a:pt x="234" y="123"/>
                  <a:pt x="234" y="123"/>
                  <a:pt x="234" y="123"/>
                </a:cubicBezTo>
                <a:cubicBezTo>
                  <a:pt x="218" y="133"/>
                  <a:pt x="202" y="144"/>
                  <a:pt x="188" y="157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10" y="134"/>
                  <a:pt x="97" y="148"/>
                  <a:pt x="85" y="16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19" y="240"/>
                  <a:pt x="110" y="256"/>
                  <a:pt x="102" y="273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21" y="283"/>
                  <a:pt x="15" y="303"/>
                  <a:pt x="11" y="322"/>
                </a:cubicBezTo>
                <a:cubicBezTo>
                  <a:pt x="75" y="359"/>
                  <a:pt x="75" y="359"/>
                  <a:pt x="75" y="359"/>
                </a:cubicBezTo>
                <a:cubicBezTo>
                  <a:pt x="73" y="377"/>
                  <a:pt x="71" y="395"/>
                  <a:pt x="71" y="413"/>
                </a:cubicBezTo>
                <a:cubicBezTo>
                  <a:pt x="0" y="435"/>
                  <a:pt x="0" y="435"/>
                  <a:pt x="0" y="435"/>
                </a:cubicBezTo>
                <a:cubicBezTo>
                  <a:pt x="1" y="456"/>
                  <a:pt x="4" y="476"/>
                  <a:pt x="8" y="496"/>
                </a:cubicBezTo>
                <a:cubicBezTo>
                  <a:pt x="82" y="503"/>
                  <a:pt x="82" y="503"/>
                  <a:pt x="82" y="503"/>
                </a:cubicBezTo>
                <a:cubicBezTo>
                  <a:pt x="86" y="520"/>
                  <a:pt x="92" y="537"/>
                  <a:pt x="99" y="552"/>
                </a:cubicBezTo>
                <a:cubicBezTo>
                  <a:pt x="43" y="601"/>
                  <a:pt x="43" y="601"/>
                  <a:pt x="43" y="601"/>
                </a:cubicBezTo>
                <a:cubicBezTo>
                  <a:pt x="53" y="620"/>
                  <a:pt x="63" y="638"/>
                  <a:pt x="75" y="655"/>
                </a:cubicBezTo>
                <a:cubicBezTo>
                  <a:pt x="146" y="631"/>
                  <a:pt x="146" y="631"/>
                  <a:pt x="146" y="631"/>
                </a:cubicBezTo>
                <a:cubicBezTo>
                  <a:pt x="157" y="644"/>
                  <a:pt x="168" y="657"/>
                  <a:pt x="180" y="668"/>
                </a:cubicBezTo>
                <a:cubicBezTo>
                  <a:pt x="149" y="735"/>
                  <a:pt x="149" y="735"/>
                  <a:pt x="149" y="735"/>
                </a:cubicBezTo>
                <a:cubicBezTo>
                  <a:pt x="165" y="749"/>
                  <a:pt x="183" y="761"/>
                  <a:pt x="201" y="772"/>
                </a:cubicBezTo>
                <a:cubicBezTo>
                  <a:pt x="256" y="722"/>
                  <a:pt x="256" y="722"/>
                  <a:pt x="256" y="722"/>
                </a:cubicBezTo>
                <a:cubicBezTo>
                  <a:pt x="270" y="729"/>
                  <a:pt x="285" y="736"/>
                  <a:pt x="300" y="741"/>
                </a:cubicBezTo>
                <a:cubicBezTo>
                  <a:pt x="300" y="816"/>
                  <a:pt x="300" y="816"/>
                  <a:pt x="300" y="816"/>
                </a:cubicBezTo>
                <a:cubicBezTo>
                  <a:pt x="320" y="821"/>
                  <a:pt x="341" y="826"/>
                  <a:pt x="362" y="829"/>
                </a:cubicBezTo>
                <a:cubicBezTo>
                  <a:pt x="392" y="760"/>
                  <a:pt x="392" y="760"/>
                  <a:pt x="392" y="760"/>
                </a:cubicBezTo>
                <a:cubicBezTo>
                  <a:pt x="400" y="761"/>
                  <a:pt x="408" y="761"/>
                  <a:pt x="416" y="761"/>
                </a:cubicBezTo>
                <a:cubicBezTo>
                  <a:pt x="424" y="761"/>
                  <a:pt x="432" y="761"/>
                  <a:pt x="440" y="760"/>
                </a:cubicBezTo>
                <a:cubicBezTo>
                  <a:pt x="470" y="829"/>
                  <a:pt x="470" y="829"/>
                  <a:pt x="470" y="829"/>
                </a:cubicBezTo>
                <a:cubicBezTo>
                  <a:pt x="491" y="826"/>
                  <a:pt x="512" y="821"/>
                  <a:pt x="532" y="816"/>
                </a:cubicBezTo>
                <a:cubicBezTo>
                  <a:pt x="531" y="741"/>
                  <a:pt x="531" y="741"/>
                  <a:pt x="531" y="741"/>
                </a:cubicBezTo>
                <a:cubicBezTo>
                  <a:pt x="547" y="736"/>
                  <a:pt x="562" y="729"/>
                  <a:pt x="576" y="722"/>
                </a:cubicBezTo>
                <a:cubicBezTo>
                  <a:pt x="631" y="772"/>
                  <a:pt x="631" y="772"/>
                  <a:pt x="631" y="772"/>
                </a:cubicBezTo>
                <a:cubicBezTo>
                  <a:pt x="649" y="761"/>
                  <a:pt x="666" y="749"/>
                  <a:pt x="682" y="735"/>
                </a:cubicBezTo>
                <a:cubicBezTo>
                  <a:pt x="652" y="668"/>
                  <a:pt x="652" y="668"/>
                  <a:pt x="652" y="668"/>
                </a:cubicBezTo>
                <a:cubicBezTo>
                  <a:pt x="664" y="657"/>
                  <a:pt x="675" y="644"/>
                  <a:pt x="686" y="631"/>
                </a:cubicBezTo>
                <a:cubicBezTo>
                  <a:pt x="756" y="655"/>
                  <a:pt x="756" y="655"/>
                  <a:pt x="756" y="655"/>
                </a:cubicBezTo>
                <a:cubicBezTo>
                  <a:pt x="768" y="638"/>
                  <a:pt x="779" y="620"/>
                  <a:pt x="788" y="601"/>
                </a:cubicBezTo>
                <a:cubicBezTo>
                  <a:pt x="733" y="552"/>
                  <a:pt x="733" y="552"/>
                  <a:pt x="733" y="552"/>
                </a:cubicBezTo>
                <a:cubicBezTo>
                  <a:pt x="740" y="537"/>
                  <a:pt x="745" y="520"/>
                  <a:pt x="750" y="503"/>
                </a:cubicBezTo>
                <a:lnTo>
                  <a:pt x="824" y="496"/>
                </a:lnTo>
                <a:close/>
                <a:moveTo>
                  <a:pt x="416" y="692"/>
                </a:moveTo>
                <a:cubicBezTo>
                  <a:pt x="263" y="692"/>
                  <a:pt x="138" y="568"/>
                  <a:pt x="138" y="414"/>
                </a:cubicBezTo>
                <a:cubicBezTo>
                  <a:pt x="138" y="261"/>
                  <a:pt x="263" y="137"/>
                  <a:pt x="416" y="137"/>
                </a:cubicBezTo>
                <a:cubicBezTo>
                  <a:pt x="569" y="137"/>
                  <a:pt x="693" y="261"/>
                  <a:pt x="693" y="414"/>
                </a:cubicBezTo>
                <a:cubicBezTo>
                  <a:pt x="693" y="568"/>
                  <a:pt x="569" y="692"/>
                  <a:pt x="416" y="692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5743941" y="1697511"/>
            <a:ext cx="926518" cy="9265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7205274" y="3108361"/>
            <a:ext cx="1566356" cy="1560898"/>
          </a:xfrm>
          <a:custGeom>
            <a:avLst/>
            <a:gdLst>
              <a:gd name="T0" fmla="*/ 820 w 820"/>
              <a:gd name="T1" fmla="*/ 409 h 817"/>
              <a:gd name="T2" fmla="*/ 755 w 820"/>
              <a:gd name="T3" fmla="*/ 340 h 817"/>
              <a:gd name="T4" fmla="*/ 791 w 820"/>
              <a:gd name="T5" fmla="*/ 260 h 817"/>
              <a:gd name="T6" fmla="*/ 706 w 820"/>
              <a:gd name="T7" fmla="*/ 220 h 817"/>
              <a:gd name="T8" fmla="*/ 711 w 820"/>
              <a:gd name="T9" fmla="*/ 131 h 817"/>
              <a:gd name="T10" fmla="*/ 617 w 820"/>
              <a:gd name="T11" fmla="*/ 125 h 817"/>
              <a:gd name="T12" fmla="*/ 588 w 820"/>
              <a:gd name="T13" fmla="*/ 40 h 817"/>
              <a:gd name="T14" fmla="*/ 499 w 820"/>
              <a:gd name="T15" fmla="*/ 69 h 817"/>
              <a:gd name="T16" fmla="*/ 441 w 820"/>
              <a:gd name="T17" fmla="*/ 1 h 817"/>
              <a:gd name="T18" fmla="*/ 379 w 820"/>
              <a:gd name="T19" fmla="*/ 1 h 817"/>
              <a:gd name="T20" fmla="*/ 321 w 820"/>
              <a:gd name="T21" fmla="*/ 69 h 817"/>
              <a:gd name="T22" fmla="*/ 232 w 820"/>
              <a:gd name="T23" fmla="*/ 40 h 817"/>
              <a:gd name="T24" fmla="*/ 203 w 820"/>
              <a:gd name="T25" fmla="*/ 125 h 817"/>
              <a:gd name="T26" fmla="*/ 109 w 820"/>
              <a:gd name="T27" fmla="*/ 131 h 817"/>
              <a:gd name="T28" fmla="*/ 114 w 820"/>
              <a:gd name="T29" fmla="*/ 220 h 817"/>
              <a:gd name="T30" fmla="*/ 29 w 820"/>
              <a:gd name="T31" fmla="*/ 260 h 817"/>
              <a:gd name="T32" fmla="*/ 65 w 820"/>
              <a:gd name="T33" fmla="*/ 340 h 817"/>
              <a:gd name="T34" fmla="*/ 0 w 820"/>
              <a:gd name="T35" fmla="*/ 409 h 817"/>
              <a:gd name="T36" fmla="*/ 63 w 820"/>
              <a:gd name="T37" fmla="*/ 468 h 817"/>
              <a:gd name="T38" fmla="*/ 28 w 820"/>
              <a:gd name="T39" fmla="*/ 557 h 817"/>
              <a:gd name="T40" fmla="*/ 107 w 820"/>
              <a:gd name="T41" fmla="*/ 589 h 817"/>
              <a:gd name="T42" fmla="*/ 107 w 820"/>
              <a:gd name="T43" fmla="*/ 684 h 817"/>
              <a:gd name="T44" fmla="*/ 191 w 820"/>
              <a:gd name="T45" fmla="*/ 685 h 817"/>
              <a:gd name="T46" fmla="*/ 225 w 820"/>
              <a:gd name="T47" fmla="*/ 775 h 817"/>
              <a:gd name="T48" fmla="*/ 304 w 820"/>
              <a:gd name="T49" fmla="*/ 745 h 817"/>
              <a:gd name="T50" fmla="*/ 368 w 820"/>
              <a:gd name="T51" fmla="*/ 817 h 817"/>
              <a:gd name="T52" fmla="*/ 410 w 820"/>
              <a:gd name="T53" fmla="*/ 761 h 817"/>
              <a:gd name="T54" fmla="*/ 452 w 820"/>
              <a:gd name="T55" fmla="*/ 817 h 817"/>
              <a:gd name="T56" fmla="*/ 516 w 820"/>
              <a:gd name="T57" fmla="*/ 745 h 817"/>
              <a:gd name="T58" fmla="*/ 595 w 820"/>
              <a:gd name="T59" fmla="*/ 775 h 817"/>
              <a:gd name="T60" fmla="*/ 629 w 820"/>
              <a:gd name="T61" fmla="*/ 685 h 817"/>
              <a:gd name="T62" fmla="*/ 714 w 820"/>
              <a:gd name="T63" fmla="*/ 684 h 817"/>
              <a:gd name="T64" fmla="*/ 713 w 820"/>
              <a:gd name="T65" fmla="*/ 589 h 817"/>
              <a:gd name="T66" fmla="*/ 792 w 820"/>
              <a:gd name="T67" fmla="*/ 557 h 817"/>
              <a:gd name="T68" fmla="*/ 757 w 820"/>
              <a:gd name="T69" fmla="*/ 468 h 817"/>
              <a:gd name="T70" fmla="*/ 410 w 820"/>
              <a:gd name="T71" fmla="*/ 704 h 817"/>
              <a:gd name="T72" fmla="*/ 410 w 820"/>
              <a:gd name="T73" fmla="*/ 113 h 817"/>
              <a:gd name="T74" fmla="*/ 410 w 820"/>
              <a:gd name="T75" fmla="*/ 704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20" h="817">
                <a:moveTo>
                  <a:pt x="761" y="425"/>
                </a:moveTo>
                <a:cubicBezTo>
                  <a:pt x="820" y="409"/>
                  <a:pt x="820" y="409"/>
                  <a:pt x="820" y="409"/>
                </a:cubicBezTo>
                <a:cubicBezTo>
                  <a:pt x="820" y="387"/>
                  <a:pt x="818" y="366"/>
                  <a:pt x="815" y="345"/>
                </a:cubicBezTo>
                <a:cubicBezTo>
                  <a:pt x="755" y="340"/>
                  <a:pt x="755" y="340"/>
                  <a:pt x="755" y="340"/>
                </a:cubicBezTo>
                <a:cubicBezTo>
                  <a:pt x="752" y="325"/>
                  <a:pt x="748" y="310"/>
                  <a:pt x="743" y="296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4" y="240"/>
                  <a:pt x="774" y="221"/>
                  <a:pt x="764" y="203"/>
                </a:cubicBezTo>
                <a:cubicBezTo>
                  <a:pt x="706" y="220"/>
                  <a:pt x="706" y="220"/>
                  <a:pt x="706" y="220"/>
                </a:cubicBezTo>
                <a:cubicBezTo>
                  <a:pt x="698" y="207"/>
                  <a:pt x="689" y="194"/>
                  <a:pt x="679" y="182"/>
                </a:cubicBezTo>
                <a:cubicBezTo>
                  <a:pt x="711" y="131"/>
                  <a:pt x="711" y="131"/>
                  <a:pt x="711" y="131"/>
                </a:cubicBezTo>
                <a:cubicBezTo>
                  <a:pt x="696" y="116"/>
                  <a:pt x="681" y="101"/>
                  <a:pt x="665" y="88"/>
                </a:cubicBezTo>
                <a:cubicBezTo>
                  <a:pt x="617" y="125"/>
                  <a:pt x="617" y="125"/>
                  <a:pt x="617" y="125"/>
                </a:cubicBezTo>
                <a:cubicBezTo>
                  <a:pt x="604" y="116"/>
                  <a:pt x="591" y="107"/>
                  <a:pt x="577" y="100"/>
                </a:cubicBezTo>
                <a:cubicBezTo>
                  <a:pt x="588" y="40"/>
                  <a:pt x="588" y="40"/>
                  <a:pt x="588" y="40"/>
                </a:cubicBezTo>
                <a:cubicBezTo>
                  <a:pt x="570" y="31"/>
                  <a:pt x="550" y="24"/>
                  <a:pt x="530" y="18"/>
                </a:cubicBezTo>
                <a:cubicBezTo>
                  <a:pt x="499" y="69"/>
                  <a:pt x="499" y="69"/>
                  <a:pt x="499" y="69"/>
                </a:cubicBezTo>
                <a:cubicBezTo>
                  <a:pt x="484" y="65"/>
                  <a:pt x="468" y="62"/>
                  <a:pt x="452" y="60"/>
                </a:cubicBezTo>
                <a:cubicBezTo>
                  <a:pt x="441" y="1"/>
                  <a:pt x="441" y="1"/>
                  <a:pt x="441" y="1"/>
                </a:cubicBezTo>
                <a:cubicBezTo>
                  <a:pt x="431" y="0"/>
                  <a:pt x="421" y="0"/>
                  <a:pt x="410" y="0"/>
                </a:cubicBezTo>
                <a:cubicBezTo>
                  <a:pt x="400" y="0"/>
                  <a:pt x="389" y="0"/>
                  <a:pt x="379" y="1"/>
                </a:cubicBezTo>
                <a:cubicBezTo>
                  <a:pt x="368" y="60"/>
                  <a:pt x="368" y="60"/>
                  <a:pt x="368" y="60"/>
                </a:cubicBezTo>
                <a:cubicBezTo>
                  <a:pt x="352" y="62"/>
                  <a:pt x="336" y="65"/>
                  <a:pt x="321" y="69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70" y="24"/>
                  <a:pt x="250" y="31"/>
                  <a:pt x="232" y="40"/>
                </a:cubicBezTo>
                <a:cubicBezTo>
                  <a:pt x="243" y="100"/>
                  <a:pt x="243" y="100"/>
                  <a:pt x="243" y="100"/>
                </a:cubicBezTo>
                <a:cubicBezTo>
                  <a:pt x="229" y="107"/>
                  <a:pt x="216" y="116"/>
                  <a:pt x="203" y="125"/>
                </a:cubicBezTo>
                <a:cubicBezTo>
                  <a:pt x="155" y="88"/>
                  <a:pt x="155" y="88"/>
                  <a:pt x="155" y="88"/>
                </a:cubicBezTo>
                <a:cubicBezTo>
                  <a:pt x="139" y="101"/>
                  <a:pt x="124" y="116"/>
                  <a:pt x="109" y="131"/>
                </a:cubicBezTo>
                <a:cubicBezTo>
                  <a:pt x="141" y="182"/>
                  <a:pt x="141" y="182"/>
                  <a:pt x="141" y="182"/>
                </a:cubicBezTo>
                <a:cubicBezTo>
                  <a:pt x="131" y="194"/>
                  <a:pt x="122" y="207"/>
                  <a:pt x="114" y="220"/>
                </a:cubicBezTo>
                <a:cubicBezTo>
                  <a:pt x="56" y="203"/>
                  <a:pt x="56" y="203"/>
                  <a:pt x="56" y="203"/>
                </a:cubicBezTo>
                <a:cubicBezTo>
                  <a:pt x="46" y="221"/>
                  <a:pt x="36" y="240"/>
                  <a:pt x="29" y="260"/>
                </a:cubicBezTo>
                <a:cubicBezTo>
                  <a:pt x="77" y="296"/>
                  <a:pt x="77" y="296"/>
                  <a:pt x="77" y="296"/>
                </a:cubicBezTo>
                <a:cubicBezTo>
                  <a:pt x="72" y="310"/>
                  <a:pt x="68" y="325"/>
                  <a:pt x="65" y="340"/>
                </a:cubicBezTo>
                <a:cubicBezTo>
                  <a:pt x="6" y="345"/>
                  <a:pt x="6" y="345"/>
                  <a:pt x="6" y="345"/>
                </a:cubicBezTo>
                <a:cubicBezTo>
                  <a:pt x="2" y="366"/>
                  <a:pt x="0" y="387"/>
                  <a:pt x="0" y="409"/>
                </a:cubicBezTo>
                <a:cubicBezTo>
                  <a:pt x="59" y="425"/>
                  <a:pt x="59" y="425"/>
                  <a:pt x="59" y="425"/>
                </a:cubicBezTo>
                <a:cubicBezTo>
                  <a:pt x="59" y="440"/>
                  <a:pt x="61" y="454"/>
                  <a:pt x="63" y="468"/>
                </a:cubicBezTo>
                <a:cubicBezTo>
                  <a:pt x="9" y="495"/>
                  <a:pt x="9" y="495"/>
                  <a:pt x="9" y="495"/>
                </a:cubicBezTo>
                <a:cubicBezTo>
                  <a:pt x="14" y="516"/>
                  <a:pt x="20" y="537"/>
                  <a:pt x="28" y="557"/>
                </a:cubicBezTo>
                <a:cubicBezTo>
                  <a:pt x="88" y="551"/>
                  <a:pt x="88" y="551"/>
                  <a:pt x="88" y="551"/>
                </a:cubicBezTo>
                <a:cubicBezTo>
                  <a:pt x="94" y="564"/>
                  <a:pt x="100" y="576"/>
                  <a:pt x="107" y="589"/>
                </a:cubicBezTo>
                <a:cubicBezTo>
                  <a:pt x="67" y="633"/>
                  <a:pt x="67" y="633"/>
                  <a:pt x="67" y="633"/>
                </a:cubicBezTo>
                <a:cubicBezTo>
                  <a:pt x="79" y="651"/>
                  <a:pt x="92" y="668"/>
                  <a:pt x="107" y="684"/>
                </a:cubicBezTo>
                <a:cubicBezTo>
                  <a:pt x="161" y="657"/>
                  <a:pt x="161" y="657"/>
                  <a:pt x="161" y="657"/>
                </a:cubicBezTo>
                <a:cubicBezTo>
                  <a:pt x="170" y="667"/>
                  <a:pt x="181" y="676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7" y="754"/>
                  <a:pt x="206" y="765"/>
                  <a:pt x="225" y="775"/>
                </a:cubicBezTo>
                <a:cubicBezTo>
                  <a:pt x="266" y="730"/>
                  <a:pt x="266" y="730"/>
                  <a:pt x="266" y="730"/>
                </a:cubicBezTo>
                <a:cubicBezTo>
                  <a:pt x="278" y="736"/>
                  <a:pt x="291" y="741"/>
                  <a:pt x="304" y="745"/>
                </a:cubicBezTo>
                <a:cubicBezTo>
                  <a:pt x="304" y="805"/>
                  <a:pt x="304" y="805"/>
                  <a:pt x="304" y="805"/>
                </a:cubicBezTo>
                <a:cubicBezTo>
                  <a:pt x="325" y="811"/>
                  <a:pt x="346" y="815"/>
                  <a:pt x="368" y="817"/>
                </a:cubicBezTo>
                <a:cubicBezTo>
                  <a:pt x="390" y="760"/>
                  <a:pt x="390" y="760"/>
                  <a:pt x="390" y="760"/>
                </a:cubicBezTo>
                <a:cubicBezTo>
                  <a:pt x="397" y="761"/>
                  <a:pt x="403" y="761"/>
                  <a:pt x="410" y="761"/>
                </a:cubicBezTo>
                <a:cubicBezTo>
                  <a:pt x="417" y="761"/>
                  <a:pt x="424" y="761"/>
                  <a:pt x="430" y="760"/>
                </a:cubicBezTo>
                <a:cubicBezTo>
                  <a:pt x="452" y="817"/>
                  <a:pt x="452" y="817"/>
                  <a:pt x="452" y="817"/>
                </a:cubicBezTo>
                <a:cubicBezTo>
                  <a:pt x="474" y="815"/>
                  <a:pt x="496" y="811"/>
                  <a:pt x="517" y="805"/>
                </a:cubicBezTo>
                <a:cubicBezTo>
                  <a:pt x="516" y="745"/>
                  <a:pt x="516" y="745"/>
                  <a:pt x="516" y="745"/>
                </a:cubicBezTo>
                <a:cubicBezTo>
                  <a:pt x="529" y="741"/>
                  <a:pt x="542" y="736"/>
                  <a:pt x="554" y="730"/>
                </a:cubicBezTo>
                <a:cubicBezTo>
                  <a:pt x="595" y="775"/>
                  <a:pt x="595" y="775"/>
                  <a:pt x="595" y="775"/>
                </a:cubicBezTo>
                <a:cubicBezTo>
                  <a:pt x="614" y="765"/>
                  <a:pt x="633" y="754"/>
                  <a:pt x="651" y="741"/>
                </a:cubicBezTo>
                <a:cubicBezTo>
                  <a:pt x="629" y="685"/>
                  <a:pt x="629" y="685"/>
                  <a:pt x="629" y="685"/>
                </a:cubicBezTo>
                <a:cubicBezTo>
                  <a:pt x="639" y="676"/>
                  <a:pt x="650" y="667"/>
                  <a:pt x="660" y="657"/>
                </a:cubicBezTo>
                <a:cubicBezTo>
                  <a:pt x="714" y="684"/>
                  <a:pt x="714" y="684"/>
                  <a:pt x="714" y="684"/>
                </a:cubicBezTo>
                <a:cubicBezTo>
                  <a:pt x="728" y="668"/>
                  <a:pt x="741" y="651"/>
                  <a:pt x="753" y="633"/>
                </a:cubicBezTo>
                <a:cubicBezTo>
                  <a:pt x="713" y="589"/>
                  <a:pt x="713" y="589"/>
                  <a:pt x="713" y="589"/>
                </a:cubicBezTo>
                <a:cubicBezTo>
                  <a:pt x="720" y="576"/>
                  <a:pt x="726" y="564"/>
                  <a:pt x="732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800" y="537"/>
                  <a:pt x="806" y="516"/>
                  <a:pt x="811" y="495"/>
                </a:cubicBezTo>
                <a:cubicBezTo>
                  <a:pt x="757" y="468"/>
                  <a:pt x="757" y="468"/>
                  <a:pt x="757" y="468"/>
                </a:cubicBezTo>
                <a:cubicBezTo>
                  <a:pt x="759" y="454"/>
                  <a:pt x="761" y="440"/>
                  <a:pt x="761" y="425"/>
                </a:cubicBezTo>
                <a:close/>
                <a:moveTo>
                  <a:pt x="410" y="704"/>
                </a:moveTo>
                <a:cubicBezTo>
                  <a:pt x="247" y="704"/>
                  <a:pt x="115" y="571"/>
                  <a:pt x="115" y="408"/>
                </a:cubicBezTo>
                <a:cubicBezTo>
                  <a:pt x="115" y="245"/>
                  <a:pt x="247" y="113"/>
                  <a:pt x="410" y="113"/>
                </a:cubicBezTo>
                <a:cubicBezTo>
                  <a:pt x="573" y="113"/>
                  <a:pt x="705" y="245"/>
                  <a:pt x="705" y="408"/>
                </a:cubicBezTo>
                <a:cubicBezTo>
                  <a:pt x="705" y="571"/>
                  <a:pt x="573" y="704"/>
                  <a:pt x="410" y="704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7530007" y="3429000"/>
            <a:ext cx="916891" cy="9196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3753289" y="1943145"/>
            <a:ext cx="1564992" cy="1560898"/>
          </a:xfrm>
          <a:custGeom>
            <a:avLst/>
            <a:gdLst>
              <a:gd name="T0" fmla="*/ 819 w 819"/>
              <a:gd name="T1" fmla="*/ 409 h 817"/>
              <a:gd name="T2" fmla="*/ 754 w 819"/>
              <a:gd name="T3" fmla="*/ 340 h 817"/>
              <a:gd name="T4" fmla="*/ 791 w 819"/>
              <a:gd name="T5" fmla="*/ 260 h 817"/>
              <a:gd name="T6" fmla="*/ 705 w 819"/>
              <a:gd name="T7" fmla="*/ 220 h 817"/>
              <a:gd name="T8" fmla="*/ 710 w 819"/>
              <a:gd name="T9" fmla="*/ 132 h 817"/>
              <a:gd name="T10" fmla="*/ 616 w 819"/>
              <a:gd name="T11" fmla="*/ 125 h 817"/>
              <a:gd name="T12" fmla="*/ 588 w 819"/>
              <a:gd name="T13" fmla="*/ 41 h 817"/>
              <a:gd name="T14" fmla="*/ 498 w 819"/>
              <a:gd name="T15" fmla="*/ 69 h 817"/>
              <a:gd name="T16" fmla="*/ 440 w 819"/>
              <a:gd name="T17" fmla="*/ 1 h 817"/>
              <a:gd name="T18" fmla="*/ 378 w 819"/>
              <a:gd name="T19" fmla="*/ 1 h 817"/>
              <a:gd name="T20" fmla="*/ 320 w 819"/>
              <a:gd name="T21" fmla="*/ 69 h 817"/>
              <a:gd name="T22" fmla="*/ 231 w 819"/>
              <a:gd name="T23" fmla="*/ 41 h 817"/>
              <a:gd name="T24" fmla="*/ 202 w 819"/>
              <a:gd name="T25" fmla="*/ 125 h 817"/>
              <a:gd name="T26" fmla="*/ 109 w 819"/>
              <a:gd name="T27" fmla="*/ 132 h 817"/>
              <a:gd name="T28" fmla="*/ 113 w 819"/>
              <a:gd name="T29" fmla="*/ 220 h 817"/>
              <a:gd name="T30" fmla="*/ 28 w 819"/>
              <a:gd name="T31" fmla="*/ 260 h 817"/>
              <a:gd name="T32" fmla="*/ 65 w 819"/>
              <a:gd name="T33" fmla="*/ 340 h 817"/>
              <a:gd name="T34" fmla="*/ 0 w 819"/>
              <a:gd name="T35" fmla="*/ 409 h 817"/>
              <a:gd name="T36" fmla="*/ 63 w 819"/>
              <a:gd name="T37" fmla="*/ 469 h 817"/>
              <a:gd name="T38" fmla="*/ 27 w 819"/>
              <a:gd name="T39" fmla="*/ 557 h 817"/>
              <a:gd name="T40" fmla="*/ 107 w 819"/>
              <a:gd name="T41" fmla="*/ 589 h 817"/>
              <a:gd name="T42" fmla="*/ 106 w 819"/>
              <a:gd name="T43" fmla="*/ 685 h 817"/>
              <a:gd name="T44" fmla="*/ 191 w 819"/>
              <a:gd name="T45" fmla="*/ 685 h 817"/>
              <a:gd name="T46" fmla="*/ 225 w 819"/>
              <a:gd name="T47" fmla="*/ 775 h 817"/>
              <a:gd name="T48" fmla="*/ 303 w 819"/>
              <a:gd name="T49" fmla="*/ 745 h 817"/>
              <a:gd name="T50" fmla="*/ 368 w 819"/>
              <a:gd name="T51" fmla="*/ 817 h 817"/>
              <a:gd name="T52" fmla="*/ 409 w 819"/>
              <a:gd name="T53" fmla="*/ 761 h 817"/>
              <a:gd name="T54" fmla="*/ 451 w 819"/>
              <a:gd name="T55" fmla="*/ 817 h 817"/>
              <a:gd name="T56" fmla="*/ 515 w 819"/>
              <a:gd name="T57" fmla="*/ 745 h 817"/>
              <a:gd name="T58" fmla="*/ 594 w 819"/>
              <a:gd name="T59" fmla="*/ 775 h 817"/>
              <a:gd name="T60" fmla="*/ 628 w 819"/>
              <a:gd name="T61" fmla="*/ 685 h 817"/>
              <a:gd name="T62" fmla="*/ 713 w 819"/>
              <a:gd name="T63" fmla="*/ 685 h 817"/>
              <a:gd name="T64" fmla="*/ 712 w 819"/>
              <a:gd name="T65" fmla="*/ 589 h 817"/>
              <a:gd name="T66" fmla="*/ 792 w 819"/>
              <a:gd name="T67" fmla="*/ 557 h 817"/>
              <a:gd name="T68" fmla="*/ 756 w 819"/>
              <a:gd name="T69" fmla="*/ 469 h 817"/>
              <a:gd name="T70" fmla="*/ 409 w 819"/>
              <a:gd name="T71" fmla="*/ 695 h 817"/>
              <a:gd name="T72" fmla="*/ 409 w 819"/>
              <a:gd name="T73" fmla="*/ 123 h 817"/>
              <a:gd name="T74" fmla="*/ 409 w 819"/>
              <a:gd name="T75" fmla="*/ 695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9" h="817">
                <a:moveTo>
                  <a:pt x="761" y="425"/>
                </a:moveTo>
                <a:cubicBezTo>
                  <a:pt x="819" y="409"/>
                  <a:pt x="819" y="409"/>
                  <a:pt x="819" y="409"/>
                </a:cubicBezTo>
                <a:cubicBezTo>
                  <a:pt x="819" y="387"/>
                  <a:pt x="817" y="366"/>
                  <a:pt x="814" y="345"/>
                </a:cubicBezTo>
                <a:cubicBezTo>
                  <a:pt x="754" y="340"/>
                  <a:pt x="754" y="340"/>
                  <a:pt x="754" y="340"/>
                </a:cubicBezTo>
                <a:cubicBezTo>
                  <a:pt x="751" y="325"/>
                  <a:pt x="747" y="310"/>
                  <a:pt x="742" y="296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3" y="240"/>
                  <a:pt x="774" y="221"/>
                  <a:pt x="763" y="203"/>
                </a:cubicBezTo>
                <a:cubicBezTo>
                  <a:pt x="705" y="220"/>
                  <a:pt x="705" y="220"/>
                  <a:pt x="705" y="220"/>
                </a:cubicBezTo>
                <a:cubicBezTo>
                  <a:pt x="697" y="207"/>
                  <a:pt x="688" y="194"/>
                  <a:pt x="678" y="183"/>
                </a:cubicBezTo>
                <a:cubicBezTo>
                  <a:pt x="710" y="132"/>
                  <a:pt x="710" y="132"/>
                  <a:pt x="710" y="132"/>
                </a:cubicBezTo>
                <a:cubicBezTo>
                  <a:pt x="696" y="116"/>
                  <a:pt x="680" y="102"/>
                  <a:pt x="664" y="89"/>
                </a:cubicBezTo>
                <a:cubicBezTo>
                  <a:pt x="616" y="125"/>
                  <a:pt x="616" y="125"/>
                  <a:pt x="616" y="125"/>
                </a:cubicBezTo>
                <a:cubicBezTo>
                  <a:pt x="603" y="116"/>
                  <a:pt x="590" y="108"/>
                  <a:pt x="576" y="100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569" y="32"/>
                  <a:pt x="550" y="24"/>
                  <a:pt x="529" y="18"/>
                </a:cubicBezTo>
                <a:cubicBezTo>
                  <a:pt x="498" y="69"/>
                  <a:pt x="498" y="69"/>
                  <a:pt x="498" y="69"/>
                </a:cubicBezTo>
                <a:cubicBezTo>
                  <a:pt x="483" y="65"/>
                  <a:pt x="467" y="62"/>
                  <a:pt x="451" y="61"/>
                </a:cubicBezTo>
                <a:cubicBezTo>
                  <a:pt x="440" y="1"/>
                  <a:pt x="440" y="1"/>
                  <a:pt x="440" y="1"/>
                </a:cubicBezTo>
                <a:cubicBezTo>
                  <a:pt x="430" y="0"/>
                  <a:pt x="420" y="0"/>
                  <a:pt x="409" y="0"/>
                </a:cubicBezTo>
                <a:cubicBezTo>
                  <a:pt x="399" y="0"/>
                  <a:pt x="388" y="0"/>
                  <a:pt x="378" y="1"/>
                </a:cubicBezTo>
                <a:cubicBezTo>
                  <a:pt x="367" y="61"/>
                  <a:pt x="367" y="61"/>
                  <a:pt x="367" y="61"/>
                </a:cubicBezTo>
                <a:cubicBezTo>
                  <a:pt x="351" y="62"/>
                  <a:pt x="336" y="65"/>
                  <a:pt x="320" y="69"/>
                </a:cubicBezTo>
                <a:cubicBezTo>
                  <a:pt x="289" y="18"/>
                  <a:pt x="289" y="18"/>
                  <a:pt x="289" y="18"/>
                </a:cubicBezTo>
                <a:cubicBezTo>
                  <a:pt x="269" y="24"/>
                  <a:pt x="250" y="32"/>
                  <a:pt x="231" y="41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28" y="108"/>
                  <a:pt x="215" y="116"/>
                  <a:pt x="202" y="125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38" y="102"/>
                  <a:pt x="123" y="116"/>
                  <a:pt x="109" y="132"/>
                </a:cubicBezTo>
                <a:cubicBezTo>
                  <a:pt x="141" y="183"/>
                  <a:pt x="141" y="183"/>
                  <a:pt x="141" y="183"/>
                </a:cubicBezTo>
                <a:cubicBezTo>
                  <a:pt x="131" y="194"/>
                  <a:pt x="121" y="207"/>
                  <a:pt x="113" y="220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45" y="221"/>
                  <a:pt x="36" y="240"/>
                  <a:pt x="28" y="260"/>
                </a:cubicBezTo>
                <a:cubicBezTo>
                  <a:pt x="76" y="296"/>
                  <a:pt x="76" y="296"/>
                  <a:pt x="76" y="296"/>
                </a:cubicBezTo>
                <a:cubicBezTo>
                  <a:pt x="71" y="310"/>
                  <a:pt x="68" y="325"/>
                  <a:pt x="65" y="340"/>
                </a:cubicBezTo>
                <a:cubicBezTo>
                  <a:pt x="5" y="345"/>
                  <a:pt x="5" y="345"/>
                  <a:pt x="5" y="345"/>
                </a:cubicBezTo>
                <a:cubicBezTo>
                  <a:pt x="1" y="366"/>
                  <a:pt x="0" y="387"/>
                  <a:pt x="0" y="409"/>
                </a:cubicBezTo>
                <a:cubicBezTo>
                  <a:pt x="58" y="425"/>
                  <a:pt x="58" y="425"/>
                  <a:pt x="58" y="425"/>
                </a:cubicBezTo>
                <a:cubicBezTo>
                  <a:pt x="59" y="440"/>
                  <a:pt x="60" y="454"/>
                  <a:pt x="63" y="469"/>
                </a:cubicBezTo>
                <a:cubicBezTo>
                  <a:pt x="9" y="495"/>
                  <a:pt x="9" y="495"/>
                  <a:pt x="9" y="495"/>
                </a:cubicBezTo>
                <a:cubicBezTo>
                  <a:pt x="13" y="516"/>
                  <a:pt x="19" y="537"/>
                  <a:pt x="27" y="557"/>
                </a:cubicBezTo>
                <a:cubicBezTo>
                  <a:pt x="87" y="551"/>
                  <a:pt x="87" y="551"/>
                  <a:pt x="87" y="551"/>
                </a:cubicBezTo>
                <a:cubicBezTo>
                  <a:pt x="93" y="564"/>
                  <a:pt x="99" y="577"/>
                  <a:pt x="107" y="589"/>
                </a:cubicBezTo>
                <a:cubicBezTo>
                  <a:pt x="66" y="633"/>
                  <a:pt x="66" y="633"/>
                  <a:pt x="66" y="633"/>
                </a:cubicBezTo>
                <a:cubicBezTo>
                  <a:pt x="78" y="651"/>
                  <a:pt x="91" y="669"/>
                  <a:pt x="106" y="685"/>
                </a:cubicBezTo>
                <a:cubicBezTo>
                  <a:pt x="160" y="658"/>
                  <a:pt x="160" y="658"/>
                  <a:pt x="160" y="658"/>
                </a:cubicBezTo>
                <a:cubicBezTo>
                  <a:pt x="169" y="667"/>
                  <a:pt x="180" y="677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6" y="754"/>
                  <a:pt x="205" y="765"/>
                  <a:pt x="225" y="775"/>
                </a:cubicBezTo>
                <a:cubicBezTo>
                  <a:pt x="265" y="730"/>
                  <a:pt x="265" y="730"/>
                  <a:pt x="265" y="730"/>
                </a:cubicBezTo>
                <a:cubicBezTo>
                  <a:pt x="277" y="736"/>
                  <a:pt x="290" y="741"/>
                  <a:pt x="303" y="745"/>
                </a:cubicBezTo>
                <a:cubicBezTo>
                  <a:pt x="303" y="805"/>
                  <a:pt x="303" y="805"/>
                  <a:pt x="303" y="805"/>
                </a:cubicBezTo>
                <a:cubicBezTo>
                  <a:pt x="324" y="811"/>
                  <a:pt x="345" y="815"/>
                  <a:pt x="368" y="817"/>
                </a:cubicBezTo>
                <a:cubicBezTo>
                  <a:pt x="389" y="761"/>
                  <a:pt x="389" y="761"/>
                  <a:pt x="389" y="761"/>
                </a:cubicBezTo>
                <a:cubicBezTo>
                  <a:pt x="396" y="761"/>
                  <a:pt x="402" y="761"/>
                  <a:pt x="409" y="761"/>
                </a:cubicBezTo>
                <a:cubicBezTo>
                  <a:pt x="416" y="761"/>
                  <a:pt x="423" y="761"/>
                  <a:pt x="429" y="761"/>
                </a:cubicBezTo>
                <a:cubicBezTo>
                  <a:pt x="451" y="817"/>
                  <a:pt x="451" y="817"/>
                  <a:pt x="451" y="817"/>
                </a:cubicBezTo>
                <a:cubicBezTo>
                  <a:pt x="473" y="815"/>
                  <a:pt x="495" y="811"/>
                  <a:pt x="516" y="805"/>
                </a:cubicBezTo>
                <a:cubicBezTo>
                  <a:pt x="515" y="745"/>
                  <a:pt x="515" y="745"/>
                  <a:pt x="515" y="745"/>
                </a:cubicBezTo>
                <a:cubicBezTo>
                  <a:pt x="528" y="741"/>
                  <a:pt x="541" y="736"/>
                  <a:pt x="554" y="730"/>
                </a:cubicBezTo>
                <a:cubicBezTo>
                  <a:pt x="594" y="775"/>
                  <a:pt x="594" y="775"/>
                  <a:pt x="594" y="775"/>
                </a:cubicBezTo>
                <a:cubicBezTo>
                  <a:pt x="614" y="765"/>
                  <a:pt x="632" y="754"/>
                  <a:pt x="650" y="741"/>
                </a:cubicBezTo>
                <a:cubicBezTo>
                  <a:pt x="628" y="685"/>
                  <a:pt x="628" y="685"/>
                  <a:pt x="628" y="685"/>
                </a:cubicBezTo>
                <a:cubicBezTo>
                  <a:pt x="639" y="677"/>
                  <a:pt x="649" y="667"/>
                  <a:pt x="659" y="658"/>
                </a:cubicBezTo>
                <a:cubicBezTo>
                  <a:pt x="713" y="685"/>
                  <a:pt x="713" y="685"/>
                  <a:pt x="713" y="685"/>
                </a:cubicBezTo>
                <a:cubicBezTo>
                  <a:pt x="727" y="669"/>
                  <a:pt x="741" y="651"/>
                  <a:pt x="753" y="633"/>
                </a:cubicBezTo>
                <a:cubicBezTo>
                  <a:pt x="712" y="589"/>
                  <a:pt x="712" y="589"/>
                  <a:pt x="712" y="589"/>
                </a:cubicBezTo>
                <a:cubicBezTo>
                  <a:pt x="719" y="577"/>
                  <a:pt x="726" y="564"/>
                  <a:pt x="731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799" y="537"/>
                  <a:pt x="805" y="516"/>
                  <a:pt x="810" y="495"/>
                </a:cubicBezTo>
                <a:cubicBezTo>
                  <a:pt x="756" y="469"/>
                  <a:pt x="756" y="469"/>
                  <a:pt x="756" y="469"/>
                </a:cubicBezTo>
                <a:cubicBezTo>
                  <a:pt x="758" y="454"/>
                  <a:pt x="760" y="440"/>
                  <a:pt x="761" y="425"/>
                </a:cubicBezTo>
                <a:close/>
                <a:moveTo>
                  <a:pt x="409" y="695"/>
                </a:moveTo>
                <a:cubicBezTo>
                  <a:pt x="251" y="695"/>
                  <a:pt x="123" y="567"/>
                  <a:pt x="123" y="409"/>
                </a:cubicBezTo>
                <a:cubicBezTo>
                  <a:pt x="123" y="251"/>
                  <a:pt x="251" y="123"/>
                  <a:pt x="409" y="123"/>
                </a:cubicBezTo>
                <a:cubicBezTo>
                  <a:pt x="567" y="123"/>
                  <a:pt x="695" y="251"/>
                  <a:pt x="695" y="409"/>
                </a:cubicBezTo>
                <a:cubicBezTo>
                  <a:pt x="695" y="567"/>
                  <a:pt x="567" y="695"/>
                  <a:pt x="409" y="695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4084298" y="2272895"/>
            <a:ext cx="902974" cy="9013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74"/>
          <p:cNvSpPr>
            <a:spLocks noEditPoints="1"/>
          </p:cNvSpPr>
          <p:nvPr/>
        </p:nvSpPr>
        <p:spPr bwMode="auto">
          <a:xfrm>
            <a:off x="7791601" y="3685808"/>
            <a:ext cx="393702" cy="406004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01"/>
          <p:cNvSpPr>
            <a:spLocks noEditPoints="1"/>
          </p:cNvSpPr>
          <p:nvPr/>
        </p:nvSpPr>
        <p:spPr bwMode="auto">
          <a:xfrm>
            <a:off x="5961798" y="1889074"/>
            <a:ext cx="490805" cy="543392"/>
          </a:xfrm>
          <a:custGeom>
            <a:avLst/>
            <a:gdLst>
              <a:gd name="T0" fmla="*/ 7 w 71"/>
              <a:gd name="T1" fmla="*/ 53 h 76"/>
              <a:gd name="T2" fmla="*/ 6 w 71"/>
              <a:gd name="T3" fmla="*/ 50 h 76"/>
              <a:gd name="T4" fmla="*/ 21 w 71"/>
              <a:gd name="T5" fmla="*/ 13 h 76"/>
              <a:gd name="T6" fmla="*/ 24 w 71"/>
              <a:gd name="T7" fmla="*/ 11 h 76"/>
              <a:gd name="T8" fmla="*/ 17 w 71"/>
              <a:gd name="T9" fmla="*/ 7 h 76"/>
              <a:gd name="T10" fmla="*/ 9 w 71"/>
              <a:gd name="T11" fmla="*/ 33 h 76"/>
              <a:gd name="T12" fmla="*/ 2 w 71"/>
              <a:gd name="T13" fmla="*/ 36 h 76"/>
              <a:gd name="T14" fmla="*/ 35 w 71"/>
              <a:gd name="T15" fmla="*/ 10 h 76"/>
              <a:gd name="T16" fmla="*/ 35 w 71"/>
              <a:gd name="T17" fmla="*/ 0 h 76"/>
              <a:gd name="T18" fmla="*/ 35 w 71"/>
              <a:gd name="T19" fmla="*/ 10 h 76"/>
              <a:gd name="T20" fmla="*/ 50 w 71"/>
              <a:gd name="T21" fmla="*/ 13 h 76"/>
              <a:gd name="T22" fmla="*/ 51 w 71"/>
              <a:gd name="T23" fmla="*/ 5 h 76"/>
              <a:gd name="T24" fmla="*/ 58 w 71"/>
              <a:gd name="T25" fmla="*/ 23 h 76"/>
              <a:gd name="T26" fmla="*/ 66 w 71"/>
              <a:gd name="T27" fmla="*/ 17 h 76"/>
              <a:gd name="T28" fmla="*/ 57 w 71"/>
              <a:gd name="T29" fmla="*/ 22 h 76"/>
              <a:gd name="T30" fmla="*/ 62 w 71"/>
              <a:gd name="T31" fmla="*/ 33 h 76"/>
              <a:gd name="T32" fmla="*/ 69 w 71"/>
              <a:gd name="T33" fmla="*/ 36 h 76"/>
              <a:gd name="T34" fmla="*/ 13 w 71"/>
              <a:gd name="T35" fmla="*/ 20 h 76"/>
              <a:gd name="T36" fmla="*/ 6 w 71"/>
              <a:gd name="T37" fmla="*/ 19 h 76"/>
              <a:gd name="T38" fmla="*/ 14 w 71"/>
              <a:gd name="T39" fmla="*/ 22 h 76"/>
              <a:gd name="T40" fmla="*/ 49 w 71"/>
              <a:gd name="T41" fmla="*/ 49 h 76"/>
              <a:gd name="T42" fmla="*/ 45 w 71"/>
              <a:gd name="T43" fmla="*/ 61 h 76"/>
              <a:gd name="T44" fmla="*/ 46 w 71"/>
              <a:gd name="T45" fmla="*/ 66 h 76"/>
              <a:gd name="T46" fmla="*/ 42 w 71"/>
              <a:gd name="T47" fmla="*/ 73 h 76"/>
              <a:gd name="T48" fmla="*/ 33 w 71"/>
              <a:gd name="T49" fmla="*/ 76 h 76"/>
              <a:gd name="T50" fmla="*/ 25 w 71"/>
              <a:gd name="T51" fmla="*/ 70 h 76"/>
              <a:gd name="T52" fmla="*/ 26 w 71"/>
              <a:gd name="T53" fmla="*/ 65 h 76"/>
              <a:gd name="T54" fmla="*/ 25 w 71"/>
              <a:gd name="T55" fmla="*/ 59 h 76"/>
              <a:gd name="T56" fmla="*/ 16 w 71"/>
              <a:gd name="T57" fmla="*/ 35 h 76"/>
              <a:gd name="T58" fmla="*/ 41 w 71"/>
              <a:gd name="T59" fmla="*/ 73 h 76"/>
              <a:gd name="T60" fmla="*/ 30 w 71"/>
              <a:gd name="T61" fmla="*/ 73 h 76"/>
              <a:gd name="T62" fmla="*/ 41 w 71"/>
              <a:gd name="T63" fmla="*/ 73 h 76"/>
              <a:gd name="T64" fmla="*/ 30 w 71"/>
              <a:gd name="T65" fmla="*/ 69 h 76"/>
              <a:gd name="T66" fmla="*/ 33 w 71"/>
              <a:gd name="T67" fmla="*/ 71 h 76"/>
              <a:gd name="T68" fmla="*/ 44 w 71"/>
              <a:gd name="T69" fmla="*/ 70 h 76"/>
              <a:gd name="T70" fmla="*/ 30 w 71"/>
              <a:gd name="T71" fmla="*/ 66 h 76"/>
              <a:gd name="T72" fmla="*/ 41 w 71"/>
              <a:gd name="T73" fmla="*/ 67 h 76"/>
              <a:gd name="T74" fmla="*/ 41 w 71"/>
              <a:gd name="T75" fmla="*/ 62 h 76"/>
              <a:gd name="T76" fmla="*/ 30 w 71"/>
              <a:gd name="T77" fmla="*/ 64 h 76"/>
              <a:gd name="T78" fmla="*/ 44 w 71"/>
              <a:gd name="T79" fmla="*/ 59 h 76"/>
              <a:gd name="T80" fmla="*/ 28 w 71"/>
              <a:gd name="T81" fmla="*/ 59 h 76"/>
              <a:gd name="T82" fmla="*/ 30 w 71"/>
              <a:gd name="T83" fmla="*/ 60 h 76"/>
              <a:gd name="T84" fmla="*/ 52 w 71"/>
              <a:gd name="T85" fmla="*/ 35 h 76"/>
              <a:gd name="T86" fmla="*/ 24 w 71"/>
              <a:gd name="T87" fmla="*/ 47 h 76"/>
              <a:gd name="T88" fmla="*/ 28 w 71"/>
              <a:gd name="T89" fmla="*/ 39 h 76"/>
              <a:gd name="T90" fmla="*/ 33 w 71"/>
              <a:gd name="T91" fmla="*/ 56 h 76"/>
              <a:gd name="T92" fmla="*/ 42 w 71"/>
              <a:gd name="T93" fmla="*/ 38 h 76"/>
              <a:gd name="T94" fmla="*/ 42 w 71"/>
              <a:gd name="T95" fmla="*/ 56 h 76"/>
              <a:gd name="T96" fmla="*/ 65 w 71"/>
              <a:gd name="T97" fmla="*/ 50 h 76"/>
              <a:gd name="T98" fmla="*/ 58 w 71"/>
              <a:gd name="T99" fmla="*/ 50 h 76"/>
              <a:gd name="T100" fmla="*/ 66 w 71"/>
              <a:gd name="T101" fmla="*/ 53 h 76"/>
              <a:gd name="T102" fmla="*/ 21 w 71"/>
              <a:gd name="T103" fmla="*/ 57 h 76"/>
              <a:gd name="T104" fmla="*/ 19 w 71"/>
              <a:gd name="T105" fmla="*/ 66 h 76"/>
              <a:gd name="T106" fmla="*/ 23 w 71"/>
              <a:gd name="T107" fmla="*/ 57 h 76"/>
              <a:gd name="T108" fmla="*/ 47 w 71"/>
              <a:gd name="T109" fmla="*/ 59 h 76"/>
              <a:gd name="T110" fmla="*/ 53 w 71"/>
              <a:gd name="T111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76">
                <a:moveTo>
                  <a:pt x="14" y="47"/>
                </a:moveTo>
                <a:cubicBezTo>
                  <a:pt x="14" y="48"/>
                  <a:pt x="14" y="49"/>
                  <a:pt x="13" y="50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6" y="53"/>
                </a:cubicBezTo>
                <a:cubicBezTo>
                  <a:pt x="6" y="53"/>
                  <a:pt x="5" y="53"/>
                  <a:pt x="5" y="53"/>
                </a:cubicBezTo>
                <a:cubicBezTo>
                  <a:pt x="5" y="52"/>
                  <a:pt x="5" y="51"/>
                  <a:pt x="6" y="50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3" y="47"/>
                  <a:pt x="14" y="47"/>
                </a:cubicBezTo>
                <a:close/>
                <a:moveTo>
                  <a:pt x="21" y="13"/>
                </a:moveTo>
                <a:cubicBezTo>
                  <a:pt x="21" y="13"/>
                  <a:pt x="22" y="14"/>
                  <a:pt x="22" y="14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3"/>
                  <a:pt x="24" y="12"/>
                  <a:pt x="24" y="11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19" y="4"/>
                  <a:pt x="18" y="5"/>
                </a:cubicBezTo>
                <a:cubicBezTo>
                  <a:pt x="17" y="5"/>
                  <a:pt x="17" y="6"/>
                  <a:pt x="17" y="7"/>
                </a:cubicBezTo>
                <a:lnTo>
                  <a:pt x="21" y="13"/>
                </a:lnTo>
                <a:close/>
                <a:moveTo>
                  <a:pt x="10" y="35"/>
                </a:moveTo>
                <a:cubicBezTo>
                  <a:pt x="10" y="34"/>
                  <a:pt x="10" y="33"/>
                  <a:pt x="9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36"/>
                  <a:pt x="1" y="36"/>
                  <a:pt x="2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6"/>
                  <a:pt x="10" y="36"/>
                  <a:pt x="10" y="35"/>
                </a:cubicBezTo>
                <a:close/>
                <a:moveTo>
                  <a:pt x="35" y="10"/>
                </a:moveTo>
                <a:cubicBezTo>
                  <a:pt x="36" y="10"/>
                  <a:pt x="37" y="9"/>
                  <a:pt x="37" y="8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6" y="0"/>
                  <a:pt x="35" y="0"/>
                </a:cubicBezTo>
                <a:cubicBezTo>
                  <a:pt x="35" y="0"/>
                  <a:pt x="34" y="1"/>
                  <a:pt x="34" y="1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5" y="10"/>
                  <a:pt x="35" y="10"/>
                </a:cubicBezTo>
                <a:close/>
                <a:moveTo>
                  <a:pt x="48" y="13"/>
                </a:moveTo>
                <a:cubicBezTo>
                  <a:pt x="48" y="13"/>
                  <a:pt x="48" y="14"/>
                  <a:pt x="49" y="14"/>
                </a:cubicBezTo>
                <a:cubicBezTo>
                  <a:pt x="49" y="14"/>
                  <a:pt x="50" y="13"/>
                  <a:pt x="50" y="13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3" y="5"/>
                </a:cubicBezTo>
                <a:cubicBezTo>
                  <a:pt x="52" y="4"/>
                  <a:pt x="51" y="4"/>
                  <a:pt x="51" y="5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2"/>
                  <a:pt x="47" y="13"/>
                  <a:pt x="48" y="13"/>
                </a:cubicBezTo>
                <a:close/>
                <a:moveTo>
                  <a:pt x="58" y="23"/>
                </a:moveTo>
                <a:cubicBezTo>
                  <a:pt x="59" y="23"/>
                  <a:pt x="59" y="23"/>
                  <a:pt x="59" y="23"/>
                </a:cubicBezTo>
                <a:cubicBezTo>
                  <a:pt x="65" y="19"/>
                  <a:pt x="65" y="19"/>
                  <a:pt x="65" y="19"/>
                </a:cubicBezTo>
                <a:cubicBezTo>
                  <a:pt x="66" y="19"/>
                  <a:pt x="66" y="18"/>
                  <a:pt x="66" y="17"/>
                </a:cubicBezTo>
                <a:cubicBezTo>
                  <a:pt x="65" y="17"/>
                  <a:pt x="65" y="16"/>
                  <a:pt x="64" y="17"/>
                </a:cubicBezTo>
                <a:cubicBezTo>
                  <a:pt x="58" y="20"/>
                  <a:pt x="58" y="20"/>
                  <a:pt x="58" y="20"/>
                </a:cubicBezTo>
                <a:cubicBezTo>
                  <a:pt x="57" y="21"/>
                  <a:pt x="57" y="22"/>
                  <a:pt x="57" y="22"/>
                </a:cubicBezTo>
                <a:cubicBezTo>
                  <a:pt x="57" y="23"/>
                  <a:pt x="58" y="23"/>
                  <a:pt x="58" y="23"/>
                </a:cubicBezTo>
                <a:close/>
                <a:moveTo>
                  <a:pt x="69" y="33"/>
                </a:moveTo>
                <a:cubicBezTo>
                  <a:pt x="62" y="33"/>
                  <a:pt x="62" y="33"/>
                  <a:pt x="62" y="33"/>
                </a:cubicBezTo>
                <a:cubicBezTo>
                  <a:pt x="61" y="33"/>
                  <a:pt x="60" y="34"/>
                  <a:pt x="60" y="35"/>
                </a:cubicBezTo>
                <a:cubicBezTo>
                  <a:pt x="60" y="36"/>
                  <a:pt x="61" y="36"/>
                  <a:pt x="62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1" y="36"/>
                  <a:pt x="71" y="35"/>
                </a:cubicBezTo>
                <a:cubicBezTo>
                  <a:pt x="71" y="34"/>
                  <a:pt x="70" y="33"/>
                  <a:pt x="69" y="33"/>
                </a:cubicBezTo>
                <a:close/>
                <a:moveTo>
                  <a:pt x="13" y="20"/>
                </a:moveTo>
                <a:cubicBezTo>
                  <a:pt x="7" y="17"/>
                  <a:pt x="7" y="17"/>
                  <a:pt x="7" y="17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9"/>
                  <a:pt x="6" y="19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3" y="23"/>
                  <a:pt x="14" y="23"/>
                  <a:pt x="14" y="22"/>
                </a:cubicBezTo>
                <a:cubicBezTo>
                  <a:pt x="14" y="22"/>
                  <a:pt x="14" y="21"/>
                  <a:pt x="13" y="20"/>
                </a:cubicBezTo>
                <a:close/>
                <a:moveTo>
                  <a:pt x="55" y="35"/>
                </a:moveTo>
                <a:cubicBezTo>
                  <a:pt x="55" y="41"/>
                  <a:pt x="53" y="46"/>
                  <a:pt x="49" y="49"/>
                </a:cubicBezTo>
                <a:cubicBezTo>
                  <a:pt x="46" y="53"/>
                  <a:pt x="45" y="56"/>
                  <a:pt x="45" y="58"/>
                </a:cubicBezTo>
                <a:cubicBezTo>
                  <a:pt x="45" y="58"/>
                  <a:pt x="46" y="59"/>
                  <a:pt x="46" y="59"/>
                </a:cubicBezTo>
                <a:cubicBezTo>
                  <a:pt x="46" y="60"/>
                  <a:pt x="45" y="61"/>
                  <a:pt x="45" y="61"/>
                </a:cubicBezTo>
                <a:cubicBezTo>
                  <a:pt x="45" y="62"/>
                  <a:pt x="46" y="62"/>
                  <a:pt x="46" y="63"/>
                </a:cubicBezTo>
                <a:cubicBezTo>
                  <a:pt x="46" y="64"/>
                  <a:pt x="45" y="64"/>
                  <a:pt x="45" y="65"/>
                </a:cubicBezTo>
                <a:cubicBezTo>
                  <a:pt x="45" y="65"/>
                  <a:pt x="46" y="66"/>
                  <a:pt x="46" y="66"/>
                </a:cubicBezTo>
                <a:cubicBezTo>
                  <a:pt x="46" y="67"/>
                  <a:pt x="45" y="68"/>
                  <a:pt x="45" y="68"/>
                </a:cubicBezTo>
                <a:cubicBezTo>
                  <a:pt x="45" y="69"/>
                  <a:pt x="46" y="69"/>
                  <a:pt x="46" y="70"/>
                </a:cubicBezTo>
                <a:cubicBezTo>
                  <a:pt x="46" y="71"/>
                  <a:pt x="44" y="72"/>
                  <a:pt x="42" y="73"/>
                </a:cubicBezTo>
                <a:cubicBezTo>
                  <a:pt x="42" y="73"/>
                  <a:pt x="43" y="73"/>
                  <a:pt x="43" y="73"/>
                </a:cubicBezTo>
                <a:cubicBezTo>
                  <a:pt x="43" y="75"/>
                  <a:pt x="41" y="76"/>
                  <a:pt x="38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0" y="76"/>
                  <a:pt x="28" y="75"/>
                  <a:pt x="28" y="73"/>
                </a:cubicBezTo>
                <a:cubicBezTo>
                  <a:pt x="28" y="73"/>
                  <a:pt x="29" y="73"/>
                  <a:pt x="29" y="73"/>
                </a:cubicBezTo>
                <a:cubicBezTo>
                  <a:pt x="27" y="72"/>
                  <a:pt x="25" y="71"/>
                  <a:pt x="25" y="70"/>
                </a:cubicBezTo>
                <a:cubicBezTo>
                  <a:pt x="25" y="69"/>
                  <a:pt x="26" y="69"/>
                  <a:pt x="26" y="68"/>
                </a:cubicBezTo>
                <a:cubicBezTo>
                  <a:pt x="26" y="68"/>
                  <a:pt x="25" y="67"/>
                  <a:pt x="25" y="66"/>
                </a:cubicBezTo>
                <a:cubicBezTo>
                  <a:pt x="25" y="66"/>
                  <a:pt x="26" y="65"/>
                  <a:pt x="26" y="65"/>
                </a:cubicBezTo>
                <a:cubicBezTo>
                  <a:pt x="26" y="64"/>
                  <a:pt x="25" y="64"/>
                  <a:pt x="25" y="63"/>
                </a:cubicBezTo>
                <a:cubicBezTo>
                  <a:pt x="25" y="62"/>
                  <a:pt x="26" y="62"/>
                  <a:pt x="26" y="61"/>
                </a:cubicBezTo>
                <a:cubicBezTo>
                  <a:pt x="26" y="61"/>
                  <a:pt x="25" y="60"/>
                  <a:pt x="25" y="59"/>
                </a:cubicBezTo>
                <a:cubicBezTo>
                  <a:pt x="25" y="59"/>
                  <a:pt x="26" y="58"/>
                  <a:pt x="26" y="58"/>
                </a:cubicBezTo>
                <a:cubicBezTo>
                  <a:pt x="26" y="56"/>
                  <a:pt x="25" y="53"/>
                  <a:pt x="22" y="49"/>
                </a:cubicBezTo>
                <a:cubicBezTo>
                  <a:pt x="18" y="46"/>
                  <a:pt x="16" y="41"/>
                  <a:pt x="16" y="35"/>
                </a:cubicBezTo>
                <a:cubicBezTo>
                  <a:pt x="16" y="24"/>
                  <a:pt x="25" y="16"/>
                  <a:pt x="35" y="16"/>
                </a:cubicBezTo>
                <a:cubicBezTo>
                  <a:pt x="46" y="16"/>
                  <a:pt x="55" y="24"/>
                  <a:pt x="55" y="35"/>
                </a:cubicBezTo>
                <a:close/>
                <a:moveTo>
                  <a:pt x="41" y="73"/>
                </a:moveTo>
                <a:cubicBezTo>
                  <a:pt x="40" y="73"/>
                  <a:pt x="40" y="73"/>
                  <a:pt x="38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1" y="73"/>
                  <a:pt x="30" y="73"/>
                  <a:pt x="30" y="73"/>
                </a:cubicBezTo>
                <a:cubicBezTo>
                  <a:pt x="30" y="74"/>
                  <a:pt x="31" y="74"/>
                  <a:pt x="33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40" y="74"/>
                  <a:pt x="40" y="74"/>
                  <a:pt x="41" y="73"/>
                </a:cubicBezTo>
                <a:close/>
                <a:moveTo>
                  <a:pt x="44" y="70"/>
                </a:moveTo>
                <a:cubicBezTo>
                  <a:pt x="44" y="70"/>
                  <a:pt x="43" y="69"/>
                  <a:pt x="41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28" y="69"/>
                  <a:pt x="27" y="70"/>
                  <a:pt x="27" y="70"/>
                </a:cubicBezTo>
                <a:cubicBezTo>
                  <a:pt x="27" y="70"/>
                  <a:pt x="28" y="71"/>
                  <a:pt x="30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3" y="71"/>
                  <a:pt x="44" y="70"/>
                  <a:pt x="44" y="70"/>
                </a:cubicBezTo>
                <a:close/>
                <a:moveTo>
                  <a:pt x="44" y="66"/>
                </a:moveTo>
                <a:cubicBezTo>
                  <a:pt x="44" y="66"/>
                  <a:pt x="43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66"/>
                  <a:pt x="27" y="66"/>
                  <a:pt x="27" y="66"/>
                </a:cubicBezTo>
                <a:cubicBezTo>
                  <a:pt x="27" y="67"/>
                  <a:pt x="28" y="67"/>
                  <a:pt x="30" y="67"/>
                </a:cubicBezTo>
                <a:cubicBezTo>
                  <a:pt x="41" y="67"/>
                  <a:pt x="41" y="67"/>
                  <a:pt x="41" y="67"/>
                </a:cubicBezTo>
                <a:cubicBezTo>
                  <a:pt x="43" y="67"/>
                  <a:pt x="44" y="67"/>
                  <a:pt x="44" y="66"/>
                </a:cubicBezTo>
                <a:close/>
                <a:moveTo>
                  <a:pt x="44" y="63"/>
                </a:moveTo>
                <a:cubicBezTo>
                  <a:pt x="44" y="63"/>
                  <a:pt x="43" y="62"/>
                  <a:pt x="41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28" y="62"/>
                  <a:pt x="27" y="63"/>
                  <a:pt x="27" y="63"/>
                </a:cubicBezTo>
                <a:cubicBezTo>
                  <a:pt x="27" y="63"/>
                  <a:pt x="28" y="64"/>
                  <a:pt x="30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3" y="64"/>
                  <a:pt x="44" y="63"/>
                  <a:pt x="44" y="63"/>
                </a:cubicBezTo>
                <a:close/>
                <a:moveTo>
                  <a:pt x="44" y="59"/>
                </a:moveTo>
                <a:cubicBezTo>
                  <a:pt x="44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0"/>
                  <a:pt x="28" y="60"/>
                  <a:pt x="30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60"/>
                  <a:pt x="44" y="60"/>
                  <a:pt x="44" y="59"/>
                </a:cubicBezTo>
                <a:close/>
                <a:moveTo>
                  <a:pt x="52" y="35"/>
                </a:moveTo>
                <a:cubicBezTo>
                  <a:pt x="52" y="26"/>
                  <a:pt x="45" y="19"/>
                  <a:pt x="35" y="19"/>
                </a:cubicBezTo>
                <a:cubicBezTo>
                  <a:pt x="26" y="19"/>
                  <a:pt x="19" y="26"/>
                  <a:pt x="19" y="35"/>
                </a:cubicBezTo>
                <a:cubicBezTo>
                  <a:pt x="19" y="40"/>
                  <a:pt x="21" y="44"/>
                  <a:pt x="24" y="47"/>
                </a:cubicBezTo>
                <a:cubicBezTo>
                  <a:pt x="27" y="50"/>
                  <a:pt x="28" y="53"/>
                  <a:pt x="29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8"/>
                  <a:pt x="29" y="38"/>
                  <a:pt x="29" y="38"/>
                </a:cubicBezTo>
                <a:cubicBezTo>
                  <a:pt x="30" y="38"/>
                  <a:pt x="30" y="38"/>
                  <a:pt x="30" y="3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8"/>
                  <a:pt x="41" y="38"/>
                  <a:pt x="42" y="38"/>
                </a:cubicBezTo>
                <a:cubicBezTo>
                  <a:pt x="42" y="38"/>
                  <a:pt x="43" y="38"/>
                  <a:pt x="43" y="39"/>
                </a:cubicBezTo>
                <a:cubicBezTo>
                  <a:pt x="40" y="56"/>
                  <a:pt x="40" y="56"/>
                  <a:pt x="4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3" y="53"/>
                  <a:pt x="44" y="50"/>
                  <a:pt x="47" y="47"/>
                </a:cubicBezTo>
                <a:cubicBezTo>
                  <a:pt x="50" y="44"/>
                  <a:pt x="52" y="40"/>
                  <a:pt x="52" y="35"/>
                </a:cubicBezTo>
                <a:close/>
                <a:moveTo>
                  <a:pt x="65" y="50"/>
                </a:moveTo>
                <a:cubicBezTo>
                  <a:pt x="59" y="47"/>
                  <a:pt x="59" y="47"/>
                  <a:pt x="59" y="47"/>
                </a:cubicBezTo>
                <a:cubicBezTo>
                  <a:pt x="58" y="47"/>
                  <a:pt x="58" y="47"/>
                  <a:pt x="57" y="47"/>
                </a:cubicBezTo>
                <a:cubicBezTo>
                  <a:pt x="57" y="48"/>
                  <a:pt x="57" y="49"/>
                  <a:pt x="58" y="50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5" y="53"/>
                </a:cubicBezTo>
                <a:cubicBezTo>
                  <a:pt x="65" y="53"/>
                  <a:pt x="66" y="53"/>
                  <a:pt x="66" y="53"/>
                </a:cubicBezTo>
                <a:cubicBezTo>
                  <a:pt x="66" y="52"/>
                  <a:pt x="66" y="51"/>
                  <a:pt x="65" y="50"/>
                </a:cubicBezTo>
                <a:close/>
                <a:moveTo>
                  <a:pt x="23" y="57"/>
                </a:moveTo>
                <a:cubicBezTo>
                  <a:pt x="22" y="56"/>
                  <a:pt x="21" y="56"/>
                  <a:pt x="21" y="57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64"/>
                  <a:pt x="17" y="65"/>
                  <a:pt x="18" y="65"/>
                </a:cubicBezTo>
                <a:cubicBezTo>
                  <a:pt x="18" y="66"/>
                  <a:pt x="18" y="66"/>
                  <a:pt x="19" y="66"/>
                </a:cubicBezTo>
                <a:cubicBezTo>
                  <a:pt x="19" y="66"/>
                  <a:pt x="20" y="65"/>
                  <a:pt x="20" y="65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8"/>
                  <a:pt x="24" y="57"/>
                  <a:pt x="23" y="57"/>
                </a:cubicBezTo>
                <a:close/>
                <a:moveTo>
                  <a:pt x="50" y="57"/>
                </a:moveTo>
                <a:cubicBezTo>
                  <a:pt x="50" y="56"/>
                  <a:pt x="49" y="56"/>
                  <a:pt x="48" y="57"/>
                </a:cubicBezTo>
                <a:cubicBezTo>
                  <a:pt x="47" y="57"/>
                  <a:pt x="47" y="58"/>
                  <a:pt x="47" y="59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2" y="66"/>
                  <a:pt x="52" y="66"/>
                </a:cubicBezTo>
                <a:cubicBezTo>
                  <a:pt x="53" y="66"/>
                  <a:pt x="53" y="66"/>
                  <a:pt x="53" y="65"/>
                </a:cubicBezTo>
                <a:cubicBezTo>
                  <a:pt x="54" y="65"/>
                  <a:pt x="54" y="64"/>
                  <a:pt x="54" y="63"/>
                </a:cubicBezTo>
                <a:lnTo>
                  <a:pt x="50" y="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96"/>
          <p:cNvSpPr>
            <a:spLocks noEditPoints="1"/>
          </p:cNvSpPr>
          <p:nvPr/>
        </p:nvSpPr>
        <p:spPr bwMode="auto">
          <a:xfrm>
            <a:off x="5601449" y="3675067"/>
            <a:ext cx="553852" cy="615775"/>
          </a:xfrm>
          <a:custGeom>
            <a:avLst/>
            <a:gdLst>
              <a:gd name="T0" fmla="*/ 46 w 68"/>
              <a:gd name="T1" fmla="*/ 26 h 73"/>
              <a:gd name="T2" fmla="*/ 63 w 68"/>
              <a:gd name="T3" fmla="*/ 29 h 73"/>
              <a:gd name="T4" fmla="*/ 65 w 68"/>
              <a:gd name="T5" fmla="*/ 34 h 73"/>
              <a:gd name="T6" fmla="*/ 34 w 68"/>
              <a:gd name="T7" fmla="*/ 36 h 73"/>
              <a:gd name="T8" fmla="*/ 35 w 68"/>
              <a:gd name="T9" fmla="*/ 36 h 73"/>
              <a:gd name="T10" fmla="*/ 35 w 68"/>
              <a:gd name="T11" fmla="*/ 36 h 73"/>
              <a:gd name="T12" fmla="*/ 38 w 68"/>
              <a:gd name="T13" fmla="*/ 35 h 73"/>
              <a:gd name="T14" fmla="*/ 63 w 68"/>
              <a:gd name="T15" fmla="*/ 9 h 73"/>
              <a:gd name="T16" fmla="*/ 63 w 68"/>
              <a:gd name="T17" fmla="*/ 2 h 73"/>
              <a:gd name="T18" fmla="*/ 32 w 68"/>
              <a:gd name="T19" fmla="*/ 27 h 73"/>
              <a:gd name="T20" fmla="*/ 12 w 68"/>
              <a:gd name="T21" fmla="*/ 2 h 73"/>
              <a:gd name="T22" fmla="*/ 3 w 68"/>
              <a:gd name="T23" fmla="*/ 5 h 73"/>
              <a:gd name="T24" fmla="*/ 30 w 68"/>
              <a:gd name="T25" fmla="*/ 35 h 73"/>
              <a:gd name="T26" fmla="*/ 30 w 68"/>
              <a:gd name="T27" fmla="*/ 35 h 73"/>
              <a:gd name="T28" fmla="*/ 33 w 68"/>
              <a:gd name="T29" fmla="*/ 36 h 73"/>
              <a:gd name="T30" fmla="*/ 3 w 68"/>
              <a:gd name="T31" fmla="*/ 34 h 73"/>
              <a:gd name="T32" fmla="*/ 5 w 68"/>
              <a:gd name="T33" fmla="*/ 29 h 73"/>
              <a:gd name="T34" fmla="*/ 22 w 68"/>
              <a:gd name="T35" fmla="*/ 26 h 73"/>
              <a:gd name="T36" fmla="*/ 0 w 68"/>
              <a:gd name="T37" fmla="*/ 32 h 73"/>
              <a:gd name="T38" fmla="*/ 4 w 68"/>
              <a:gd name="T39" fmla="*/ 39 h 73"/>
              <a:gd name="T40" fmla="*/ 8 w 68"/>
              <a:gd name="T41" fmla="*/ 73 h 73"/>
              <a:gd name="T42" fmla="*/ 61 w 68"/>
              <a:gd name="T43" fmla="*/ 72 h 73"/>
              <a:gd name="T44" fmla="*/ 68 w 68"/>
              <a:gd name="T45" fmla="*/ 34 h 73"/>
              <a:gd name="T46" fmla="*/ 63 w 68"/>
              <a:gd name="T47" fmla="*/ 26 h 73"/>
              <a:gd name="T48" fmla="*/ 36 w 68"/>
              <a:gd name="T49" fmla="*/ 35 h 73"/>
              <a:gd name="T50" fmla="*/ 29 w 68"/>
              <a:gd name="T51" fmla="*/ 32 h 73"/>
              <a:gd name="T52" fmla="*/ 29 w 68"/>
              <a:gd name="T53" fmla="*/ 32 h 73"/>
              <a:gd name="T54" fmla="*/ 29 w 68"/>
              <a:gd name="T55" fmla="*/ 30 h 73"/>
              <a:gd name="T56" fmla="*/ 6 w 68"/>
              <a:gd name="T57" fmla="*/ 5 h 73"/>
              <a:gd name="T58" fmla="*/ 8 w 68"/>
              <a:gd name="T59" fmla="*/ 3 h 73"/>
              <a:gd name="T60" fmla="*/ 32 w 68"/>
              <a:gd name="T61" fmla="*/ 27 h 73"/>
              <a:gd name="T62" fmla="*/ 29 w 68"/>
              <a:gd name="T63" fmla="*/ 30 h 73"/>
              <a:gd name="T64" fmla="*/ 33 w 68"/>
              <a:gd name="T65" fmla="*/ 30 h 73"/>
              <a:gd name="T66" fmla="*/ 60 w 68"/>
              <a:gd name="T67" fmla="*/ 3 h 73"/>
              <a:gd name="T68" fmla="*/ 62 w 68"/>
              <a:gd name="T69" fmla="*/ 5 h 73"/>
              <a:gd name="T70" fmla="*/ 36 w 68"/>
              <a:gd name="T71" fmla="*/ 32 h 73"/>
              <a:gd name="T72" fmla="*/ 32 w 68"/>
              <a:gd name="T73" fmla="*/ 33 h 73"/>
              <a:gd name="T74" fmla="*/ 58 w 68"/>
              <a:gd name="T75" fmla="*/ 70 h 73"/>
              <a:gd name="T76" fmla="*/ 7 w 68"/>
              <a:gd name="T77" fmla="*/ 39 h 73"/>
              <a:gd name="T78" fmla="*/ 58 w 68"/>
              <a:gd name="T79" fmla="*/ 70 h 73"/>
              <a:gd name="T80" fmla="*/ 32 w 68"/>
              <a:gd name="T81" fmla="*/ 31 h 73"/>
              <a:gd name="T82" fmla="*/ 36 w 68"/>
              <a:gd name="T83" fmla="*/ 31 h 73"/>
              <a:gd name="T84" fmla="*/ 17 w 68"/>
              <a:gd name="T85" fmla="*/ 66 h 73"/>
              <a:gd name="T86" fmla="*/ 18 w 68"/>
              <a:gd name="T87" fmla="*/ 40 h 73"/>
              <a:gd name="T88" fmla="*/ 19 w 68"/>
              <a:gd name="T89" fmla="*/ 66 h 73"/>
              <a:gd name="T90" fmla="*/ 17 w 68"/>
              <a:gd name="T91" fmla="*/ 66 h 73"/>
              <a:gd name="T92" fmla="*/ 25 w 68"/>
              <a:gd name="T93" fmla="*/ 41 h 73"/>
              <a:gd name="T94" fmla="*/ 27 w 68"/>
              <a:gd name="T95" fmla="*/ 41 h 73"/>
              <a:gd name="T96" fmla="*/ 26 w 68"/>
              <a:gd name="T97" fmla="*/ 67 h 73"/>
              <a:gd name="T98" fmla="*/ 34 w 68"/>
              <a:gd name="T99" fmla="*/ 66 h 73"/>
              <a:gd name="T100" fmla="*/ 35 w 68"/>
              <a:gd name="T101" fmla="*/ 40 h 73"/>
              <a:gd name="T102" fmla="*/ 36 w 68"/>
              <a:gd name="T103" fmla="*/ 66 h 73"/>
              <a:gd name="T104" fmla="*/ 34 w 68"/>
              <a:gd name="T105" fmla="*/ 66 h 73"/>
              <a:gd name="T106" fmla="*/ 42 w 68"/>
              <a:gd name="T107" fmla="*/ 41 h 73"/>
              <a:gd name="T108" fmla="*/ 44 w 68"/>
              <a:gd name="T109" fmla="*/ 41 h 73"/>
              <a:gd name="T110" fmla="*/ 43 w 68"/>
              <a:gd name="T111" fmla="*/ 67 h 73"/>
              <a:gd name="T112" fmla="*/ 50 w 68"/>
              <a:gd name="T113" fmla="*/ 66 h 73"/>
              <a:gd name="T114" fmla="*/ 51 w 68"/>
              <a:gd name="T115" fmla="*/ 40 h 73"/>
              <a:gd name="T116" fmla="*/ 52 w 68"/>
              <a:gd name="T117" fmla="*/ 66 h 73"/>
              <a:gd name="T118" fmla="*/ 50 w 68"/>
              <a:gd name="T119" fmla="*/ 6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8" h="73">
                <a:moveTo>
                  <a:pt x="63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43" y="29"/>
                  <a:pt x="43" y="29"/>
                  <a:pt x="4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5" y="30"/>
                  <a:pt x="65" y="32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5"/>
                  <a:pt x="64" y="36"/>
                  <a:pt x="63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5" y="36"/>
                  <a:pt x="35" y="36"/>
                </a:cubicBezTo>
                <a:cubicBezTo>
                  <a:pt x="35" y="36"/>
                  <a:pt x="34" y="36"/>
                  <a:pt x="34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6" y="36"/>
                  <a:pt x="37" y="36"/>
                  <a:pt x="37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63" y="9"/>
                  <a:pt x="63" y="9"/>
                  <a:pt x="63" y="9"/>
                </a:cubicBezTo>
                <a:cubicBezTo>
                  <a:pt x="64" y="8"/>
                  <a:pt x="65" y="7"/>
                  <a:pt x="65" y="5"/>
                </a:cubicBezTo>
                <a:cubicBezTo>
                  <a:pt x="65" y="4"/>
                  <a:pt x="64" y="3"/>
                  <a:pt x="63" y="2"/>
                </a:cubicBezTo>
                <a:cubicBezTo>
                  <a:pt x="62" y="0"/>
                  <a:pt x="58" y="0"/>
                  <a:pt x="56" y="2"/>
                </a:cubicBezTo>
                <a:cubicBezTo>
                  <a:pt x="32" y="27"/>
                  <a:pt x="32" y="27"/>
                  <a:pt x="32" y="27"/>
                </a:cubicBezTo>
                <a:cubicBezTo>
                  <a:pt x="34" y="24"/>
                  <a:pt x="34" y="24"/>
                  <a:pt x="34" y="24"/>
                </a:cubicBezTo>
                <a:cubicBezTo>
                  <a:pt x="12" y="2"/>
                  <a:pt x="12" y="2"/>
                  <a:pt x="12" y="2"/>
                </a:cubicBezTo>
                <a:cubicBezTo>
                  <a:pt x="10" y="0"/>
                  <a:pt x="6" y="0"/>
                  <a:pt x="4" y="2"/>
                </a:cubicBezTo>
                <a:cubicBezTo>
                  <a:pt x="3" y="3"/>
                  <a:pt x="3" y="4"/>
                  <a:pt x="3" y="5"/>
                </a:cubicBezTo>
                <a:cubicBezTo>
                  <a:pt x="3" y="7"/>
                  <a:pt x="4" y="8"/>
                  <a:pt x="5" y="9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1" y="36"/>
                  <a:pt x="32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3" y="35"/>
                  <a:pt x="3" y="34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0"/>
                  <a:pt x="4" y="29"/>
                  <a:pt x="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2" y="26"/>
                  <a:pt x="22" y="26"/>
                  <a:pt x="22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2" y="26"/>
                  <a:pt x="0" y="28"/>
                  <a:pt x="0" y="3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6"/>
                  <a:pt x="1" y="38"/>
                  <a:pt x="4" y="39"/>
                </a:cubicBezTo>
                <a:cubicBezTo>
                  <a:pt x="7" y="72"/>
                  <a:pt x="7" y="72"/>
                  <a:pt x="7" y="72"/>
                </a:cubicBezTo>
                <a:cubicBezTo>
                  <a:pt x="7" y="73"/>
                  <a:pt x="8" y="73"/>
                  <a:pt x="8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60" y="73"/>
                  <a:pt x="61" y="73"/>
                  <a:pt x="61" y="72"/>
                </a:cubicBezTo>
                <a:cubicBezTo>
                  <a:pt x="64" y="39"/>
                  <a:pt x="64" y="39"/>
                  <a:pt x="64" y="39"/>
                </a:cubicBezTo>
                <a:cubicBezTo>
                  <a:pt x="66" y="38"/>
                  <a:pt x="68" y="36"/>
                  <a:pt x="68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28"/>
                  <a:pt x="66" y="26"/>
                  <a:pt x="63" y="26"/>
                </a:cubicBezTo>
                <a:close/>
                <a:moveTo>
                  <a:pt x="36" y="36"/>
                </a:moveTo>
                <a:cubicBezTo>
                  <a:pt x="36" y="36"/>
                  <a:pt x="36" y="36"/>
                  <a:pt x="36" y="35"/>
                </a:cubicBezTo>
                <a:cubicBezTo>
                  <a:pt x="36" y="36"/>
                  <a:pt x="36" y="36"/>
                  <a:pt x="36" y="36"/>
                </a:cubicBezTo>
                <a:close/>
                <a:moveTo>
                  <a:pt x="29" y="32"/>
                </a:moveTo>
                <a:cubicBezTo>
                  <a:pt x="29" y="32"/>
                  <a:pt x="29" y="33"/>
                  <a:pt x="29" y="33"/>
                </a:cubicBezTo>
                <a:cubicBezTo>
                  <a:pt x="29" y="33"/>
                  <a:pt x="29" y="32"/>
                  <a:pt x="29" y="32"/>
                </a:cubicBezTo>
                <a:close/>
                <a:moveTo>
                  <a:pt x="29" y="30"/>
                </a:moveTo>
                <a:cubicBezTo>
                  <a:pt x="29" y="30"/>
                  <a:pt x="29" y="30"/>
                  <a:pt x="29" y="30"/>
                </a:cubicBezTo>
                <a:cubicBezTo>
                  <a:pt x="7" y="7"/>
                  <a:pt x="7" y="7"/>
                  <a:pt x="7" y="7"/>
                </a:cubicBezTo>
                <a:cubicBezTo>
                  <a:pt x="6" y="7"/>
                  <a:pt x="6" y="6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7" y="4"/>
                  <a:pt x="7" y="3"/>
                  <a:pt x="8" y="3"/>
                </a:cubicBezTo>
                <a:cubicBezTo>
                  <a:pt x="8" y="3"/>
                  <a:pt x="9" y="4"/>
                  <a:pt x="10" y="4"/>
                </a:cubicBezTo>
                <a:cubicBezTo>
                  <a:pt x="32" y="27"/>
                  <a:pt x="32" y="27"/>
                  <a:pt x="32" y="27"/>
                </a:cubicBezTo>
                <a:cubicBezTo>
                  <a:pt x="31" y="28"/>
                  <a:pt x="31" y="28"/>
                  <a:pt x="31" y="28"/>
                </a:cubicBezTo>
                <a:cubicBezTo>
                  <a:pt x="30" y="28"/>
                  <a:pt x="30" y="29"/>
                  <a:pt x="29" y="30"/>
                </a:cubicBezTo>
                <a:close/>
                <a:moveTo>
                  <a:pt x="32" y="32"/>
                </a:moveTo>
                <a:cubicBezTo>
                  <a:pt x="32" y="31"/>
                  <a:pt x="32" y="30"/>
                  <a:pt x="33" y="30"/>
                </a:cubicBezTo>
                <a:cubicBezTo>
                  <a:pt x="58" y="4"/>
                  <a:pt x="58" y="4"/>
                  <a:pt x="58" y="4"/>
                </a:cubicBezTo>
                <a:cubicBezTo>
                  <a:pt x="59" y="4"/>
                  <a:pt x="59" y="3"/>
                  <a:pt x="60" y="3"/>
                </a:cubicBezTo>
                <a:cubicBezTo>
                  <a:pt x="60" y="3"/>
                  <a:pt x="61" y="4"/>
                  <a:pt x="61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62" y="6"/>
                  <a:pt x="61" y="7"/>
                  <a:pt x="61" y="7"/>
                </a:cubicBezTo>
                <a:cubicBezTo>
                  <a:pt x="36" y="32"/>
                  <a:pt x="36" y="32"/>
                  <a:pt x="36" y="32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3"/>
                  <a:pt x="33" y="33"/>
                  <a:pt x="32" y="33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58" y="70"/>
                </a:moveTo>
                <a:cubicBezTo>
                  <a:pt x="10" y="70"/>
                  <a:pt x="10" y="70"/>
                  <a:pt x="10" y="70"/>
                </a:cubicBezTo>
                <a:cubicBezTo>
                  <a:pt x="7" y="39"/>
                  <a:pt x="7" y="39"/>
                  <a:pt x="7" y="39"/>
                </a:cubicBezTo>
                <a:cubicBezTo>
                  <a:pt x="61" y="39"/>
                  <a:pt x="61" y="39"/>
                  <a:pt x="61" y="39"/>
                </a:cubicBezTo>
                <a:lnTo>
                  <a:pt x="58" y="70"/>
                </a:lnTo>
                <a:close/>
                <a:moveTo>
                  <a:pt x="34" y="33"/>
                </a:moveTo>
                <a:cubicBezTo>
                  <a:pt x="33" y="33"/>
                  <a:pt x="32" y="32"/>
                  <a:pt x="32" y="31"/>
                </a:cubicBezTo>
                <a:cubicBezTo>
                  <a:pt x="32" y="31"/>
                  <a:pt x="33" y="30"/>
                  <a:pt x="34" y="30"/>
                </a:cubicBezTo>
                <a:cubicBezTo>
                  <a:pt x="35" y="30"/>
                  <a:pt x="36" y="31"/>
                  <a:pt x="36" y="31"/>
                </a:cubicBezTo>
                <a:cubicBezTo>
                  <a:pt x="36" y="32"/>
                  <a:pt x="35" y="33"/>
                  <a:pt x="34" y="33"/>
                </a:cubicBezTo>
                <a:close/>
                <a:moveTo>
                  <a:pt x="17" y="66"/>
                </a:move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0"/>
                  <a:pt x="18" y="40"/>
                </a:cubicBezTo>
                <a:cubicBezTo>
                  <a:pt x="19" y="40"/>
                  <a:pt x="19" y="41"/>
                  <a:pt x="19" y="41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7"/>
                  <a:pt x="18" y="67"/>
                </a:cubicBezTo>
                <a:cubicBezTo>
                  <a:pt x="17" y="67"/>
                  <a:pt x="17" y="66"/>
                  <a:pt x="17" y="66"/>
                </a:cubicBezTo>
                <a:close/>
                <a:moveTo>
                  <a:pt x="25" y="66"/>
                </a:moveTo>
                <a:cubicBezTo>
                  <a:pt x="25" y="41"/>
                  <a:pt x="25" y="41"/>
                  <a:pt x="25" y="41"/>
                </a:cubicBezTo>
                <a:cubicBezTo>
                  <a:pt x="25" y="41"/>
                  <a:pt x="26" y="40"/>
                  <a:pt x="26" y="40"/>
                </a:cubicBezTo>
                <a:cubicBezTo>
                  <a:pt x="27" y="40"/>
                  <a:pt x="27" y="41"/>
                  <a:pt x="27" y="41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6"/>
                  <a:pt x="27" y="67"/>
                  <a:pt x="26" y="67"/>
                </a:cubicBezTo>
                <a:cubicBezTo>
                  <a:pt x="26" y="67"/>
                  <a:pt x="25" y="66"/>
                  <a:pt x="25" y="66"/>
                </a:cubicBezTo>
                <a:close/>
                <a:moveTo>
                  <a:pt x="34" y="66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0"/>
                  <a:pt x="35" y="40"/>
                </a:cubicBezTo>
                <a:cubicBezTo>
                  <a:pt x="35" y="40"/>
                  <a:pt x="36" y="41"/>
                  <a:pt x="36" y="41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5" y="67"/>
                  <a:pt x="35" y="67"/>
                </a:cubicBezTo>
                <a:cubicBezTo>
                  <a:pt x="34" y="67"/>
                  <a:pt x="34" y="66"/>
                  <a:pt x="34" y="66"/>
                </a:cubicBezTo>
                <a:close/>
                <a:moveTo>
                  <a:pt x="42" y="66"/>
                </a:move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0"/>
                  <a:pt x="43" y="40"/>
                </a:cubicBezTo>
                <a:cubicBezTo>
                  <a:pt x="43" y="40"/>
                  <a:pt x="44" y="41"/>
                  <a:pt x="44" y="41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6"/>
                  <a:pt x="43" y="67"/>
                  <a:pt x="43" y="67"/>
                </a:cubicBezTo>
                <a:cubicBezTo>
                  <a:pt x="42" y="67"/>
                  <a:pt x="42" y="66"/>
                  <a:pt x="42" y="66"/>
                </a:cubicBezTo>
                <a:close/>
                <a:moveTo>
                  <a:pt x="50" y="66"/>
                </a:move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0"/>
                  <a:pt x="51" y="40"/>
                </a:cubicBezTo>
                <a:cubicBezTo>
                  <a:pt x="52" y="40"/>
                  <a:pt x="52" y="41"/>
                  <a:pt x="52" y="41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7"/>
                  <a:pt x="51" y="67"/>
                </a:cubicBezTo>
                <a:cubicBezTo>
                  <a:pt x="50" y="67"/>
                  <a:pt x="50" y="66"/>
                  <a:pt x="50" y="6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63"/>
          <p:cNvSpPr>
            <a:spLocks noEditPoints="1"/>
          </p:cNvSpPr>
          <p:nvPr/>
        </p:nvSpPr>
        <p:spPr bwMode="auto">
          <a:xfrm>
            <a:off x="4268833" y="2444909"/>
            <a:ext cx="533904" cy="557371"/>
          </a:xfrm>
          <a:custGeom>
            <a:avLst/>
            <a:gdLst>
              <a:gd name="T0" fmla="*/ 3 w 77"/>
              <a:gd name="T1" fmla="*/ 30 h 77"/>
              <a:gd name="T2" fmla="*/ 30 w 77"/>
              <a:gd name="T3" fmla="*/ 5 h 77"/>
              <a:gd name="T4" fmla="*/ 7 w 77"/>
              <a:gd name="T5" fmla="*/ 31 h 77"/>
              <a:gd name="T6" fmla="*/ 71 w 77"/>
              <a:gd name="T7" fmla="*/ 31 h 77"/>
              <a:gd name="T8" fmla="*/ 74 w 77"/>
              <a:gd name="T9" fmla="*/ 30 h 77"/>
              <a:gd name="T10" fmla="*/ 47 w 77"/>
              <a:gd name="T11" fmla="*/ 5 h 77"/>
              <a:gd name="T12" fmla="*/ 71 w 77"/>
              <a:gd name="T13" fmla="*/ 31 h 77"/>
              <a:gd name="T14" fmla="*/ 72 w 77"/>
              <a:gd name="T15" fmla="*/ 43 h 77"/>
              <a:gd name="T16" fmla="*/ 61 w 77"/>
              <a:gd name="T17" fmla="*/ 40 h 77"/>
              <a:gd name="T18" fmla="*/ 55 w 77"/>
              <a:gd name="T19" fmla="*/ 61 h 77"/>
              <a:gd name="T20" fmla="*/ 40 w 77"/>
              <a:gd name="T21" fmla="*/ 68 h 77"/>
              <a:gd name="T22" fmla="*/ 39 w 77"/>
              <a:gd name="T23" fmla="*/ 77 h 77"/>
              <a:gd name="T24" fmla="*/ 38 w 77"/>
              <a:gd name="T25" fmla="*/ 68 h 77"/>
              <a:gd name="T26" fmla="*/ 22 w 77"/>
              <a:gd name="T27" fmla="*/ 61 h 77"/>
              <a:gd name="T28" fmla="*/ 16 w 77"/>
              <a:gd name="T29" fmla="*/ 40 h 77"/>
              <a:gd name="T30" fmla="*/ 5 w 77"/>
              <a:gd name="T31" fmla="*/ 43 h 77"/>
              <a:gd name="T32" fmla="*/ 5 w 77"/>
              <a:gd name="T33" fmla="*/ 34 h 77"/>
              <a:gd name="T34" fmla="*/ 16 w 77"/>
              <a:gd name="T35" fmla="*/ 38 h 77"/>
              <a:gd name="T36" fmla="*/ 22 w 77"/>
              <a:gd name="T37" fmla="*/ 16 h 77"/>
              <a:gd name="T38" fmla="*/ 38 w 77"/>
              <a:gd name="T39" fmla="*/ 9 h 77"/>
              <a:gd name="T40" fmla="*/ 39 w 77"/>
              <a:gd name="T41" fmla="*/ 0 h 77"/>
              <a:gd name="T42" fmla="*/ 40 w 77"/>
              <a:gd name="T43" fmla="*/ 9 h 77"/>
              <a:gd name="T44" fmla="*/ 55 w 77"/>
              <a:gd name="T45" fmla="*/ 16 h 77"/>
              <a:gd name="T46" fmla="*/ 61 w 77"/>
              <a:gd name="T47" fmla="*/ 38 h 77"/>
              <a:gd name="T48" fmla="*/ 72 w 77"/>
              <a:gd name="T49" fmla="*/ 34 h 77"/>
              <a:gd name="T50" fmla="*/ 39 w 77"/>
              <a:gd name="T51" fmla="*/ 8 h 77"/>
              <a:gd name="T52" fmla="*/ 39 w 77"/>
              <a:gd name="T53" fmla="*/ 2 h 77"/>
              <a:gd name="T54" fmla="*/ 39 w 77"/>
              <a:gd name="T55" fmla="*/ 8 h 77"/>
              <a:gd name="T56" fmla="*/ 5 w 77"/>
              <a:gd name="T57" fmla="*/ 36 h 77"/>
              <a:gd name="T58" fmla="*/ 5 w 77"/>
              <a:gd name="T59" fmla="*/ 41 h 77"/>
              <a:gd name="T60" fmla="*/ 39 w 77"/>
              <a:gd name="T61" fmla="*/ 70 h 77"/>
              <a:gd name="T62" fmla="*/ 39 w 77"/>
              <a:gd name="T63" fmla="*/ 75 h 77"/>
              <a:gd name="T64" fmla="*/ 39 w 77"/>
              <a:gd name="T65" fmla="*/ 70 h 77"/>
              <a:gd name="T66" fmla="*/ 52 w 77"/>
              <a:gd name="T67" fmla="*/ 47 h 77"/>
              <a:gd name="T68" fmla="*/ 42 w 77"/>
              <a:gd name="T69" fmla="*/ 39 h 77"/>
              <a:gd name="T70" fmla="*/ 46 w 77"/>
              <a:gd name="T71" fmla="*/ 33 h 77"/>
              <a:gd name="T72" fmla="*/ 45 w 77"/>
              <a:gd name="T73" fmla="*/ 30 h 77"/>
              <a:gd name="T74" fmla="*/ 32 w 77"/>
              <a:gd name="T75" fmla="*/ 30 h 77"/>
              <a:gd name="T76" fmla="*/ 31 w 77"/>
              <a:gd name="T77" fmla="*/ 33 h 77"/>
              <a:gd name="T78" fmla="*/ 35 w 77"/>
              <a:gd name="T79" fmla="*/ 39 h 77"/>
              <a:gd name="T80" fmla="*/ 25 w 77"/>
              <a:gd name="T81" fmla="*/ 47 h 77"/>
              <a:gd name="T82" fmla="*/ 55 w 77"/>
              <a:gd name="T83" fmla="*/ 54 h 77"/>
              <a:gd name="T84" fmla="*/ 72 w 77"/>
              <a:gd name="T85" fmla="*/ 36 h 77"/>
              <a:gd name="T86" fmla="*/ 72 w 77"/>
              <a:gd name="T87" fmla="*/ 41 h 77"/>
              <a:gd name="T88" fmla="*/ 71 w 77"/>
              <a:gd name="T89" fmla="*/ 47 h 77"/>
              <a:gd name="T90" fmla="*/ 47 w 77"/>
              <a:gd name="T91" fmla="*/ 73 h 77"/>
              <a:gd name="T92" fmla="*/ 74 w 77"/>
              <a:gd name="T93" fmla="*/ 47 h 77"/>
              <a:gd name="T94" fmla="*/ 71 w 77"/>
              <a:gd name="T95" fmla="*/ 47 h 77"/>
              <a:gd name="T96" fmla="*/ 5 w 77"/>
              <a:gd name="T97" fmla="*/ 47 h 77"/>
              <a:gd name="T98" fmla="*/ 30 w 77"/>
              <a:gd name="T99" fmla="*/ 74 h 77"/>
              <a:gd name="T100" fmla="*/ 30 w 77"/>
              <a:gd name="T101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7">
                <a:moveTo>
                  <a:pt x="5" y="30"/>
                </a:moveTo>
                <a:cubicBezTo>
                  <a:pt x="4" y="30"/>
                  <a:pt x="4" y="30"/>
                  <a:pt x="3" y="30"/>
                </a:cubicBezTo>
                <a:cubicBezTo>
                  <a:pt x="7" y="17"/>
                  <a:pt x="17" y="7"/>
                  <a:pt x="30" y="4"/>
                </a:cubicBezTo>
                <a:cubicBezTo>
                  <a:pt x="30" y="4"/>
                  <a:pt x="30" y="4"/>
                  <a:pt x="30" y="5"/>
                </a:cubicBezTo>
                <a:cubicBezTo>
                  <a:pt x="30" y="5"/>
                  <a:pt x="30" y="6"/>
                  <a:pt x="30" y="7"/>
                </a:cubicBezTo>
                <a:cubicBezTo>
                  <a:pt x="19" y="10"/>
                  <a:pt x="9" y="19"/>
                  <a:pt x="7" y="31"/>
                </a:cubicBezTo>
                <a:cubicBezTo>
                  <a:pt x="6" y="30"/>
                  <a:pt x="5" y="30"/>
                  <a:pt x="5" y="30"/>
                </a:cubicBezTo>
                <a:close/>
                <a:moveTo>
                  <a:pt x="71" y="31"/>
                </a:moveTo>
                <a:cubicBezTo>
                  <a:pt x="71" y="30"/>
                  <a:pt x="72" y="30"/>
                  <a:pt x="72" y="30"/>
                </a:cubicBezTo>
                <a:cubicBezTo>
                  <a:pt x="73" y="30"/>
                  <a:pt x="73" y="30"/>
                  <a:pt x="74" y="30"/>
                </a:cubicBezTo>
                <a:cubicBezTo>
                  <a:pt x="70" y="17"/>
                  <a:pt x="60" y="7"/>
                  <a:pt x="47" y="4"/>
                </a:cubicBezTo>
                <a:cubicBezTo>
                  <a:pt x="47" y="4"/>
                  <a:pt x="47" y="4"/>
                  <a:pt x="47" y="5"/>
                </a:cubicBezTo>
                <a:cubicBezTo>
                  <a:pt x="47" y="5"/>
                  <a:pt x="47" y="6"/>
                  <a:pt x="47" y="7"/>
                </a:cubicBezTo>
                <a:cubicBezTo>
                  <a:pt x="58" y="10"/>
                  <a:pt x="68" y="19"/>
                  <a:pt x="71" y="31"/>
                </a:cubicBezTo>
                <a:close/>
                <a:moveTo>
                  <a:pt x="77" y="39"/>
                </a:moveTo>
                <a:cubicBezTo>
                  <a:pt x="77" y="41"/>
                  <a:pt x="75" y="43"/>
                  <a:pt x="72" y="43"/>
                </a:cubicBezTo>
                <a:cubicBezTo>
                  <a:pt x="70" y="43"/>
                  <a:pt x="68" y="42"/>
                  <a:pt x="68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55"/>
                  <a:pt x="61" y="55"/>
                  <a:pt x="61" y="55"/>
                </a:cubicBezTo>
                <a:cubicBezTo>
                  <a:pt x="61" y="58"/>
                  <a:pt x="58" y="61"/>
                  <a:pt x="55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8"/>
                  <a:pt x="40" y="68"/>
                  <a:pt x="40" y="68"/>
                </a:cubicBezTo>
                <a:cubicBezTo>
                  <a:pt x="42" y="68"/>
                  <a:pt x="43" y="70"/>
                  <a:pt x="43" y="73"/>
                </a:cubicBezTo>
                <a:cubicBezTo>
                  <a:pt x="43" y="75"/>
                  <a:pt x="41" y="77"/>
                  <a:pt x="39" y="77"/>
                </a:cubicBezTo>
                <a:cubicBezTo>
                  <a:pt x="36" y="77"/>
                  <a:pt x="34" y="75"/>
                  <a:pt x="34" y="73"/>
                </a:cubicBezTo>
                <a:cubicBezTo>
                  <a:pt x="34" y="70"/>
                  <a:pt x="35" y="68"/>
                  <a:pt x="38" y="68"/>
                </a:cubicBezTo>
                <a:cubicBezTo>
                  <a:pt x="38" y="61"/>
                  <a:pt x="38" y="61"/>
                  <a:pt x="38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19" y="61"/>
                  <a:pt x="16" y="58"/>
                  <a:pt x="16" y="55"/>
                </a:cubicBezTo>
                <a:cubicBezTo>
                  <a:pt x="16" y="40"/>
                  <a:pt x="16" y="40"/>
                  <a:pt x="16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2"/>
                  <a:pt x="7" y="43"/>
                  <a:pt x="5" y="43"/>
                </a:cubicBezTo>
                <a:cubicBezTo>
                  <a:pt x="2" y="43"/>
                  <a:pt x="0" y="41"/>
                  <a:pt x="0" y="39"/>
                </a:cubicBezTo>
                <a:cubicBezTo>
                  <a:pt x="0" y="36"/>
                  <a:pt x="2" y="34"/>
                  <a:pt x="5" y="34"/>
                </a:cubicBezTo>
                <a:cubicBezTo>
                  <a:pt x="7" y="34"/>
                  <a:pt x="9" y="36"/>
                  <a:pt x="9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19"/>
                  <a:pt x="19" y="16"/>
                  <a:pt x="22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9"/>
                  <a:pt x="38" y="9"/>
                  <a:pt x="38" y="9"/>
                </a:cubicBezTo>
                <a:cubicBezTo>
                  <a:pt x="35" y="9"/>
                  <a:pt x="34" y="7"/>
                  <a:pt x="34" y="5"/>
                </a:cubicBezTo>
                <a:cubicBezTo>
                  <a:pt x="34" y="2"/>
                  <a:pt x="36" y="0"/>
                  <a:pt x="39" y="0"/>
                </a:cubicBezTo>
                <a:cubicBezTo>
                  <a:pt x="41" y="0"/>
                  <a:pt x="43" y="2"/>
                  <a:pt x="43" y="5"/>
                </a:cubicBezTo>
                <a:cubicBezTo>
                  <a:pt x="43" y="7"/>
                  <a:pt x="42" y="9"/>
                  <a:pt x="40" y="9"/>
                </a:cubicBezTo>
                <a:cubicBezTo>
                  <a:pt x="40" y="16"/>
                  <a:pt x="40" y="16"/>
                  <a:pt x="40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8" y="16"/>
                  <a:pt x="61" y="19"/>
                  <a:pt x="61" y="22"/>
                </a:cubicBezTo>
                <a:cubicBezTo>
                  <a:pt x="61" y="38"/>
                  <a:pt x="61" y="38"/>
                  <a:pt x="61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6"/>
                  <a:pt x="70" y="34"/>
                  <a:pt x="72" y="34"/>
                </a:cubicBezTo>
                <a:cubicBezTo>
                  <a:pt x="75" y="34"/>
                  <a:pt x="77" y="36"/>
                  <a:pt x="77" y="39"/>
                </a:cubicBezTo>
                <a:close/>
                <a:moveTo>
                  <a:pt x="39" y="8"/>
                </a:moveTo>
                <a:cubicBezTo>
                  <a:pt x="40" y="8"/>
                  <a:pt x="41" y="6"/>
                  <a:pt x="41" y="5"/>
                </a:cubicBezTo>
                <a:cubicBezTo>
                  <a:pt x="41" y="3"/>
                  <a:pt x="40" y="2"/>
                  <a:pt x="39" y="2"/>
                </a:cubicBezTo>
                <a:cubicBezTo>
                  <a:pt x="37" y="2"/>
                  <a:pt x="36" y="3"/>
                  <a:pt x="36" y="5"/>
                </a:cubicBezTo>
                <a:cubicBezTo>
                  <a:pt x="36" y="6"/>
                  <a:pt x="37" y="8"/>
                  <a:pt x="39" y="8"/>
                </a:cubicBezTo>
                <a:close/>
                <a:moveTo>
                  <a:pt x="7" y="39"/>
                </a:moveTo>
                <a:cubicBezTo>
                  <a:pt x="7" y="37"/>
                  <a:pt x="6" y="36"/>
                  <a:pt x="5" y="36"/>
                </a:cubicBezTo>
                <a:cubicBezTo>
                  <a:pt x="3" y="36"/>
                  <a:pt x="2" y="37"/>
                  <a:pt x="2" y="39"/>
                </a:cubicBezTo>
                <a:cubicBezTo>
                  <a:pt x="2" y="40"/>
                  <a:pt x="3" y="41"/>
                  <a:pt x="5" y="41"/>
                </a:cubicBezTo>
                <a:cubicBezTo>
                  <a:pt x="6" y="41"/>
                  <a:pt x="7" y="40"/>
                  <a:pt x="7" y="39"/>
                </a:cubicBezTo>
                <a:close/>
                <a:moveTo>
                  <a:pt x="39" y="70"/>
                </a:moveTo>
                <a:cubicBezTo>
                  <a:pt x="37" y="70"/>
                  <a:pt x="36" y="71"/>
                  <a:pt x="36" y="73"/>
                </a:cubicBezTo>
                <a:cubicBezTo>
                  <a:pt x="36" y="74"/>
                  <a:pt x="37" y="75"/>
                  <a:pt x="39" y="75"/>
                </a:cubicBezTo>
                <a:cubicBezTo>
                  <a:pt x="40" y="75"/>
                  <a:pt x="41" y="74"/>
                  <a:pt x="41" y="73"/>
                </a:cubicBezTo>
                <a:cubicBezTo>
                  <a:pt x="41" y="71"/>
                  <a:pt x="40" y="70"/>
                  <a:pt x="39" y="70"/>
                </a:cubicBezTo>
                <a:close/>
                <a:moveTo>
                  <a:pt x="55" y="54"/>
                </a:moveTo>
                <a:cubicBezTo>
                  <a:pt x="55" y="54"/>
                  <a:pt x="54" y="49"/>
                  <a:pt x="52" y="47"/>
                </a:cubicBezTo>
                <a:cubicBezTo>
                  <a:pt x="51" y="45"/>
                  <a:pt x="44" y="44"/>
                  <a:pt x="43" y="43"/>
                </a:cubicBezTo>
                <a:cubicBezTo>
                  <a:pt x="42" y="42"/>
                  <a:pt x="42" y="40"/>
                  <a:pt x="42" y="39"/>
                </a:cubicBezTo>
                <a:cubicBezTo>
                  <a:pt x="43" y="38"/>
                  <a:pt x="44" y="37"/>
                  <a:pt x="44" y="35"/>
                </a:cubicBezTo>
                <a:cubicBezTo>
                  <a:pt x="45" y="35"/>
                  <a:pt x="45" y="34"/>
                  <a:pt x="46" y="33"/>
                </a:cubicBezTo>
                <a:cubicBezTo>
                  <a:pt x="46" y="32"/>
                  <a:pt x="45" y="32"/>
                  <a:pt x="45" y="31"/>
                </a:cubicBezTo>
                <a:cubicBezTo>
                  <a:pt x="45" y="31"/>
                  <a:pt x="45" y="31"/>
                  <a:pt x="45" y="30"/>
                </a:cubicBezTo>
                <a:cubicBezTo>
                  <a:pt x="45" y="26"/>
                  <a:pt x="42" y="23"/>
                  <a:pt x="39" y="23"/>
                </a:cubicBezTo>
                <a:cubicBezTo>
                  <a:pt x="35" y="23"/>
                  <a:pt x="32" y="26"/>
                  <a:pt x="32" y="30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2"/>
                  <a:pt x="31" y="32"/>
                  <a:pt x="31" y="33"/>
                </a:cubicBezTo>
                <a:cubicBezTo>
                  <a:pt x="32" y="34"/>
                  <a:pt x="32" y="35"/>
                  <a:pt x="33" y="35"/>
                </a:cubicBezTo>
                <a:cubicBezTo>
                  <a:pt x="33" y="37"/>
                  <a:pt x="34" y="38"/>
                  <a:pt x="35" y="39"/>
                </a:cubicBezTo>
                <a:cubicBezTo>
                  <a:pt x="35" y="40"/>
                  <a:pt x="35" y="42"/>
                  <a:pt x="34" y="43"/>
                </a:cubicBezTo>
                <a:cubicBezTo>
                  <a:pt x="34" y="44"/>
                  <a:pt x="26" y="45"/>
                  <a:pt x="25" y="47"/>
                </a:cubicBezTo>
                <a:cubicBezTo>
                  <a:pt x="24" y="49"/>
                  <a:pt x="22" y="54"/>
                  <a:pt x="22" y="54"/>
                </a:cubicBezTo>
                <a:lnTo>
                  <a:pt x="55" y="54"/>
                </a:lnTo>
                <a:close/>
                <a:moveTo>
                  <a:pt x="75" y="39"/>
                </a:moveTo>
                <a:cubicBezTo>
                  <a:pt x="75" y="37"/>
                  <a:pt x="74" y="36"/>
                  <a:pt x="72" y="36"/>
                </a:cubicBezTo>
                <a:cubicBezTo>
                  <a:pt x="71" y="36"/>
                  <a:pt x="70" y="37"/>
                  <a:pt x="70" y="39"/>
                </a:cubicBezTo>
                <a:cubicBezTo>
                  <a:pt x="70" y="40"/>
                  <a:pt x="71" y="41"/>
                  <a:pt x="72" y="41"/>
                </a:cubicBezTo>
                <a:cubicBezTo>
                  <a:pt x="74" y="41"/>
                  <a:pt x="75" y="40"/>
                  <a:pt x="75" y="39"/>
                </a:cubicBezTo>
                <a:close/>
                <a:moveTo>
                  <a:pt x="71" y="47"/>
                </a:moveTo>
                <a:cubicBezTo>
                  <a:pt x="68" y="58"/>
                  <a:pt x="58" y="68"/>
                  <a:pt x="47" y="71"/>
                </a:cubicBezTo>
                <a:cubicBezTo>
                  <a:pt x="47" y="71"/>
                  <a:pt x="47" y="72"/>
                  <a:pt x="47" y="73"/>
                </a:cubicBezTo>
                <a:cubicBezTo>
                  <a:pt x="47" y="73"/>
                  <a:pt x="47" y="73"/>
                  <a:pt x="47" y="74"/>
                </a:cubicBezTo>
                <a:cubicBezTo>
                  <a:pt x="60" y="71"/>
                  <a:pt x="70" y="60"/>
                  <a:pt x="74" y="47"/>
                </a:cubicBezTo>
                <a:cubicBezTo>
                  <a:pt x="73" y="47"/>
                  <a:pt x="73" y="47"/>
                  <a:pt x="72" y="47"/>
                </a:cubicBezTo>
                <a:cubicBezTo>
                  <a:pt x="72" y="47"/>
                  <a:pt x="71" y="47"/>
                  <a:pt x="71" y="47"/>
                </a:cubicBezTo>
                <a:close/>
                <a:moveTo>
                  <a:pt x="7" y="47"/>
                </a:moveTo>
                <a:cubicBezTo>
                  <a:pt x="6" y="47"/>
                  <a:pt x="5" y="47"/>
                  <a:pt x="5" y="47"/>
                </a:cubicBezTo>
                <a:cubicBezTo>
                  <a:pt x="4" y="47"/>
                  <a:pt x="4" y="47"/>
                  <a:pt x="3" y="47"/>
                </a:cubicBezTo>
                <a:cubicBezTo>
                  <a:pt x="7" y="60"/>
                  <a:pt x="17" y="71"/>
                  <a:pt x="30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2"/>
                  <a:pt x="30" y="71"/>
                  <a:pt x="30" y="71"/>
                </a:cubicBezTo>
                <a:cubicBezTo>
                  <a:pt x="19" y="68"/>
                  <a:pt x="9" y="58"/>
                  <a:pt x="7" y="4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46"/>
          <p:cNvSpPr>
            <a:spLocks noEditPoints="1"/>
          </p:cNvSpPr>
          <p:nvPr/>
        </p:nvSpPr>
        <p:spPr bwMode="auto">
          <a:xfrm>
            <a:off x="7012210" y="2869148"/>
            <a:ext cx="204663" cy="241016"/>
          </a:xfrm>
          <a:custGeom>
            <a:avLst/>
            <a:gdLst>
              <a:gd name="T0" fmla="*/ 41 w 64"/>
              <a:gd name="T1" fmla="*/ 15 h 73"/>
              <a:gd name="T2" fmla="*/ 50 w 64"/>
              <a:gd name="T3" fmla="*/ 2 h 73"/>
              <a:gd name="T4" fmla="*/ 48 w 64"/>
              <a:gd name="T5" fmla="*/ 0 h 73"/>
              <a:gd name="T6" fmla="*/ 15 w 64"/>
              <a:gd name="T7" fmla="*/ 1 h 73"/>
              <a:gd name="T8" fmla="*/ 23 w 64"/>
              <a:gd name="T9" fmla="*/ 15 h 73"/>
              <a:gd name="T10" fmla="*/ 0 w 64"/>
              <a:gd name="T11" fmla="*/ 42 h 73"/>
              <a:gd name="T12" fmla="*/ 8 w 64"/>
              <a:gd name="T13" fmla="*/ 73 h 73"/>
              <a:gd name="T14" fmla="*/ 64 w 64"/>
              <a:gd name="T15" fmla="*/ 66 h 73"/>
              <a:gd name="T16" fmla="*/ 41 w 64"/>
              <a:gd name="T17" fmla="*/ 17 h 73"/>
              <a:gd name="T18" fmla="*/ 38 w 64"/>
              <a:gd name="T19" fmla="*/ 18 h 73"/>
              <a:gd name="T20" fmla="*/ 26 w 64"/>
              <a:gd name="T21" fmla="*/ 16 h 73"/>
              <a:gd name="T22" fmla="*/ 39 w 64"/>
              <a:gd name="T23" fmla="*/ 14 h 73"/>
              <a:gd name="T24" fmla="*/ 26 w 64"/>
              <a:gd name="T25" fmla="*/ 4 h 73"/>
              <a:gd name="T26" fmla="*/ 24 w 64"/>
              <a:gd name="T27" fmla="*/ 4 h 73"/>
              <a:gd name="T28" fmla="*/ 26 w 64"/>
              <a:gd name="T29" fmla="*/ 14 h 73"/>
              <a:gd name="T30" fmla="*/ 46 w 64"/>
              <a:gd name="T31" fmla="*/ 3 h 73"/>
              <a:gd name="T32" fmla="*/ 26 w 64"/>
              <a:gd name="T33" fmla="*/ 20 h 73"/>
              <a:gd name="T34" fmla="*/ 61 w 64"/>
              <a:gd name="T35" fmla="*/ 42 h 73"/>
              <a:gd name="T36" fmla="*/ 56 w 64"/>
              <a:gd name="T37" fmla="*/ 70 h 73"/>
              <a:gd name="T38" fmla="*/ 3 w 64"/>
              <a:gd name="T39" fmla="*/ 66 h 73"/>
              <a:gd name="T40" fmla="*/ 26 w 64"/>
              <a:gd name="T41" fmla="*/ 20 h 73"/>
              <a:gd name="T42" fmla="*/ 7 w 64"/>
              <a:gd name="T43" fmla="*/ 43 h 73"/>
              <a:gd name="T44" fmla="*/ 28 w 64"/>
              <a:gd name="T45" fmla="*/ 24 h 73"/>
              <a:gd name="T46" fmla="*/ 9 w 64"/>
              <a:gd name="T47" fmla="*/ 43 h 73"/>
              <a:gd name="T48" fmla="*/ 13 w 64"/>
              <a:gd name="T49" fmla="*/ 65 h 73"/>
              <a:gd name="T50" fmla="*/ 13 w 64"/>
              <a:gd name="T51" fmla="*/ 67 h 73"/>
              <a:gd name="T52" fmla="*/ 18 w 64"/>
              <a:gd name="T53" fmla="*/ 46 h 73"/>
              <a:gd name="T54" fmla="*/ 46 w 64"/>
              <a:gd name="T55" fmla="*/ 46 h 73"/>
              <a:gd name="T56" fmla="*/ 18 w 64"/>
              <a:gd name="T57" fmla="*/ 46 h 73"/>
              <a:gd name="T58" fmla="*/ 44 w 64"/>
              <a:gd name="T59" fmla="*/ 46 h 73"/>
              <a:gd name="T60" fmla="*/ 20 w 64"/>
              <a:gd name="T61" fmla="*/ 46 h 73"/>
              <a:gd name="T62" fmla="*/ 35 w 64"/>
              <a:gd name="T63" fmla="*/ 50 h 73"/>
              <a:gd name="T64" fmla="*/ 28 w 64"/>
              <a:gd name="T65" fmla="*/ 42 h 73"/>
              <a:gd name="T66" fmla="*/ 31 w 64"/>
              <a:gd name="T67" fmla="*/ 36 h 73"/>
              <a:gd name="T68" fmla="*/ 33 w 64"/>
              <a:gd name="T69" fmla="*/ 36 h 73"/>
              <a:gd name="T70" fmla="*/ 37 w 64"/>
              <a:gd name="T71" fmla="*/ 42 h 73"/>
              <a:gd name="T72" fmla="*/ 35 w 64"/>
              <a:gd name="T73" fmla="*/ 42 h 73"/>
              <a:gd name="T74" fmla="*/ 30 w 64"/>
              <a:gd name="T75" fmla="*/ 42 h 73"/>
              <a:gd name="T76" fmla="*/ 37 w 64"/>
              <a:gd name="T77" fmla="*/ 50 h 73"/>
              <a:gd name="T78" fmla="*/ 33 w 64"/>
              <a:gd name="T79" fmla="*/ 55 h 73"/>
              <a:gd name="T80" fmla="*/ 31 w 64"/>
              <a:gd name="T81" fmla="*/ 55 h 73"/>
              <a:gd name="T82" fmla="*/ 28 w 64"/>
              <a:gd name="T83" fmla="*/ 50 h 73"/>
              <a:gd name="T84" fmla="*/ 30 w 64"/>
              <a:gd name="T85" fmla="*/ 50 h 73"/>
              <a:gd name="T86" fmla="*/ 35 w 64"/>
              <a:gd name="T87" fmla="*/ 5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73">
                <a:moveTo>
                  <a:pt x="41" y="17"/>
                </a:moveTo>
                <a:cubicBezTo>
                  <a:pt x="41" y="15"/>
                  <a:pt x="41" y="15"/>
                  <a:pt x="41" y="15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5" y="1"/>
                  <a:pt x="15" y="2"/>
                  <a:pt x="15" y="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7"/>
                  <a:pt x="23" y="17"/>
                  <a:pt x="23" y="17"/>
                </a:cubicBezTo>
                <a:cubicBezTo>
                  <a:pt x="11" y="18"/>
                  <a:pt x="0" y="29"/>
                  <a:pt x="0" y="42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0"/>
                  <a:pt x="4" y="73"/>
                  <a:pt x="8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61" y="73"/>
                  <a:pt x="64" y="70"/>
                  <a:pt x="64" y="66"/>
                </a:cubicBezTo>
                <a:cubicBezTo>
                  <a:pt x="64" y="42"/>
                  <a:pt x="64" y="42"/>
                  <a:pt x="64" y="42"/>
                </a:cubicBezTo>
                <a:cubicBezTo>
                  <a:pt x="64" y="29"/>
                  <a:pt x="54" y="18"/>
                  <a:pt x="41" y="17"/>
                </a:cubicBezTo>
                <a:close/>
                <a:moveTo>
                  <a:pt x="38" y="16"/>
                </a:moveTo>
                <a:cubicBezTo>
                  <a:pt x="38" y="18"/>
                  <a:pt x="38" y="18"/>
                  <a:pt x="38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lnTo>
                  <a:pt x="38" y="16"/>
                </a:lnTo>
                <a:close/>
                <a:moveTo>
                  <a:pt x="39" y="14"/>
                </a:moveTo>
                <a:cubicBezTo>
                  <a:pt x="30" y="14"/>
                  <a:pt x="30" y="14"/>
                  <a:pt x="30" y="1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3"/>
                  <a:pt x="25" y="3"/>
                  <a:pt x="25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19" y="3"/>
                  <a:pt x="19" y="3"/>
                  <a:pt x="19" y="3"/>
                </a:cubicBezTo>
                <a:cubicBezTo>
                  <a:pt x="46" y="3"/>
                  <a:pt x="46" y="3"/>
                  <a:pt x="46" y="3"/>
                </a:cubicBezTo>
                <a:lnTo>
                  <a:pt x="39" y="14"/>
                </a:lnTo>
                <a:close/>
                <a:moveTo>
                  <a:pt x="26" y="20"/>
                </a:moveTo>
                <a:cubicBezTo>
                  <a:pt x="39" y="20"/>
                  <a:pt x="39" y="20"/>
                  <a:pt x="39" y="20"/>
                </a:cubicBezTo>
                <a:cubicBezTo>
                  <a:pt x="51" y="20"/>
                  <a:pt x="61" y="30"/>
                  <a:pt x="61" y="42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8"/>
                  <a:pt x="59" y="70"/>
                  <a:pt x="56" y="70"/>
                </a:cubicBezTo>
                <a:cubicBezTo>
                  <a:pt x="8" y="70"/>
                  <a:pt x="8" y="70"/>
                  <a:pt x="8" y="70"/>
                </a:cubicBezTo>
                <a:cubicBezTo>
                  <a:pt x="6" y="70"/>
                  <a:pt x="3" y="68"/>
                  <a:pt x="3" y="66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30"/>
                  <a:pt x="13" y="20"/>
                  <a:pt x="26" y="20"/>
                </a:cubicBezTo>
                <a:close/>
                <a:moveTo>
                  <a:pt x="7" y="61"/>
                </a:moveTo>
                <a:cubicBezTo>
                  <a:pt x="7" y="43"/>
                  <a:pt x="7" y="43"/>
                  <a:pt x="7" y="43"/>
                </a:cubicBezTo>
                <a:cubicBezTo>
                  <a:pt x="7" y="32"/>
                  <a:pt x="16" y="23"/>
                  <a:pt x="27" y="23"/>
                </a:cubicBezTo>
                <a:cubicBezTo>
                  <a:pt x="27" y="23"/>
                  <a:pt x="28" y="24"/>
                  <a:pt x="28" y="24"/>
                </a:cubicBezTo>
                <a:cubicBezTo>
                  <a:pt x="28" y="25"/>
                  <a:pt x="27" y="25"/>
                  <a:pt x="27" y="25"/>
                </a:cubicBezTo>
                <a:cubicBezTo>
                  <a:pt x="17" y="25"/>
                  <a:pt x="9" y="33"/>
                  <a:pt x="9" y="4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3" y="65"/>
                  <a:pt x="14" y="65"/>
                  <a:pt x="14" y="66"/>
                </a:cubicBezTo>
                <a:cubicBezTo>
                  <a:pt x="14" y="66"/>
                  <a:pt x="13" y="67"/>
                  <a:pt x="13" y="67"/>
                </a:cubicBezTo>
                <a:cubicBezTo>
                  <a:pt x="10" y="67"/>
                  <a:pt x="7" y="64"/>
                  <a:pt x="7" y="61"/>
                </a:cubicBezTo>
                <a:close/>
                <a:moveTo>
                  <a:pt x="18" y="46"/>
                </a:moveTo>
                <a:cubicBezTo>
                  <a:pt x="18" y="54"/>
                  <a:pt x="25" y="60"/>
                  <a:pt x="32" y="60"/>
                </a:cubicBezTo>
                <a:cubicBezTo>
                  <a:pt x="40" y="60"/>
                  <a:pt x="46" y="54"/>
                  <a:pt x="46" y="46"/>
                </a:cubicBezTo>
                <a:cubicBezTo>
                  <a:pt x="46" y="38"/>
                  <a:pt x="40" y="32"/>
                  <a:pt x="32" y="32"/>
                </a:cubicBezTo>
                <a:cubicBezTo>
                  <a:pt x="25" y="32"/>
                  <a:pt x="18" y="38"/>
                  <a:pt x="18" y="46"/>
                </a:cubicBezTo>
                <a:close/>
                <a:moveTo>
                  <a:pt x="32" y="34"/>
                </a:moveTo>
                <a:cubicBezTo>
                  <a:pt x="39" y="34"/>
                  <a:pt x="44" y="39"/>
                  <a:pt x="44" y="46"/>
                </a:cubicBezTo>
                <a:cubicBezTo>
                  <a:pt x="44" y="53"/>
                  <a:pt x="39" y="58"/>
                  <a:pt x="32" y="58"/>
                </a:cubicBezTo>
                <a:cubicBezTo>
                  <a:pt x="26" y="58"/>
                  <a:pt x="20" y="53"/>
                  <a:pt x="20" y="46"/>
                </a:cubicBezTo>
                <a:cubicBezTo>
                  <a:pt x="20" y="39"/>
                  <a:pt x="26" y="34"/>
                  <a:pt x="32" y="34"/>
                </a:cubicBezTo>
                <a:close/>
                <a:moveTo>
                  <a:pt x="35" y="50"/>
                </a:moveTo>
                <a:cubicBezTo>
                  <a:pt x="35" y="48"/>
                  <a:pt x="34" y="47"/>
                  <a:pt x="32" y="47"/>
                </a:cubicBezTo>
                <a:cubicBezTo>
                  <a:pt x="30" y="47"/>
                  <a:pt x="28" y="45"/>
                  <a:pt x="28" y="42"/>
                </a:cubicBezTo>
                <a:cubicBezTo>
                  <a:pt x="28" y="40"/>
                  <a:pt x="29" y="38"/>
                  <a:pt x="31" y="38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2" y="35"/>
                  <a:pt x="32" y="35"/>
                </a:cubicBezTo>
                <a:cubicBezTo>
                  <a:pt x="33" y="35"/>
                  <a:pt x="33" y="36"/>
                  <a:pt x="33" y="36"/>
                </a:cubicBezTo>
                <a:cubicBezTo>
                  <a:pt x="33" y="38"/>
                  <a:pt x="33" y="38"/>
                  <a:pt x="33" y="38"/>
                </a:cubicBezTo>
                <a:cubicBezTo>
                  <a:pt x="35" y="38"/>
                  <a:pt x="37" y="40"/>
                  <a:pt x="37" y="42"/>
                </a:cubicBezTo>
                <a:cubicBezTo>
                  <a:pt x="37" y="43"/>
                  <a:pt x="36" y="43"/>
                  <a:pt x="36" y="43"/>
                </a:cubicBezTo>
                <a:cubicBezTo>
                  <a:pt x="35" y="43"/>
                  <a:pt x="35" y="43"/>
                  <a:pt x="35" y="42"/>
                </a:cubicBezTo>
                <a:cubicBezTo>
                  <a:pt x="35" y="41"/>
                  <a:pt x="34" y="40"/>
                  <a:pt x="32" y="40"/>
                </a:cubicBezTo>
                <a:cubicBezTo>
                  <a:pt x="31" y="40"/>
                  <a:pt x="30" y="41"/>
                  <a:pt x="30" y="42"/>
                </a:cubicBezTo>
                <a:cubicBezTo>
                  <a:pt x="30" y="44"/>
                  <a:pt x="31" y="45"/>
                  <a:pt x="32" y="45"/>
                </a:cubicBezTo>
                <a:cubicBezTo>
                  <a:pt x="35" y="45"/>
                  <a:pt x="37" y="47"/>
                  <a:pt x="37" y="50"/>
                </a:cubicBezTo>
                <a:cubicBezTo>
                  <a:pt x="37" y="52"/>
                  <a:pt x="35" y="53"/>
                  <a:pt x="33" y="54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6"/>
                  <a:pt x="33" y="56"/>
                  <a:pt x="32" y="56"/>
                </a:cubicBezTo>
                <a:cubicBezTo>
                  <a:pt x="32" y="56"/>
                  <a:pt x="31" y="56"/>
                  <a:pt x="31" y="55"/>
                </a:cubicBezTo>
                <a:cubicBezTo>
                  <a:pt x="31" y="54"/>
                  <a:pt x="31" y="54"/>
                  <a:pt x="31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28" y="49"/>
                  <a:pt x="28" y="49"/>
                  <a:pt x="29" y="49"/>
                </a:cubicBezTo>
                <a:cubicBezTo>
                  <a:pt x="29" y="49"/>
                  <a:pt x="30" y="49"/>
                  <a:pt x="30" y="50"/>
                </a:cubicBezTo>
                <a:cubicBezTo>
                  <a:pt x="30" y="51"/>
                  <a:pt x="31" y="52"/>
                  <a:pt x="32" y="52"/>
                </a:cubicBezTo>
                <a:cubicBezTo>
                  <a:pt x="34" y="52"/>
                  <a:pt x="35" y="51"/>
                  <a:pt x="35" y="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22"/>
          <p:cNvSpPr>
            <a:spLocks noEditPoints="1"/>
          </p:cNvSpPr>
          <p:nvPr/>
        </p:nvSpPr>
        <p:spPr bwMode="auto">
          <a:xfrm>
            <a:off x="3744831" y="3743212"/>
            <a:ext cx="253977" cy="248106"/>
          </a:xfrm>
          <a:custGeom>
            <a:avLst/>
            <a:gdLst>
              <a:gd name="T0" fmla="*/ 15 w 73"/>
              <a:gd name="T1" fmla="*/ 12 h 69"/>
              <a:gd name="T2" fmla="*/ 11 w 73"/>
              <a:gd name="T3" fmla="*/ 23 h 69"/>
              <a:gd name="T4" fmla="*/ 15 w 73"/>
              <a:gd name="T5" fmla="*/ 33 h 69"/>
              <a:gd name="T6" fmla="*/ 15 w 73"/>
              <a:gd name="T7" fmla="*/ 34 h 69"/>
              <a:gd name="T8" fmla="*/ 14 w 73"/>
              <a:gd name="T9" fmla="*/ 35 h 69"/>
              <a:gd name="T10" fmla="*/ 14 w 73"/>
              <a:gd name="T11" fmla="*/ 34 h 69"/>
              <a:gd name="T12" fmla="*/ 9 w 73"/>
              <a:gd name="T13" fmla="*/ 23 h 69"/>
              <a:gd name="T14" fmla="*/ 14 w 73"/>
              <a:gd name="T15" fmla="*/ 11 h 69"/>
              <a:gd name="T16" fmla="*/ 15 w 73"/>
              <a:gd name="T17" fmla="*/ 11 h 69"/>
              <a:gd name="T18" fmla="*/ 15 w 73"/>
              <a:gd name="T19" fmla="*/ 12 h 69"/>
              <a:gd name="T20" fmla="*/ 70 w 73"/>
              <a:gd name="T21" fmla="*/ 67 h 69"/>
              <a:gd name="T22" fmla="*/ 64 w 73"/>
              <a:gd name="T23" fmla="*/ 69 h 69"/>
              <a:gd name="T24" fmla="*/ 58 w 73"/>
              <a:gd name="T25" fmla="*/ 67 h 69"/>
              <a:gd name="T26" fmla="*/ 44 w 73"/>
              <a:gd name="T27" fmla="*/ 53 h 69"/>
              <a:gd name="T28" fmla="*/ 42 w 73"/>
              <a:gd name="T29" fmla="*/ 47 h 69"/>
              <a:gd name="T30" fmla="*/ 37 w 73"/>
              <a:gd name="T31" fmla="*/ 42 h 69"/>
              <a:gd name="T32" fmla="*/ 25 w 73"/>
              <a:gd name="T33" fmla="*/ 45 h 69"/>
              <a:gd name="T34" fmla="*/ 9 w 73"/>
              <a:gd name="T35" fmla="*/ 39 h 69"/>
              <a:gd name="T36" fmla="*/ 9 w 73"/>
              <a:gd name="T37" fmla="*/ 7 h 69"/>
              <a:gd name="T38" fmla="*/ 25 w 73"/>
              <a:gd name="T39" fmla="*/ 0 h 69"/>
              <a:gd name="T40" fmla="*/ 42 w 73"/>
              <a:gd name="T41" fmla="*/ 7 h 69"/>
              <a:gd name="T42" fmla="*/ 45 w 73"/>
              <a:gd name="T43" fmla="*/ 35 h 69"/>
              <a:gd name="T44" fmla="*/ 49 w 73"/>
              <a:gd name="T45" fmla="*/ 39 h 69"/>
              <a:gd name="T46" fmla="*/ 50 w 73"/>
              <a:gd name="T47" fmla="*/ 39 h 69"/>
              <a:gd name="T48" fmla="*/ 55 w 73"/>
              <a:gd name="T49" fmla="*/ 42 h 69"/>
              <a:gd name="T50" fmla="*/ 69 w 73"/>
              <a:gd name="T51" fmla="*/ 56 h 69"/>
              <a:gd name="T52" fmla="*/ 70 w 73"/>
              <a:gd name="T53" fmla="*/ 67 h 69"/>
              <a:gd name="T54" fmla="*/ 46 w 73"/>
              <a:gd name="T55" fmla="*/ 41 h 69"/>
              <a:gd name="T56" fmla="*/ 47 w 73"/>
              <a:gd name="T57" fmla="*/ 41 h 69"/>
              <a:gd name="T58" fmla="*/ 42 w 73"/>
              <a:gd name="T59" fmla="*/ 36 h 69"/>
              <a:gd name="T60" fmla="*/ 41 w 73"/>
              <a:gd name="T61" fmla="*/ 38 h 69"/>
              <a:gd name="T62" fmla="*/ 39 w 73"/>
              <a:gd name="T63" fmla="*/ 40 h 69"/>
              <a:gd name="T64" fmla="*/ 43 w 73"/>
              <a:gd name="T65" fmla="*/ 44 h 69"/>
              <a:gd name="T66" fmla="*/ 44 w 73"/>
              <a:gd name="T67" fmla="*/ 44 h 69"/>
              <a:gd name="T68" fmla="*/ 45 w 73"/>
              <a:gd name="T69" fmla="*/ 42 h 69"/>
              <a:gd name="T70" fmla="*/ 46 w 73"/>
              <a:gd name="T71" fmla="*/ 41 h 69"/>
              <a:gd name="T72" fmla="*/ 39 w 73"/>
              <a:gd name="T73" fmla="*/ 9 h 69"/>
              <a:gd name="T74" fmla="*/ 25 w 73"/>
              <a:gd name="T75" fmla="*/ 3 h 69"/>
              <a:gd name="T76" fmla="*/ 11 w 73"/>
              <a:gd name="T77" fmla="*/ 9 h 69"/>
              <a:gd name="T78" fmla="*/ 11 w 73"/>
              <a:gd name="T79" fmla="*/ 37 h 69"/>
              <a:gd name="T80" fmla="*/ 25 w 73"/>
              <a:gd name="T81" fmla="*/ 43 h 69"/>
              <a:gd name="T82" fmla="*/ 39 w 73"/>
              <a:gd name="T83" fmla="*/ 37 h 69"/>
              <a:gd name="T84" fmla="*/ 39 w 73"/>
              <a:gd name="T85" fmla="*/ 9 h 69"/>
              <a:gd name="T86" fmla="*/ 46 w 73"/>
              <a:gd name="T87" fmla="*/ 50 h 69"/>
              <a:gd name="T88" fmla="*/ 61 w 73"/>
              <a:gd name="T89" fmla="*/ 64 h 69"/>
              <a:gd name="T90" fmla="*/ 67 w 73"/>
              <a:gd name="T91" fmla="*/ 65 h 69"/>
              <a:gd name="T92" fmla="*/ 69 w 73"/>
              <a:gd name="T93" fmla="*/ 61 h 69"/>
              <a:gd name="T94" fmla="*/ 67 w 73"/>
              <a:gd name="T95" fmla="*/ 58 h 69"/>
              <a:gd name="T96" fmla="*/ 53 w 73"/>
              <a:gd name="T97" fmla="*/ 44 h 69"/>
              <a:gd name="T98" fmla="*/ 49 w 73"/>
              <a:gd name="T99" fmla="*/ 42 h 69"/>
              <a:gd name="T100" fmla="*/ 48 w 73"/>
              <a:gd name="T101" fmla="*/ 42 h 69"/>
              <a:gd name="T102" fmla="*/ 48 w 73"/>
              <a:gd name="T103" fmla="*/ 43 h 69"/>
              <a:gd name="T104" fmla="*/ 46 w 73"/>
              <a:gd name="T105" fmla="*/ 44 h 69"/>
              <a:gd name="T106" fmla="*/ 45 w 73"/>
              <a:gd name="T107" fmla="*/ 45 h 69"/>
              <a:gd name="T108" fmla="*/ 45 w 73"/>
              <a:gd name="T109" fmla="*/ 46 h 69"/>
              <a:gd name="T110" fmla="*/ 46 w 73"/>
              <a:gd name="T111" fmla="*/ 5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3" h="69">
                <a:moveTo>
                  <a:pt x="15" y="12"/>
                </a:moveTo>
                <a:cubicBezTo>
                  <a:pt x="12" y="15"/>
                  <a:pt x="11" y="19"/>
                  <a:pt x="11" y="23"/>
                </a:cubicBezTo>
                <a:cubicBezTo>
                  <a:pt x="11" y="27"/>
                  <a:pt x="12" y="30"/>
                  <a:pt x="15" y="33"/>
                </a:cubicBezTo>
                <a:cubicBezTo>
                  <a:pt x="15" y="33"/>
                  <a:pt x="15" y="34"/>
                  <a:pt x="15" y="34"/>
                </a:cubicBezTo>
                <a:cubicBezTo>
                  <a:pt x="15" y="35"/>
                  <a:pt x="15" y="35"/>
                  <a:pt x="14" y="35"/>
                </a:cubicBezTo>
                <a:cubicBezTo>
                  <a:pt x="14" y="35"/>
                  <a:pt x="14" y="35"/>
                  <a:pt x="14" y="34"/>
                </a:cubicBezTo>
                <a:cubicBezTo>
                  <a:pt x="11" y="31"/>
                  <a:pt x="9" y="27"/>
                  <a:pt x="9" y="23"/>
                </a:cubicBezTo>
                <a:cubicBezTo>
                  <a:pt x="9" y="18"/>
                  <a:pt x="11" y="14"/>
                  <a:pt x="14" y="11"/>
                </a:cubicBezTo>
                <a:cubicBezTo>
                  <a:pt x="14" y="11"/>
                  <a:pt x="15" y="11"/>
                  <a:pt x="15" y="11"/>
                </a:cubicBezTo>
                <a:cubicBezTo>
                  <a:pt x="15" y="11"/>
                  <a:pt x="15" y="12"/>
                  <a:pt x="15" y="12"/>
                </a:cubicBezTo>
                <a:close/>
                <a:moveTo>
                  <a:pt x="70" y="67"/>
                </a:moveTo>
                <a:cubicBezTo>
                  <a:pt x="68" y="68"/>
                  <a:pt x="66" y="69"/>
                  <a:pt x="64" y="69"/>
                </a:cubicBezTo>
                <a:cubicBezTo>
                  <a:pt x="62" y="69"/>
                  <a:pt x="60" y="68"/>
                  <a:pt x="58" y="67"/>
                </a:cubicBezTo>
                <a:cubicBezTo>
                  <a:pt x="44" y="53"/>
                  <a:pt x="44" y="53"/>
                  <a:pt x="44" y="53"/>
                </a:cubicBezTo>
                <a:cubicBezTo>
                  <a:pt x="43" y="51"/>
                  <a:pt x="42" y="49"/>
                  <a:pt x="42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34" y="44"/>
                  <a:pt x="30" y="45"/>
                  <a:pt x="25" y="45"/>
                </a:cubicBezTo>
                <a:cubicBezTo>
                  <a:pt x="19" y="45"/>
                  <a:pt x="14" y="43"/>
                  <a:pt x="9" y="39"/>
                </a:cubicBezTo>
                <a:cubicBezTo>
                  <a:pt x="0" y="30"/>
                  <a:pt x="0" y="15"/>
                  <a:pt x="9" y="7"/>
                </a:cubicBezTo>
                <a:cubicBezTo>
                  <a:pt x="14" y="2"/>
                  <a:pt x="19" y="0"/>
                  <a:pt x="25" y="0"/>
                </a:cubicBezTo>
                <a:cubicBezTo>
                  <a:pt x="31" y="0"/>
                  <a:pt x="37" y="2"/>
                  <a:pt x="42" y="7"/>
                </a:cubicBezTo>
                <a:cubicBezTo>
                  <a:pt x="49" y="14"/>
                  <a:pt x="50" y="26"/>
                  <a:pt x="45" y="35"/>
                </a:cubicBezTo>
                <a:cubicBezTo>
                  <a:pt x="49" y="39"/>
                  <a:pt x="49" y="39"/>
                  <a:pt x="49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2" y="39"/>
                  <a:pt x="54" y="40"/>
                  <a:pt x="55" y="42"/>
                </a:cubicBezTo>
                <a:cubicBezTo>
                  <a:pt x="69" y="56"/>
                  <a:pt x="69" y="56"/>
                  <a:pt x="69" y="56"/>
                </a:cubicBezTo>
                <a:cubicBezTo>
                  <a:pt x="72" y="59"/>
                  <a:pt x="73" y="64"/>
                  <a:pt x="70" y="67"/>
                </a:cubicBezTo>
                <a:close/>
                <a:moveTo>
                  <a:pt x="46" y="41"/>
                </a:moveTo>
                <a:cubicBezTo>
                  <a:pt x="47" y="41"/>
                  <a:pt x="47" y="41"/>
                  <a:pt x="47" y="41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7"/>
                  <a:pt x="41" y="38"/>
                  <a:pt x="41" y="38"/>
                </a:cubicBezTo>
                <a:cubicBezTo>
                  <a:pt x="40" y="39"/>
                  <a:pt x="40" y="39"/>
                  <a:pt x="39" y="40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4"/>
                  <a:pt x="44" y="44"/>
                </a:cubicBezTo>
                <a:cubicBezTo>
                  <a:pt x="44" y="43"/>
                  <a:pt x="44" y="43"/>
                  <a:pt x="45" y="42"/>
                </a:cubicBezTo>
                <a:cubicBezTo>
                  <a:pt x="45" y="42"/>
                  <a:pt x="46" y="41"/>
                  <a:pt x="46" y="41"/>
                </a:cubicBezTo>
                <a:close/>
                <a:moveTo>
                  <a:pt x="39" y="9"/>
                </a:moveTo>
                <a:cubicBezTo>
                  <a:pt x="36" y="5"/>
                  <a:pt x="31" y="3"/>
                  <a:pt x="25" y="3"/>
                </a:cubicBezTo>
                <a:cubicBezTo>
                  <a:pt x="20" y="3"/>
                  <a:pt x="15" y="5"/>
                  <a:pt x="11" y="9"/>
                </a:cubicBezTo>
                <a:cubicBezTo>
                  <a:pt x="4" y="16"/>
                  <a:pt x="4" y="29"/>
                  <a:pt x="11" y="37"/>
                </a:cubicBezTo>
                <a:cubicBezTo>
                  <a:pt x="15" y="40"/>
                  <a:pt x="20" y="43"/>
                  <a:pt x="25" y="43"/>
                </a:cubicBezTo>
                <a:cubicBezTo>
                  <a:pt x="31" y="43"/>
                  <a:pt x="36" y="40"/>
                  <a:pt x="39" y="37"/>
                </a:cubicBezTo>
                <a:cubicBezTo>
                  <a:pt x="47" y="29"/>
                  <a:pt x="47" y="16"/>
                  <a:pt x="39" y="9"/>
                </a:cubicBezTo>
                <a:close/>
                <a:moveTo>
                  <a:pt x="46" y="50"/>
                </a:moveTo>
                <a:cubicBezTo>
                  <a:pt x="61" y="64"/>
                  <a:pt x="61" y="64"/>
                  <a:pt x="61" y="64"/>
                </a:cubicBezTo>
                <a:cubicBezTo>
                  <a:pt x="62" y="66"/>
                  <a:pt x="66" y="66"/>
                  <a:pt x="67" y="65"/>
                </a:cubicBezTo>
                <a:cubicBezTo>
                  <a:pt x="68" y="64"/>
                  <a:pt x="69" y="63"/>
                  <a:pt x="69" y="61"/>
                </a:cubicBezTo>
                <a:cubicBezTo>
                  <a:pt x="69" y="60"/>
                  <a:pt x="68" y="59"/>
                  <a:pt x="67" y="58"/>
                </a:cubicBezTo>
                <a:cubicBezTo>
                  <a:pt x="53" y="44"/>
                  <a:pt x="53" y="44"/>
                  <a:pt x="53" y="44"/>
                </a:cubicBezTo>
                <a:cubicBezTo>
                  <a:pt x="52" y="43"/>
                  <a:pt x="51" y="42"/>
                  <a:pt x="49" y="42"/>
                </a:cubicBezTo>
                <a:cubicBezTo>
                  <a:pt x="49" y="42"/>
                  <a:pt x="49" y="42"/>
                  <a:pt x="48" y="42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6" y="44"/>
                </a:cubicBezTo>
                <a:cubicBezTo>
                  <a:pt x="46" y="44"/>
                  <a:pt x="46" y="44"/>
                  <a:pt x="45" y="45"/>
                </a:cubicBezTo>
                <a:cubicBezTo>
                  <a:pt x="45" y="45"/>
                  <a:pt x="45" y="45"/>
                  <a:pt x="45" y="46"/>
                </a:cubicBezTo>
                <a:cubicBezTo>
                  <a:pt x="45" y="47"/>
                  <a:pt x="45" y="49"/>
                  <a:pt x="46" y="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2979114" y="3867265"/>
            <a:ext cx="655320" cy="0"/>
          </a:xfrm>
          <a:prstGeom prst="straightConnector1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3216499" y="2086769"/>
            <a:ext cx="1013460" cy="358140"/>
            <a:chOff x="3216499" y="2689403"/>
            <a:chExt cx="1013460" cy="358140"/>
          </a:xfrm>
        </p:grpSpPr>
        <p:cxnSp>
          <p:nvCxnSpPr>
            <p:cNvPr id="30" name="Straight Arrow Connector 29"/>
            <p:cNvCxnSpPr/>
            <p:nvPr/>
          </p:nvCxnSpPr>
          <p:spPr>
            <a:xfrm flipH="1">
              <a:off x="3216499" y="2689403"/>
              <a:ext cx="655320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871819" y="2689403"/>
              <a:ext cx="358140" cy="35814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Content Placeholder 19"/>
          <p:cNvSpPr txBox="1">
            <a:spLocks/>
          </p:cNvSpPr>
          <p:nvPr/>
        </p:nvSpPr>
        <p:spPr>
          <a:xfrm>
            <a:off x="363637" y="3750832"/>
            <a:ext cx="2589133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200" b="1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1204899" y="3526415"/>
            <a:ext cx="174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+mj-lt"/>
              </a:rPr>
              <a:t>SEO</a:t>
            </a:r>
          </a:p>
        </p:txBody>
      </p:sp>
      <p:sp>
        <p:nvSpPr>
          <p:cNvPr id="35" name="Content Placeholder 19"/>
          <p:cNvSpPr txBox="1">
            <a:spLocks/>
          </p:cNvSpPr>
          <p:nvPr/>
        </p:nvSpPr>
        <p:spPr>
          <a:xfrm>
            <a:off x="581547" y="2008925"/>
            <a:ext cx="2589133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200" b="1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1422809" y="1784508"/>
            <a:ext cx="174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+mj-lt"/>
              </a:rPr>
              <a:t>Target</a:t>
            </a:r>
          </a:p>
        </p:txBody>
      </p:sp>
      <p:sp>
        <p:nvSpPr>
          <p:cNvPr id="37" name="Content Placeholder 19"/>
          <p:cNvSpPr txBox="1">
            <a:spLocks/>
          </p:cNvSpPr>
          <p:nvPr/>
        </p:nvSpPr>
        <p:spPr>
          <a:xfrm>
            <a:off x="1476733" y="4950750"/>
            <a:ext cx="2589133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200" b="1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2317995" y="4726333"/>
            <a:ext cx="174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+mj-lt"/>
              </a:rPr>
              <a:t>Ecommerce</a:t>
            </a:r>
          </a:p>
        </p:txBody>
      </p:sp>
      <p:sp>
        <p:nvSpPr>
          <p:cNvPr id="39" name="Content Placeholder 19"/>
          <p:cNvSpPr txBox="1">
            <a:spLocks/>
          </p:cNvSpPr>
          <p:nvPr/>
        </p:nvSpPr>
        <p:spPr>
          <a:xfrm>
            <a:off x="7740702" y="1149623"/>
            <a:ext cx="2589133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b="1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40" name="TextBox 39"/>
          <p:cNvSpPr txBox="1"/>
          <p:nvPr/>
        </p:nvSpPr>
        <p:spPr>
          <a:xfrm>
            <a:off x="7763562" y="925206"/>
            <a:ext cx="174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Idea</a:t>
            </a:r>
          </a:p>
        </p:txBody>
      </p:sp>
      <p:sp>
        <p:nvSpPr>
          <p:cNvPr id="41" name="Content Placeholder 19"/>
          <p:cNvSpPr txBox="1">
            <a:spLocks/>
          </p:cNvSpPr>
          <p:nvPr/>
        </p:nvSpPr>
        <p:spPr>
          <a:xfrm>
            <a:off x="8472922" y="2378650"/>
            <a:ext cx="2589133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b="1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8518642" y="2154233"/>
            <a:ext cx="174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Money</a:t>
            </a:r>
          </a:p>
        </p:txBody>
      </p:sp>
      <p:sp>
        <p:nvSpPr>
          <p:cNvPr id="43" name="Content Placeholder 19"/>
          <p:cNvSpPr txBox="1">
            <a:spLocks/>
          </p:cNvSpPr>
          <p:nvPr/>
        </p:nvSpPr>
        <p:spPr>
          <a:xfrm>
            <a:off x="9179278" y="4630502"/>
            <a:ext cx="2589133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b="1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9217378" y="4406085"/>
            <a:ext cx="174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Analysis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175760" y="4458989"/>
            <a:ext cx="1407107" cy="585460"/>
            <a:chOff x="4175760" y="5061623"/>
            <a:chExt cx="1407107" cy="585460"/>
          </a:xfrm>
        </p:grpSpPr>
        <p:cxnSp>
          <p:nvCxnSpPr>
            <p:cNvPr id="45" name="Straight Arrow Connector 44"/>
            <p:cNvCxnSpPr/>
            <p:nvPr/>
          </p:nvCxnSpPr>
          <p:spPr>
            <a:xfrm flipH="1">
              <a:off x="4175760" y="5639463"/>
              <a:ext cx="826049" cy="0"/>
            </a:xfrm>
            <a:prstGeom prst="straightConnector1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4997406" y="5061623"/>
              <a:ext cx="585461" cy="58546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6407827" y="1199362"/>
            <a:ext cx="1286895" cy="639195"/>
            <a:chOff x="6407827" y="1801996"/>
            <a:chExt cx="1286895" cy="639195"/>
          </a:xfrm>
        </p:grpSpPr>
        <p:cxnSp>
          <p:nvCxnSpPr>
            <p:cNvPr id="50" name="Straight Arrow Connector 49"/>
            <p:cNvCxnSpPr/>
            <p:nvPr/>
          </p:nvCxnSpPr>
          <p:spPr>
            <a:xfrm>
              <a:off x="7039402" y="1801996"/>
              <a:ext cx="655320" cy="0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>
              <a:off x="6407827" y="1809616"/>
              <a:ext cx="631575" cy="631575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7245602" y="2415596"/>
            <a:ext cx="1186056" cy="510863"/>
            <a:chOff x="7245602" y="3018230"/>
            <a:chExt cx="1186056" cy="510863"/>
          </a:xfrm>
        </p:grpSpPr>
        <p:cxnSp>
          <p:nvCxnSpPr>
            <p:cNvPr id="53" name="Straight Arrow Connector 52"/>
            <p:cNvCxnSpPr/>
            <p:nvPr/>
          </p:nvCxnSpPr>
          <p:spPr>
            <a:xfrm>
              <a:off x="7753501" y="3025850"/>
              <a:ext cx="678157" cy="0"/>
            </a:xfrm>
            <a:prstGeom prst="straightConnector1">
              <a:avLst/>
            </a:prstGeom>
            <a:ln w="12700"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H="1">
              <a:off x="7245602" y="3018230"/>
              <a:ext cx="510862" cy="510863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8251124" y="4172382"/>
            <a:ext cx="849969" cy="528692"/>
            <a:chOff x="8251124" y="4775016"/>
            <a:chExt cx="849969" cy="528692"/>
          </a:xfrm>
        </p:grpSpPr>
        <p:cxnSp>
          <p:nvCxnSpPr>
            <p:cNvPr id="47" name="Straight Arrow Connector 46"/>
            <p:cNvCxnSpPr/>
            <p:nvPr/>
          </p:nvCxnSpPr>
          <p:spPr>
            <a:xfrm>
              <a:off x="8779816" y="5303708"/>
              <a:ext cx="321277" cy="0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8251124" y="4775016"/>
              <a:ext cx="528692" cy="528692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98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1116"/>
          <p:cNvSpPr/>
          <p:nvPr/>
        </p:nvSpPr>
        <p:spPr>
          <a:xfrm rot="18943071">
            <a:off x="7467012" y="1009315"/>
            <a:ext cx="2711957" cy="5052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7" h="21512" extrusionOk="0">
                <a:moveTo>
                  <a:pt x="274" y="7497"/>
                </a:moveTo>
                <a:lnTo>
                  <a:pt x="5909" y="19495"/>
                </a:lnTo>
                <a:cubicBezTo>
                  <a:pt x="6374" y="20705"/>
                  <a:pt x="8387" y="21557"/>
                  <a:pt x="10672" y="21510"/>
                </a:cubicBezTo>
                <a:cubicBezTo>
                  <a:pt x="12804" y="21465"/>
                  <a:pt x="14606" y="20640"/>
                  <a:pt x="15038" y="19511"/>
                </a:cubicBezTo>
                <a:lnTo>
                  <a:pt x="21112" y="7443"/>
                </a:lnTo>
                <a:cubicBezTo>
                  <a:pt x="21479" y="6478"/>
                  <a:pt x="21429" y="5496"/>
                  <a:pt x="20996" y="4566"/>
                </a:cubicBezTo>
                <a:cubicBezTo>
                  <a:pt x="20575" y="3663"/>
                  <a:pt x="19793" y="2807"/>
                  <a:pt x="18649" y="2077"/>
                </a:cubicBezTo>
                <a:cubicBezTo>
                  <a:pt x="16618" y="783"/>
                  <a:pt x="13651" y="26"/>
                  <a:pt x="10512" y="2"/>
                </a:cubicBezTo>
                <a:cubicBezTo>
                  <a:pt x="7632" y="-43"/>
                  <a:pt x="4858" y="595"/>
                  <a:pt x="2922" y="1749"/>
                </a:cubicBezTo>
                <a:cubicBezTo>
                  <a:pt x="1613" y="2528"/>
                  <a:pt x="779" y="3475"/>
                  <a:pt x="347" y="4461"/>
                </a:cubicBezTo>
                <a:cubicBezTo>
                  <a:pt x="-82" y="5442"/>
                  <a:pt x="-121" y="6476"/>
                  <a:pt x="274" y="7497"/>
                </a:cubicBezTo>
                <a:close/>
              </a:path>
            </a:pathLst>
          </a:custGeom>
          <a:ln w="19050" cmpd="sng">
            <a:solidFill>
              <a:schemeClr val="tx2"/>
            </a:solidFill>
            <a:prstDash val="sysDash"/>
            <a:miter lim="400000"/>
          </a:ln>
        </p:spPr>
        <p:txBody>
          <a:bodyPr lIns="67727" tIns="67727" rIns="67727" bIns="67727" anchor="ctr"/>
          <a:lstStyle/>
          <a:p>
            <a:pPr lvl="0">
              <a:defRPr sz="2400"/>
            </a:pPr>
            <a:endParaRPr sz="3200"/>
          </a:p>
        </p:txBody>
      </p:sp>
      <p:grpSp>
        <p:nvGrpSpPr>
          <p:cNvPr id="255" name="Group 959"/>
          <p:cNvGrpSpPr/>
          <p:nvPr/>
        </p:nvGrpSpPr>
        <p:grpSpPr>
          <a:xfrm>
            <a:off x="1715916" y="1424922"/>
            <a:ext cx="2283430" cy="2283431"/>
            <a:chOff x="-1" y="0"/>
            <a:chExt cx="2206551" cy="2207365"/>
          </a:xfrm>
          <a:solidFill>
            <a:schemeClr val="tx2"/>
          </a:solidFill>
        </p:grpSpPr>
        <p:grpSp>
          <p:nvGrpSpPr>
            <p:cNvPr id="256" name="Group 940"/>
            <p:cNvGrpSpPr/>
            <p:nvPr/>
          </p:nvGrpSpPr>
          <p:grpSpPr>
            <a:xfrm>
              <a:off x="246679" y="247500"/>
              <a:ext cx="1713194" cy="1713189"/>
              <a:chOff x="0" y="0"/>
              <a:chExt cx="1713192" cy="1713192"/>
            </a:xfrm>
            <a:grpFill/>
          </p:grpSpPr>
          <p:sp>
            <p:nvSpPr>
              <p:cNvPr id="275" name="Shape 938"/>
              <p:cNvSpPr/>
              <p:nvPr/>
            </p:nvSpPr>
            <p:spPr>
              <a:xfrm>
                <a:off x="0" y="0"/>
                <a:ext cx="1713192" cy="1713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  <p:sp>
            <p:nvSpPr>
              <p:cNvPr id="276" name="Shape 939"/>
              <p:cNvSpPr/>
              <p:nvPr/>
            </p:nvSpPr>
            <p:spPr>
              <a:xfrm>
                <a:off x="325025" y="325024"/>
                <a:ext cx="1063144" cy="106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</p:grpSp>
        <p:grpSp>
          <p:nvGrpSpPr>
            <p:cNvPr id="257" name="Group 943"/>
            <p:cNvGrpSpPr/>
            <p:nvPr/>
          </p:nvGrpSpPr>
          <p:grpSpPr>
            <a:xfrm>
              <a:off x="1001556" y="0"/>
              <a:ext cx="203438" cy="2206543"/>
              <a:chOff x="0" y="0"/>
              <a:chExt cx="203436" cy="2206548"/>
            </a:xfrm>
            <a:grpFill/>
          </p:grpSpPr>
          <p:sp>
            <p:nvSpPr>
              <p:cNvPr id="273" name="Shape 941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74" name="Shape 942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58" name="Group 946"/>
            <p:cNvGrpSpPr/>
            <p:nvPr/>
          </p:nvGrpSpPr>
          <p:grpSpPr>
            <a:xfrm rot="16200000">
              <a:off x="1001556" y="818"/>
              <a:ext cx="203438" cy="2206551"/>
              <a:chOff x="0" y="0"/>
              <a:chExt cx="203436" cy="2206548"/>
            </a:xfrm>
            <a:grpFill/>
          </p:grpSpPr>
          <p:sp>
            <p:nvSpPr>
              <p:cNvPr id="271" name="Shape 944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72" name="Shape 945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59" name="Group 949"/>
            <p:cNvGrpSpPr/>
            <p:nvPr/>
          </p:nvGrpSpPr>
          <p:grpSpPr>
            <a:xfrm rot="1832071">
              <a:off x="1001556" y="821"/>
              <a:ext cx="203438" cy="2206544"/>
              <a:chOff x="0" y="0"/>
              <a:chExt cx="203436" cy="2206548"/>
            </a:xfrm>
            <a:grpFill/>
          </p:grpSpPr>
          <p:sp>
            <p:nvSpPr>
              <p:cNvPr id="269" name="Shape 947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70" name="Shape 948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60" name="Group 952"/>
            <p:cNvGrpSpPr/>
            <p:nvPr/>
          </p:nvGrpSpPr>
          <p:grpSpPr>
            <a:xfrm rot="19769280">
              <a:off x="1001556" y="821"/>
              <a:ext cx="203438" cy="2206544"/>
              <a:chOff x="0" y="0"/>
              <a:chExt cx="203436" cy="2206548"/>
            </a:xfrm>
            <a:grpFill/>
          </p:grpSpPr>
          <p:sp>
            <p:nvSpPr>
              <p:cNvPr id="267" name="Shape 950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68" name="Shape 951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61" name="Group 955"/>
            <p:cNvGrpSpPr/>
            <p:nvPr/>
          </p:nvGrpSpPr>
          <p:grpSpPr>
            <a:xfrm rot="17961925">
              <a:off x="1001556" y="820"/>
              <a:ext cx="203438" cy="2206551"/>
              <a:chOff x="0" y="0"/>
              <a:chExt cx="203436" cy="2206548"/>
            </a:xfrm>
            <a:grpFill/>
          </p:grpSpPr>
          <p:sp>
            <p:nvSpPr>
              <p:cNvPr id="265" name="Shape 953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66" name="Shape 954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62" name="Group 958"/>
            <p:cNvGrpSpPr/>
            <p:nvPr/>
          </p:nvGrpSpPr>
          <p:grpSpPr>
            <a:xfrm rot="3654790">
              <a:off x="1001556" y="821"/>
              <a:ext cx="203438" cy="2206551"/>
              <a:chOff x="0" y="0"/>
              <a:chExt cx="203436" cy="2206548"/>
            </a:xfrm>
            <a:grpFill/>
          </p:grpSpPr>
          <p:sp>
            <p:nvSpPr>
              <p:cNvPr id="263" name="Shape 956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64" name="Shape 957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</p:grpSp>
      <p:grpSp>
        <p:nvGrpSpPr>
          <p:cNvPr id="277" name="Group 981"/>
          <p:cNvGrpSpPr/>
          <p:nvPr/>
        </p:nvGrpSpPr>
        <p:grpSpPr>
          <a:xfrm rot="21152961">
            <a:off x="3485309" y="2618814"/>
            <a:ext cx="2283430" cy="2283431"/>
            <a:chOff x="-2" y="0"/>
            <a:chExt cx="2206552" cy="2207373"/>
          </a:xfrm>
          <a:solidFill>
            <a:schemeClr val="tx2"/>
          </a:solidFill>
        </p:grpSpPr>
        <p:grpSp>
          <p:nvGrpSpPr>
            <p:cNvPr id="278" name="Group 962"/>
            <p:cNvGrpSpPr/>
            <p:nvPr/>
          </p:nvGrpSpPr>
          <p:grpSpPr>
            <a:xfrm>
              <a:off x="246677" y="247500"/>
              <a:ext cx="1713193" cy="1713195"/>
              <a:chOff x="0" y="0"/>
              <a:chExt cx="1713192" cy="1713192"/>
            </a:xfrm>
            <a:grpFill/>
          </p:grpSpPr>
          <p:sp>
            <p:nvSpPr>
              <p:cNvPr id="297" name="Shape 960"/>
              <p:cNvSpPr/>
              <p:nvPr/>
            </p:nvSpPr>
            <p:spPr>
              <a:xfrm>
                <a:off x="0" y="0"/>
                <a:ext cx="1713192" cy="1713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  <p:sp>
            <p:nvSpPr>
              <p:cNvPr id="298" name="Shape 961"/>
              <p:cNvSpPr/>
              <p:nvPr/>
            </p:nvSpPr>
            <p:spPr>
              <a:xfrm>
                <a:off x="401655" y="401656"/>
                <a:ext cx="909880" cy="9098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</p:grpSp>
        <p:grpSp>
          <p:nvGrpSpPr>
            <p:cNvPr id="279" name="Group 965"/>
            <p:cNvGrpSpPr/>
            <p:nvPr/>
          </p:nvGrpSpPr>
          <p:grpSpPr>
            <a:xfrm>
              <a:off x="1001556" y="0"/>
              <a:ext cx="203438" cy="2206551"/>
              <a:chOff x="0" y="0"/>
              <a:chExt cx="203436" cy="2206548"/>
            </a:xfrm>
            <a:grpFill/>
          </p:grpSpPr>
          <p:sp>
            <p:nvSpPr>
              <p:cNvPr id="295" name="Shape 963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96" name="Shape 964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80" name="Group 968"/>
            <p:cNvGrpSpPr/>
            <p:nvPr/>
          </p:nvGrpSpPr>
          <p:grpSpPr>
            <a:xfrm rot="16200000">
              <a:off x="1001555" y="821"/>
              <a:ext cx="203438" cy="2206551"/>
              <a:chOff x="0" y="0"/>
              <a:chExt cx="203436" cy="2206548"/>
            </a:xfrm>
            <a:grpFill/>
          </p:grpSpPr>
          <p:sp>
            <p:nvSpPr>
              <p:cNvPr id="293" name="Shape 966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94" name="Shape 967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81" name="Group 971"/>
            <p:cNvGrpSpPr/>
            <p:nvPr/>
          </p:nvGrpSpPr>
          <p:grpSpPr>
            <a:xfrm rot="1832071">
              <a:off x="1001555" y="821"/>
              <a:ext cx="203438" cy="2206552"/>
              <a:chOff x="0" y="0"/>
              <a:chExt cx="203436" cy="2206548"/>
            </a:xfrm>
            <a:grpFill/>
          </p:grpSpPr>
          <p:sp>
            <p:nvSpPr>
              <p:cNvPr id="291" name="Shape 969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92" name="Shape 970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82" name="Group 974"/>
            <p:cNvGrpSpPr/>
            <p:nvPr/>
          </p:nvGrpSpPr>
          <p:grpSpPr>
            <a:xfrm rot="19769280">
              <a:off x="1001555" y="821"/>
              <a:ext cx="203438" cy="2206552"/>
              <a:chOff x="0" y="0"/>
              <a:chExt cx="203436" cy="2206548"/>
            </a:xfrm>
            <a:grpFill/>
          </p:grpSpPr>
          <p:sp>
            <p:nvSpPr>
              <p:cNvPr id="289" name="Shape 972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90" name="Shape 973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83" name="Group 977"/>
            <p:cNvGrpSpPr/>
            <p:nvPr/>
          </p:nvGrpSpPr>
          <p:grpSpPr>
            <a:xfrm rot="17961925">
              <a:off x="1001556" y="818"/>
              <a:ext cx="203438" cy="2206551"/>
              <a:chOff x="0" y="0"/>
              <a:chExt cx="203436" cy="2206548"/>
            </a:xfrm>
            <a:grpFill/>
          </p:grpSpPr>
          <p:sp>
            <p:nvSpPr>
              <p:cNvPr id="287" name="Shape 975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88" name="Shape 976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284" name="Group 980"/>
            <p:cNvGrpSpPr/>
            <p:nvPr/>
          </p:nvGrpSpPr>
          <p:grpSpPr>
            <a:xfrm rot="3654789">
              <a:off x="1001555" y="821"/>
              <a:ext cx="203438" cy="2206551"/>
              <a:chOff x="0" y="0"/>
              <a:chExt cx="203436" cy="2206548"/>
            </a:xfrm>
            <a:grpFill/>
          </p:grpSpPr>
          <p:sp>
            <p:nvSpPr>
              <p:cNvPr id="285" name="Shape 978"/>
              <p:cNvSpPr/>
              <p:nvPr/>
            </p:nvSpPr>
            <p:spPr>
              <a:xfrm>
                <a:off x="1" y="0"/>
                <a:ext cx="203436" cy="264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286" name="Shape 979"/>
              <p:cNvSpPr/>
              <p:nvPr/>
            </p:nvSpPr>
            <p:spPr>
              <a:xfrm rot="10800000">
                <a:off x="0" y="1941692"/>
                <a:ext cx="203435" cy="264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4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</p:grpSp>
      <p:grpSp>
        <p:nvGrpSpPr>
          <p:cNvPr id="299" name="Group 1025"/>
          <p:cNvGrpSpPr/>
          <p:nvPr/>
        </p:nvGrpSpPr>
        <p:grpSpPr>
          <a:xfrm rot="20985458">
            <a:off x="2037917" y="3598439"/>
            <a:ext cx="1503568" cy="1503569"/>
            <a:chOff x="-2" y="0"/>
            <a:chExt cx="1452946" cy="1453482"/>
          </a:xfrm>
          <a:solidFill>
            <a:schemeClr val="tx2"/>
          </a:solidFill>
        </p:grpSpPr>
        <p:grpSp>
          <p:nvGrpSpPr>
            <p:cNvPr id="300" name="Group 1006"/>
            <p:cNvGrpSpPr/>
            <p:nvPr/>
          </p:nvGrpSpPr>
          <p:grpSpPr>
            <a:xfrm>
              <a:off x="162429" y="162971"/>
              <a:ext cx="1128086" cy="1128082"/>
              <a:chOff x="0" y="0"/>
              <a:chExt cx="1128085" cy="1128085"/>
            </a:xfrm>
            <a:grpFill/>
          </p:grpSpPr>
          <p:sp>
            <p:nvSpPr>
              <p:cNvPr id="319" name="Shape 1004"/>
              <p:cNvSpPr/>
              <p:nvPr/>
            </p:nvSpPr>
            <p:spPr>
              <a:xfrm>
                <a:off x="0" y="0"/>
                <a:ext cx="1128085" cy="11280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  <p:sp>
            <p:nvSpPr>
              <p:cNvPr id="320" name="Shape 1005"/>
              <p:cNvSpPr/>
              <p:nvPr/>
            </p:nvSpPr>
            <p:spPr>
              <a:xfrm>
                <a:off x="261671" y="261670"/>
                <a:ext cx="604743" cy="6047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</p:grpSp>
        <p:grpSp>
          <p:nvGrpSpPr>
            <p:cNvPr id="301" name="Group 1009"/>
            <p:cNvGrpSpPr/>
            <p:nvPr/>
          </p:nvGrpSpPr>
          <p:grpSpPr>
            <a:xfrm>
              <a:off x="659492" y="0"/>
              <a:ext cx="133958" cy="1452941"/>
              <a:chOff x="0" y="0"/>
              <a:chExt cx="133956" cy="1452944"/>
            </a:xfrm>
            <a:grpFill/>
          </p:grpSpPr>
          <p:sp>
            <p:nvSpPr>
              <p:cNvPr id="317" name="Shape 1007"/>
              <p:cNvSpPr/>
              <p:nvPr/>
            </p:nvSpPr>
            <p:spPr>
              <a:xfrm>
                <a:off x="1" y="0"/>
                <a:ext cx="133956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18" name="Shape 1008"/>
              <p:cNvSpPr/>
              <p:nvPr/>
            </p:nvSpPr>
            <p:spPr>
              <a:xfrm rot="10800000">
                <a:off x="-1" y="1278545"/>
                <a:ext cx="133957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02" name="Group 1012"/>
            <p:cNvGrpSpPr/>
            <p:nvPr/>
          </p:nvGrpSpPr>
          <p:grpSpPr>
            <a:xfrm rot="16200000">
              <a:off x="659492" y="540"/>
              <a:ext cx="133957" cy="1452945"/>
              <a:chOff x="0" y="0"/>
              <a:chExt cx="133956" cy="1452944"/>
            </a:xfrm>
            <a:grpFill/>
          </p:grpSpPr>
          <p:sp>
            <p:nvSpPr>
              <p:cNvPr id="315" name="Shape 1010"/>
              <p:cNvSpPr/>
              <p:nvPr/>
            </p:nvSpPr>
            <p:spPr>
              <a:xfrm>
                <a:off x="1" y="0"/>
                <a:ext cx="133956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16" name="Shape 1011"/>
              <p:cNvSpPr/>
              <p:nvPr/>
            </p:nvSpPr>
            <p:spPr>
              <a:xfrm rot="10800000">
                <a:off x="-1" y="1278545"/>
                <a:ext cx="133957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03" name="Group 1015"/>
            <p:cNvGrpSpPr/>
            <p:nvPr/>
          </p:nvGrpSpPr>
          <p:grpSpPr>
            <a:xfrm rot="1832071">
              <a:off x="659491" y="541"/>
              <a:ext cx="133958" cy="1452941"/>
              <a:chOff x="0" y="0"/>
              <a:chExt cx="133956" cy="1452944"/>
            </a:xfrm>
            <a:grpFill/>
          </p:grpSpPr>
          <p:sp>
            <p:nvSpPr>
              <p:cNvPr id="313" name="Shape 1013"/>
              <p:cNvSpPr/>
              <p:nvPr/>
            </p:nvSpPr>
            <p:spPr>
              <a:xfrm>
                <a:off x="1" y="0"/>
                <a:ext cx="133956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14" name="Shape 1014"/>
              <p:cNvSpPr/>
              <p:nvPr/>
            </p:nvSpPr>
            <p:spPr>
              <a:xfrm rot="10800000">
                <a:off x="-1" y="1278545"/>
                <a:ext cx="133957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04" name="Group 1018"/>
            <p:cNvGrpSpPr/>
            <p:nvPr/>
          </p:nvGrpSpPr>
          <p:grpSpPr>
            <a:xfrm rot="19769280">
              <a:off x="659492" y="541"/>
              <a:ext cx="133958" cy="1452941"/>
              <a:chOff x="0" y="0"/>
              <a:chExt cx="133956" cy="1452944"/>
            </a:xfrm>
            <a:grpFill/>
          </p:grpSpPr>
          <p:sp>
            <p:nvSpPr>
              <p:cNvPr id="311" name="Shape 1016"/>
              <p:cNvSpPr/>
              <p:nvPr/>
            </p:nvSpPr>
            <p:spPr>
              <a:xfrm>
                <a:off x="1" y="0"/>
                <a:ext cx="133956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12" name="Shape 1017"/>
              <p:cNvSpPr/>
              <p:nvPr/>
            </p:nvSpPr>
            <p:spPr>
              <a:xfrm rot="10800000">
                <a:off x="-1" y="1278545"/>
                <a:ext cx="133957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05" name="Group 1021"/>
            <p:cNvGrpSpPr/>
            <p:nvPr/>
          </p:nvGrpSpPr>
          <p:grpSpPr>
            <a:xfrm rot="17961925">
              <a:off x="659492" y="543"/>
              <a:ext cx="133958" cy="1452945"/>
              <a:chOff x="0" y="0"/>
              <a:chExt cx="133956" cy="1452944"/>
            </a:xfrm>
            <a:grpFill/>
          </p:grpSpPr>
          <p:sp>
            <p:nvSpPr>
              <p:cNvPr id="309" name="Shape 1019"/>
              <p:cNvSpPr/>
              <p:nvPr/>
            </p:nvSpPr>
            <p:spPr>
              <a:xfrm>
                <a:off x="1" y="0"/>
                <a:ext cx="133956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10" name="Shape 1020"/>
              <p:cNvSpPr/>
              <p:nvPr/>
            </p:nvSpPr>
            <p:spPr>
              <a:xfrm rot="10800000">
                <a:off x="-1" y="1278545"/>
                <a:ext cx="133957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06" name="Group 1024"/>
            <p:cNvGrpSpPr/>
            <p:nvPr/>
          </p:nvGrpSpPr>
          <p:grpSpPr>
            <a:xfrm rot="3654789">
              <a:off x="659493" y="541"/>
              <a:ext cx="133958" cy="1452945"/>
              <a:chOff x="0" y="0"/>
              <a:chExt cx="133956" cy="1452944"/>
            </a:xfrm>
            <a:grpFill/>
          </p:grpSpPr>
          <p:sp>
            <p:nvSpPr>
              <p:cNvPr id="307" name="Shape 1022"/>
              <p:cNvSpPr/>
              <p:nvPr/>
            </p:nvSpPr>
            <p:spPr>
              <a:xfrm>
                <a:off x="1" y="0"/>
                <a:ext cx="133956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08" name="Shape 1023"/>
              <p:cNvSpPr/>
              <p:nvPr/>
            </p:nvSpPr>
            <p:spPr>
              <a:xfrm rot="10800000">
                <a:off x="-1" y="1278545"/>
                <a:ext cx="133957" cy="174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</p:grpSp>
      <p:grpSp>
        <p:nvGrpSpPr>
          <p:cNvPr id="321" name="Group 1047"/>
          <p:cNvGrpSpPr/>
          <p:nvPr/>
        </p:nvGrpSpPr>
        <p:grpSpPr>
          <a:xfrm rot="20749120">
            <a:off x="1245659" y="4513918"/>
            <a:ext cx="1066987" cy="1066985"/>
            <a:chOff x="-1" y="-1"/>
            <a:chExt cx="1031062" cy="1031436"/>
          </a:xfrm>
          <a:solidFill>
            <a:schemeClr val="tx2"/>
          </a:solidFill>
        </p:grpSpPr>
        <p:grpSp>
          <p:nvGrpSpPr>
            <p:cNvPr id="322" name="Group 1028"/>
            <p:cNvGrpSpPr/>
            <p:nvPr/>
          </p:nvGrpSpPr>
          <p:grpSpPr>
            <a:xfrm>
              <a:off x="115267" y="115649"/>
              <a:ext cx="800528" cy="800520"/>
              <a:chOff x="0" y="0"/>
              <a:chExt cx="800528" cy="800528"/>
            </a:xfrm>
            <a:grpFill/>
          </p:grpSpPr>
          <p:sp>
            <p:nvSpPr>
              <p:cNvPr id="341" name="Shape 1026"/>
              <p:cNvSpPr/>
              <p:nvPr/>
            </p:nvSpPr>
            <p:spPr>
              <a:xfrm rot="21600000">
                <a:off x="0" y="0"/>
                <a:ext cx="800528" cy="800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  <p:sp>
            <p:nvSpPr>
              <p:cNvPr id="342" name="Shape 1027"/>
              <p:cNvSpPr/>
              <p:nvPr/>
            </p:nvSpPr>
            <p:spPr>
              <a:xfrm>
                <a:off x="185669" y="185669"/>
                <a:ext cx="429190" cy="429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</p:grpSp>
        <p:grpSp>
          <p:nvGrpSpPr>
            <p:cNvPr id="323" name="Group 1031"/>
            <p:cNvGrpSpPr/>
            <p:nvPr/>
          </p:nvGrpSpPr>
          <p:grpSpPr>
            <a:xfrm>
              <a:off x="468000" y="-1"/>
              <a:ext cx="95062" cy="1031052"/>
              <a:chOff x="0" y="0"/>
              <a:chExt cx="95060" cy="1031060"/>
            </a:xfrm>
            <a:grpFill/>
          </p:grpSpPr>
          <p:sp>
            <p:nvSpPr>
              <p:cNvPr id="339" name="Shape 1029"/>
              <p:cNvSpPr/>
              <p:nvPr/>
            </p:nvSpPr>
            <p:spPr>
              <a:xfrm rot="21600000">
                <a:off x="0" y="0"/>
                <a:ext cx="95061" cy="123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40" name="Shape 1030"/>
              <p:cNvSpPr/>
              <p:nvPr/>
            </p:nvSpPr>
            <p:spPr>
              <a:xfrm rot="10800000">
                <a:off x="-1" y="907300"/>
                <a:ext cx="95061" cy="123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24" name="Group 1034"/>
            <p:cNvGrpSpPr/>
            <p:nvPr/>
          </p:nvGrpSpPr>
          <p:grpSpPr>
            <a:xfrm rot="16200000">
              <a:off x="468000" y="379"/>
              <a:ext cx="95061" cy="1031061"/>
              <a:chOff x="0" y="0"/>
              <a:chExt cx="95060" cy="1031060"/>
            </a:xfrm>
            <a:grpFill/>
          </p:grpSpPr>
          <p:sp>
            <p:nvSpPr>
              <p:cNvPr id="337" name="Shape 1032"/>
              <p:cNvSpPr/>
              <p:nvPr/>
            </p:nvSpPr>
            <p:spPr>
              <a:xfrm rot="21600000">
                <a:off x="0" y="0"/>
                <a:ext cx="95061" cy="123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38" name="Shape 1033"/>
              <p:cNvSpPr/>
              <p:nvPr/>
            </p:nvSpPr>
            <p:spPr>
              <a:xfrm rot="10800000">
                <a:off x="-1" y="907300"/>
                <a:ext cx="95061" cy="123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25" name="Group 1037"/>
            <p:cNvGrpSpPr/>
            <p:nvPr/>
          </p:nvGrpSpPr>
          <p:grpSpPr>
            <a:xfrm rot="1832071">
              <a:off x="468000" y="384"/>
              <a:ext cx="95062" cy="1031051"/>
              <a:chOff x="0" y="0"/>
              <a:chExt cx="95060" cy="1031060"/>
            </a:xfrm>
            <a:grpFill/>
          </p:grpSpPr>
          <p:sp>
            <p:nvSpPr>
              <p:cNvPr id="335" name="Shape 1035"/>
              <p:cNvSpPr/>
              <p:nvPr/>
            </p:nvSpPr>
            <p:spPr>
              <a:xfrm rot="21600000">
                <a:off x="0" y="0"/>
                <a:ext cx="95061" cy="123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36" name="Shape 1036"/>
              <p:cNvSpPr/>
              <p:nvPr/>
            </p:nvSpPr>
            <p:spPr>
              <a:xfrm rot="10800000">
                <a:off x="-1" y="907300"/>
                <a:ext cx="95061" cy="123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26" name="Group 1040"/>
            <p:cNvGrpSpPr/>
            <p:nvPr/>
          </p:nvGrpSpPr>
          <p:grpSpPr>
            <a:xfrm rot="19769280">
              <a:off x="467999" y="384"/>
              <a:ext cx="95062" cy="1031051"/>
              <a:chOff x="0" y="0"/>
              <a:chExt cx="95060" cy="1031060"/>
            </a:xfrm>
            <a:grpFill/>
          </p:grpSpPr>
          <p:sp>
            <p:nvSpPr>
              <p:cNvPr id="333" name="Shape 1038"/>
              <p:cNvSpPr/>
              <p:nvPr/>
            </p:nvSpPr>
            <p:spPr>
              <a:xfrm rot="21600000">
                <a:off x="0" y="0"/>
                <a:ext cx="95061" cy="123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34" name="Shape 1039"/>
              <p:cNvSpPr/>
              <p:nvPr/>
            </p:nvSpPr>
            <p:spPr>
              <a:xfrm rot="10800000">
                <a:off x="-1" y="907300"/>
                <a:ext cx="95061" cy="123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27" name="Group 1043"/>
            <p:cNvGrpSpPr/>
            <p:nvPr/>
          </p:nvGrpSpPr>
          <p:grpSpPr>
            <a:xfrm rot="17961925">
              <a:off x="467999" y="382"/>
              <a:ext cx="95062" cy="1031061"/>
              <a:chOff x="0" y="0"/>
              <a:chExt cx="95060" cy="1031060"/>
            </a:xfrm>
            <a:grpFill/>
          </p:grpSpPr>
          <p:sp>
            <p:nvSpPr>
              <p:cNvPr id="331" name="Shape 1041"/>
              <p:cNvSpPr/>
              <p:nvPr/>
            </p:nvSpPr>
            <p:spPr>
              <a:xfrm rot="21600000">
                <a:off x="0" y="0"/>
                <a:ext cx="95061" cy="123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32" name="Shape 1042"/>
              <p:cNvSpPr/>
              <p:nvPr/>
            </p:nvSpPr>
            <p:spPr>
              <a:xfrm rot="10800000">
                <a:off x="-1" y="907300"/>
                <a:ext cx="95061" cy="123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28" name="Group 1046"/>
            <p:cNvGrpSpPr/>
            <p:nvPr/>
          </p:nvGrpSpPr>
          <p:grpSpPr>
            <a:xfrm rot="3654789">
              <a:off x="467999" y="384"/>
              <a:ext cx="95062" cy="1031061"/>
              <a:chOff x="0" y="0"/>
              <a:chExt cx="95060" cy="1031060"/>
            </a:xfrm>
            <a:grpFill/>
          </p:grpSpPr>
          <p:sp>
            <p:nvSpPr>
              <p:cNvPr id="329" name="Shape 1044"/>
              <p:cNvSpPr/>
              <p:nvPr/>
            </p:nvSpPr>
            <p:spPr>
              <a:xfrm rot="21600000">
                <a:off x="0" y="0"/>
                <a:ext cx="95061" cy="123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30" name="Shape 1045"/>
              <p:cNvSpPr/>
              <p:nvPr/>
            </p:nvSpPr>
            <p:spPr>
              <a:xfrm rot="10800000">
                <a:off x="-1" y="907300"/>
                <a:ext cx="95061" cy="123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</p:grpSp>
      <p:grpSp>
        <p:nvGrpSpPr>
          <p:cNvPr id="343" name="Group 1069"/>
          <p:cNvGrpSpPr/>
          <p:nvPr/>
        </p:nvGrpSpPr>
        <p:grpSpPr>
          <a:xfrm rot="21376302">
            <a:off x="5591883" y="2730686"/>
            <a:ext cx="931049" cy="931049"/>
            <a:chOff x="0" y="1"/>
            <a:chExt cx="899700" cy="900043"/>
          </a:xfrm>
          <a:solidFill>
            <a:schemeClr val="tx2"/>
          </a:solidFill>
        </p:grpSpPr>
        <p:grpSp>
          <p:nvGrpSpPr>
            <p:cNvPr id="344" name="Group 1050"/>
            <p:cNvGrpSpPr/>
            <p:nvPr/>
          </p:nvGrpSpPr>
          <p:grpSpPr>
            <a:xfrm>
              <a:off x="100579" y="100917"/>
              <a:ext cx="698541" cy="698548"/>
              <a:chOff x="0" y="0"/>
              <a:chExt cx="698539" cy="698539"/>
            </a:xfrm>
            <a:grpFill/>
          </p:grpSpPr>
          <p:sp>
            <p:nvSpPr>
              <p:cNvPr id="363" name="Shape 1048"/>
              <p:cNvSpPr/>
              <p:nvPr/>
            </p:nvSpPr>
            <p:spPr>
              <a:xfrm>
                <a:off x="0" y="0"/>
                <a:ext cx="698539" cy="6985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  <p:sp>
            <p:nvSpPr>
              <p:cNvPr id="364" name="Shape 1049"/>
              <p:cNvSpPr/>
              <p:nvPr/>
            </p:nvSpPr>
            <p:spPr>
              <a:xfrm>
                <a:off x="167142" y="167142"/>
                <a:ext cx="364256" cy="364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</p:grpSp>
        <p:grpSp>
          <p:nvGrpSpPr>
            <p:cNvPr id="345" name="Group 1053"/>
            <p:cNvGrpSpPr/>
            <p:nvPr/>
          </p:nvGrpSpPr>
          <p:grpSpPr>
            <a:xfrm>
              <a:off x="408375" y="1"/>
              <a:ext cx="82950" cy="899709"/>
              <a:chOff x="0" y="0"/>
              <a:chExt cx="82949" cy="899699"/>
            </a:xfrm>
            <a:grpFill/>
          </p:grpSpPr>
          <p:sp>
            <p:nvSpPr>
              <p:cNvPr id="361" name="Shape 1051"/>
              <p:cNvSpPr/>
              <p:nvPr/>
            </p:nvSpPr>
            <p:spPr>
              <a:xfrm>
                <a:off x="0" y="0"/>
                <a:ext cx="82950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62" name="Shape 1052"/>
              <p:cNvSpPr/>
              <p:nvPr/>
            </p:nvSpPr>
            <p:spPr>
              <a:xfrm rot="10800000">
                <a:off x="0" y="791707"/>
                <a:ext cx="82949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46" name="Group 1056"/>
            <p:cNvGrpSpPr/>
            <p:nvPr/>
          </p:nvGrpSpPr>
          <p:grpSpPr>
            <a:xfrm rot="16200000">
              <a:off x="408375" y="340"/>
              <a:ext cx="82950" cy="899700"/>
              <a:chOff x="0" y="0"/>
              <a:chExt cx="82949" cy="899699"/>
            </a:xfrm>
            <a:grpFill/>
          </p:grpSpPr>
          <p:sp>
            <p:nvSpPr>
              <p:cNvPr id="359" name="Shape 1054"/>
              <p:cNvSpPr/>
              <p:nvPr/>
            </p:nvSpPr>
            <p:spPr>
              <a:xfrm>
                <a:off x="0" y="0"/>
                <a:ext cx="82950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60" name="Shape 1055"/>
              <p:cNvSpPr/>
              <p:nvPr/>
            </p:nvSpPr>
            <p:spPr>
              <a:xfrm rot="10800000">
                <a:off x="0" y="791707"/>
                <a:ext cx="82949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47" name="Group 1059"/>
            <p:cNvGrpSpPr/>
            <p:nvPr/>
          </p:nvGrpSpPr>
          <p:grpSpPr>
            <a:xfrm rot="1832071">
              <a:off x="408375" y="335"/>
              <a:ext cx="82950" cy="899709"/>
              <a:chOff x="0" y="0"/>
              <a:chExt cx="82949" cy="899699"/>
            </a:xfrm>
            <a:grpFill/>
          </p:grpSpPr>
          <p:sp>
            <p:nvSpPr>
              <p:cNvPr id="357" name="Shape 1057"/>
              <p:cNvSpPr/>
              <p:nvPr/>
            </p:nvSpPr>
            <p:spPr>
              <a:xfrm>
                <a:off x="0" y="0"/>
                <a:ext cx="82950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58" name="Shape 1058"/>
              <p:cNvSpPr/>
              <p:nvPr/>
            </p:nvSpPr>
            <p:spPr>
              <a:xfrm rot="10800000">
                <a:off x="0" y="791707"/>
                <a:ext cx="82949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48" name="Group 1062"/>
            <p:cNvGrpSpPr/>
            <p:nvPr/>
          </p:nvGrpSpPr>
          <p:grpSpPr>
            <a:xfrm rot="19769280">
              <a:off x="408375" y="335"/>
              <a:ext cx="82950" cy="899709"/>
              <a:chOff x="0" y="0"/>
              <a:chExt cx="82949" cy="899699"/>
            </a:xfrm>
            <a:grpFill/>
          </p:grpSpPr>
          <p:sp>
            <p:nvSpPr>
              <p:cNvPr id="355" name="Shape 1060"/>
              <p:cNvSpPr/>
              <p:nvPr/>
            </p:nvSpPr>
            <p:spPr>
              <a:xfrm>
                <a:off x="0" y="0"/>
                <a:ext cx="82950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56" name="Shape 1061"/>
              <p:cNvSpPr/>
              <p:nvPr/>
            </p:nvSpPr>
            <p:spPr>
              <a:xfrm rot="10800000">
                <a:off x="0" y="791707"/>
                <a:ext cx="82949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49" name="Group 1065"/>
            <p:cNvGrpSpPr/>
            <p:nvPr/>
          </p:nvGrpSpPr>
          <p:grpSpPr>
            <a:xfrm rot="17961925">
              <a:off x="408375" y="337"/>
              <a:ext cx="82950" cy="899700"/>
              <a:chOff x="0" y="0"/>
              <a:chExt cx="82949" cy="899699"/>
            </a:xfrm>
            <a:grpFill/>
          </p:grpSpPr>
          <p:sp>
            <p:nvSpPr>
              <p:cNvPr id="353" name="Shape 1063"/>
              <p:cNvSpPr/>
              <p:nvPr/>
            </p:nvSpPr>
            <p:spPr>
              <a:xfrm>
                <a:off x="0" y="0"/>
                <a:ext cx="82950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54" name="Shape 1064"/>
              <p:cNvSpPr/>
              <p:nvPr/>
            </p:nvSpPr>
            <p:spPr>
              <a:xfrm rot="10800000">
                <a:off x="0" y="791707"/>
                <a:ext cx="82949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350" name="Group 1068"/>
            <p:cNvGrpSpPr/>
            <p:nvPr/>
          </p:nvGrpSpPr>
          <p:grpSpPr>
            <a:xfrm rot="3654789">
              <a:off x="408375" y="334"/>
              <a:ext cx="82950" cy="899700"/>
              <a:chOff x="0" y="0"/>
              <a:chExt cx="82949" cy="899699"/>
            </a:xfrm>
            <a:grpFill/>
          </p:grpSpPr>
          <p:sp>
            <p:nvSpPr>
              <p:cNvPr id="351" name="Shape 1066"/>
              <p:cNvSpPr/>
              <p:nvPr/>
            </p:nvSpPr>
            <p:spPr>
              <a:xfrm>
                <a:off x="0" y="0"/>
                <a:ext cx="82950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352" name="Shape 1067"/>
              <p:cNvSpPr/>
              <p:nvPr/>
            </p:nvSpPr>
            <p:spPr>
              <a:xfrm rot="10800000">
                <a:off x="0" y="791707"/>
                <a:ext cx="82949" cy="10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</p:grpSp>
      <p:grpSp>
        <p:nvGrpSpPr>
          <p:cNvPr id="366" name="Group 1072"/>
          <p:cNvGrpSpPr/>
          <p:nvPr/>
        </p:nvGrpSpPr>
        <p:grpSpPr>
          <a:xfrm rot="21180182">
            <a:off x="5428821" y="1264143"/>
            <a:ext cx="1097876" cy="1097876"/>
            <a:chOff x="0" y="0"/>
            <a:chExt cx="1060912" cy="1060912"/>
          </a:xfrm>
          <a:solidFill>
            <a:schemeClr val="accent3"/>
          </a:solidFill>
        </p:grpSpPr>
        <p:sp>
          <p:nvSpPr>
            <p:cNvPr id="385" name="Shape 1070"/>
            <p:cNvSpPr/>
            <p:nvPr/>
          </p:nvSpPr>
          <p:spPr>
            <a:xfrm>
              <a:off x="0" y="0"/>
              <a:ext cx="1060912" cy="1060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3200"/>
            </a:p>
          </p:txBody>
        </p:sp>
        <p:sp>
          <p:nvSpPr>
            <p:cNvPr id="386" name="Shape 1071"/>
            <p:cNvSpPr/>
            <p:nvPr/>
          </p:nvSpPr>
          <p:spPr>
            <a:xfrm>
              <a:off x="195864" y="195864"/>
              <a:ext cx="669183" cy="669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3200"/>
            </a:p>
          </p:txBody>
        </p:sp>
      </p:grpSp>
      <p:grpSp>
        <p:nvGrpSpPr>
          <p:cNvPr id="367" name="Group 1075"/>
          <p:cNvGrpSpPr/>
          <p:nvPr/>
        </p:nvGrpSpPr>
        <p:grpSpPr>
          <a:xfrm rot="21180182">
            <a:off x="5912508" y="1105538"/>
            <a:ext cx="130370" cy="1414039"/>
            <a:chOff x="0" y="0"/>
            <a:chExt cx="125980" cy="1366428"/>
          </a:xfrm>
          <a:solidFill>
            <a:schemeClr val="accent3"/>
          </a:solidFill>
        </p:grpSpPr>
        <p:sp>
          <p:nvSpPr>
            <p:cNvPr id="383" name="Shape 1073"/>
            <p:cNvSpPr/>
            <p:nvPr/>
          </p:nvSpPr>
          <p:spPr>
            <a:xfrm>
              <a:off x="0" y="0"/>
              <a:ext cx="125980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384" name="Shape 1074"/>
            <p:cNvSpPr/>
            <p:nvPr/>
          </p:nvSpPr>
          <p:spPr>
            <a:xfrm rot="10800000">
              <a:off x="0" y="1202412"/>
              <a:ext cx="125979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68" name="Group 1078"/>
          <p:cNvGrpSpPr/>
          <p:nvPr/>
        </p:nvGrpSpPr>
        <p:grpSpPr>
          <a:xfrm rot="15780182">
            <a:off x="5912573" y="1106060"/>
            <a:ext cx="130370" cy="1414039"/>
            <a:chOff x="-1" y="-1"/>
            <a:chExt cx="125980" cy="1366428"/>
          </a:xfrm>
          <a:solidFill>
            <a:schemeClr val="accent3"/>
          </a:solidFill>
        </p:grpSpPr>
        <p:sp>
          <p:nvSpPr>
            <p:cNvPr id="381" name="Shape 1076"/>
            <p:cNvSpPr/>
            <p:nvPr/>
          </p:nvSpPr>
          <p:spPr>
            <a:xfrm>
              <a:off x="-1" y="-1"/>
              <a:ext cx="125980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382" name="Shape 1077"/>
            <p:cNvSpPr/>
            <p:nvPr/>
          </p:nvSpPr>
          <p:spPr>
            <a:xfrm rot="10800000">
              <a:off x="0" y="1202411"/>
              <a:ext cx="125979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69" name="Group 1081"/>
          <p:cNvGrpSpPr/>
          <p:nvPr/>
        </p:nvGrpSpPr>
        <p:grpSpPr>
          <a:xfrm rot="1412253">
            <a:off x="5912573" y="1106060"/>
            <a:ext cx="130370" cy="1414039"/>
            <a:chOff x="-1" y="0"/>
            <a:chExt cx="125980" cy="1366428"/>
          </a:xfrm>
          <a:solidFill>
            <a:schemeClr val="accent3"/>
          </a:solidFill>
        </p:grpSpPr>
        <p:sp>
          <p:nvSpPr>
            <p:cNvPr id="379" name="Shape 1079"/>
            <p:cNvSpPr/>
            <p:nvPr/>
          </p:nvSpPr>
          <p:spPr>
            <a:xfrm>
              <a:off x="-1" y="0"/>
              <a:ext cx="125980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380" name="Shape 1080"/>
            <p:cNvSpPr/>
            <p:nvPr/>
          </p:nvSpPr>
          <p:spPr>
            <a:xfrm rot="10800000">
              <a:off x="0" y="1202412"/>
              <a:ext cx="125979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70" name="Group 1084"/>
          <p:cNvGrpSpPr/>
          <p:nvPr/>
        </p:nvGrpSpPr>
        <p:grpSpPr>
          <a:xfrm rot="19349462">
            <a:off x="5912573" y="1106060"/>
            <a:ext cx="130370" cy="1414039"/>
            <a:chOff x="-1" y="0"/>
            <a:chExt cx="125980" cy="1366428"/>
          </a:xfrm>
          <a:solidFill>
            <a:schemeClr val="accent3"/>
          </a:solidFill>
        </p:grpSpPr>
        <p:sp>
          <p:nvSpPr>
            <p:cNvPr id="377" name="Shape 1082"/>
            <p:cNvSpPr/>
            <p:nvPr/>
          </p:nvSpPr>
          <p:spPr>
            <a:xfrm>
              <a:off x="-1" y="0"/>
              <a:ext cx="125980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378" name="Shape 1083"/>
            <p:cNvSpPr/>
            <p:nvPr/>
          </p:nvSpPr>
          <p:spPr>
            <a:xfrm rot="10800000">
              <a:off x="0" y="1202412"/>
              <a:ext cx="125979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71" name="Group 1087"/>
          <p:cNvGrpSpPr/>
          <p:nvPr/>
        </p:nvGrpSpPr>
        <p:grpSpPr>
          <a:xfrm rot="17542107">
            <a:off x="5912573" y="1106060"/>
            <a:ext cx="130370" cy="1414039"/>
            <a:chOff x="-1" y="0"/>
            <a:chExt cx="125981" cy="1366428"/>
          </a:xfrm>
          <a:solidFill>
            <a:schemeClr val="accent3"/>
          </a:solidFill>
        </p:grpSpPr>
        <p:sp>
          <p:nvSpPr>
            <p:cNvPr id="375" name="Shape 1085"/>
            <p:cNvSpPr/>
            <p:nvPr/>
          </p:nvSpPr>
          <p:spPr>
            <a:xfrm>
              <a:off x="0" y="0"/>
              <a:ext cx="125980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376" name="Shape 1086"/>
            <p:cNvSpPr/>
            <p:nvPr/>
          </p:nvSpPr>
          <p:spPr>
            <a:xfrm rot="10800000">
              <a:off x="-1" y="1202412"/>
              <a:ext cx="125979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72" name="Group 1090"/>
          <p:cNvGrpSpPr/>
          <p:nvPr/>
        </p:nvGrpSpPr>
        <p:grpSpPr>
          <a:xfrm rot="3234971">
            <a:off x="5912573" y="1106060"/>
            <a:ext cx="130370" cy="1414039"/>
            <a:chOff x="-1" y="0"/>
            <a:chExt cx="125980" cy="1366428"/>
          </a:xfrm>
          <a:solidFill>
            <a:schemeClr val="accent3"/>
          </a:solidFill>
        </p:grpSpPr>
        <p:sp>
          <p:nvSpPr>
            <p:cNvPr id="373" name="Shape 1088"/>
            <p:cNvSpPr/>
            <p:nvPr/>
          </p:nvSpPr>
          <p:spPr>
            <a:xfrm>
              <a:off x="-1" y="0"/>
              <a:ext cx="125980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374" name="Shape 1089"/>
            <p:cNvSpPr/>
            <p:nvPr/>
          </p:nvSpPr>
          <p:spPr>
            <a:xfrm rot="10800000">
              <a:off x="0" y="1202412"/>
              <a:ext cx="125979" cy="16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88" name="Group 984"/>
          <p:cNvGrpSpPr/>
          <p:nvPr/>
        </p:nvGrpSpPr>
        <p:grpSpPr>
          <a:xfrm rot="19087280">
            <a:off x="6852623" y="1571395"/>
            <a:ext cx="2318944" cy="2318944"/>
            <a:chOff x="-1" y="0"/>
            <a:chExt cx="2240867" cy="2240867"/>
          </a:xfrm>
          <a:solidFill>
            <a:schemeClr val="tx2"/>
          </a:solidFill>
        </p:grpSpPr>
        <p:sp>
          <p:nvSpPr>
            <p:cNvPr id="407" name="Shape 982"/>
            <p:cNvSpPr/>
            <p:nvPr/>
          </p:nvSpPr>
          <p:spPr>
            <a:xfrm>
              <a:off x="-1" y="0"/>
              <a:ext cx="2240867" cy="2240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3200"/>
            </a:p>
          </p:txBody>
        </p:sp>
        <p:sp>
          <p:nvSpPr>
            <p:cNvPr id="408" name="Shape 983"/>
            <p:cNvSpPr/>
            <p:nvPr/>
          </p:nvSpPr>
          <p:spPr>
            <a:xfrm>
              <a:off x="478069" y="478068"/>
              <a:ext cx="1284728" cy="1284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3200"/>
            </a:p>
          </p:txBody>
        </p:sp>
      </p:grpSp>
      <p:grpSp>
        <p:nvGrpSpPr>
          <p:cNvPr id="389" name="Group 987"/>
          <p:cNvGrpSpPr/>
          <p:nvPr/>
        </p:nvGrpSpPr>
        <p:grpSpPr>
          <a:xfrm rot="19087280">
            <a:off x="7873669" y="1236667"/>
            <a:ext cx="275368" cy="2986741"/>
            <a:chOff x="0" y="0"/>
            <a:chExt cx="266095" cy="2886181"/>
          </a:xfrm>
          <a:solidFill>
            <a:schemeClr val="accent1"/>
          </a:solidFill>
        </p:grpSpPr>
        <p:sp>
          <p:nvSpPr>
            <p:cNvPr id="405" name="Shape 985"/>
            <p:cNvSpPr/>
            <p:nvPr/>
          </p:nvSpPr>
          <p:spPr>
            <a:xfrm>
              <a:off x="1" y="0"/>
              <a:ext cx="266094" cy="34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406" name="Shape 986"/>
            <p:cNvSpPr/>
            <p:nvPr/>
          </p:nvSpPr>
          <p:spPr>
            <a:xfrm rot="10800000">
              <a:off x="0" y="2539746"/>
              <a:ext cx="266093" cy="34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90" name="Group 990"/>
          <p:cNvGrpSpPr/>
          <p:nvPr/>
        </p:nvGrpSpPr>
        <p:grpSpPr>
          <a:xfrm rot="13687280">
            <a:off x="7874413" y="1237495"/>
            <a:ext cx="275368" cy="2986741"/>
            <a:chOff x="0" y="0"/>
            <a:chExt cx="266096" cy="2886180"/>
          </a:xfrm>
          <a:solidFill>
            <a:schemeClr val="accent1"/>
          </a:solidFill>
        </p:grpSpPr>
        <p:sp>
          <p:nvSpPr>
            <p:cNvPr id="403" name="Shape 988"/>
            <p:cNvSpPr/>
            <p:nvPr/>
          </p:nvSpPr>
          <p:spPr>
            <a:xfrm>
              <a:off x="2" y="0"/>
              <a:ext cx="266094" cy="34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404" name="Shape 989"/>
            <p:cNvSpPr/>
            <p:nvPr/>
          </p:nvSpPr>
          <p:spPr>
            <a:xfrm rot="10800000">
              <a:off x="0" y="2539745"/>
              <a:ext cx="266093" cy="34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91" name="Group 993"/>
          <p:cNvGrpSpPr/>
          <p:nvPr/>
        </p:nvGrpSpPr>
        <p:grpSpPr>
          <a:xfrm rot="20919351">
            <a:off x="7874413" y="1237495"/>
            <a:ext cx="275368" cy="2986741"/>
            <a:chOff x="0" y="0"/>
            <a:chExt cx="266095" cy="2886181"/>
          </a:xfrm>
          <a:solidFill>
            <a:schemeClr val="accent1"/>
          </a:solidFill>
        </p:grpSpPr>
        <p:sp>
          <p:nvSpPr>
            <p:cNvPr id="401" name="Shape 991"/>
            <p:cNvSpPr/>
            <p:nvPr/>
          </p:nvSpPr>
          <p:spPr>
            <a:xfrm>
              <a:off x="1" y="0"/>
              <a:ext cx="266094" cy="34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402" name="Shape 992"/>
            <p:cNvSpPr/>
            <p:nvPr/>
          </p:nvSpPr>
          <p:spPr>
            <a:xfrm rot="10800000">
              <a:off x="0" y="2539746"/>
              <a:ext cx="266093" cy="34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92" name="Group 996"/>
          <p:cNvGrpSpPr/>
          <p:nvPr/>
        </p:nvGrpSpPr>
        <p:grpSpPr>
          <a:xfrm rot="17256560">
            <a:off x="7874413" y="1237495"/>
            <a:ext cx="275368" cy="2986741"/>
            <a:chOff x="0" y="0"/>
            <a:chExt cx="266095" cy="2886181"/>
          </a:xfrm>
          <a:solidFill>
            <a:schemeClr val="accent1"/>
          </a:solidFill>
        </p:grpSpPr>
        <p:sp>
          <p:nvSpPr>
            <p:cNvPr id="399" name="Shape 994"/>
            <p:cNvSpPr/>
            <p:nvPr/>
          </p:nvSpPr>
          <p:spPr>
            <a:xfrm>
              <a:off x="1" y="0"/>
              <a:ext cx="266094" cy="34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400" name="Shape 995"/>
            <p:cNvSpPr/>
            <p:nvPr/>
          </p:nvSpPr>
          <p:spPr>
            <a:xfrm rot="10800000">
              <a:off x="0" y="2539746"/>
              <a:ext cx="266093" cy="34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93" name="Group 999"/>
          <p:cNvGrpSpPr/>
          <p:nvPr/>
        </p:nvGrpSpPr>
        <p:grpSpPr>
          <a:xfrm rot="15449205">
            <a:off x="7874413" y="1237495"/>
            <a:ext cx="275368" cy="2986741"/>
            <a:chOff x="0" y="0"/>
            <a:chExt cx="266096" cy="2886181"/>
          </a:xfrm>
          <a:solidFill>
            <a:schemeClr val="accent1"/>
          </a:solidFill>
        </p:grpSpPr>
        <p:sp>
          <p:nvSpPr>
            <p:cNvPr id="397" name="Shape 997"/>
            <p:cNvSpPr/>
            <p:nvPr/>
          </p:nvSpPr>
          <p:spPr>
            <a:xfrm>
              <a:off x="2" y="0"/>
              <a:ext cx="266094" cy="34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398" name="Shape 998"/>
            <p:cNvSpPr/>
            <p:nvPr/>
          </p:nvSpPr>
          <p:spPr>
            <a:xfrm rot="10800000">
              <a:off x="0" y="2539746"/>
              <a:ext cx="266093" cy="34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394" name="Group 1002"/>
          <p:cNvGrpSpPr/>
          <p:nvPr/>
        </p:nvGrpSpPr>
        <p:grpSpPr>
          <a:xfrm rot="1142069">
            <a:off x="7874413" y="1237495"/>
            <a:ext cx="275368" cy="2986741"/>
            <a:chOff x="0" y="1"/>
            <a:chExt cx="266096" cy="2886179"/>
          </a:xfrm>
          <a:solidFill>
            <a:schemeClr val="accent1"/>
          </a:solidFill>
        </p:grpSpPr>
        <p:sp>
          <p:nvSpPr>
            <p:cNvPr id="395" name="Shape 1000"/>
            <p:cNvSpPr/>
            <p:nvPr/>
          </p:nvSpPr>
          <p:spPr>
            <a:xfrm>
              <a:off x="2" y="1"/>
              <a:ext cx="266094" cy="34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396" name="Shape 1001"/>
            <p:cNvSpPr/>
            <p:nvPr/>
          </p:nvSpPr>
          <p:spPr>
            <a:xfrm rot="10800000">
              <a:off x="0" y="2539745"/>
              <a:ext cx="266093" cy="34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4" y="54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6206" y="0"/>
                  </a:lnTo>
                  <a:lnTo>
                    <a:pt x="5394" y="5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/>
            </a:p>
          </p:txBody>
        </p:sp>
      </p:grpSp>
      <p:grpSp>
        <p:nvGrpSpPr>
          <p:cNvPr id="409" name="Group 1113"/>
          <p:cNvGrpSpPr/>
          <p:nvPr/>
        </p:nvGrpSpPr>
        <p:grpSpPr>
          <a:xfrm rot="17260337">
            <a:off x="9514102" y="4287007"/>
            <a:ext cx="1267738" cy="1267736"/>
            <a:chOff x="-1" y="-1"/>
            <a:chExt cx="1225056" cy="1225502"/>
          </a:xfrm>
          <a:solidFill>
            <a:schemeClr val="tx2"/>
          </a:solidFill>
        </p:grpSpPr>
        <p:grpSp>
          <p:nvGrpSpPr>
            <p:cNvPr id="410" name="Group 1094"/>
            <p:cNvGrpSpPr/>
            <p:nvPr/>
          </p:nvGrpSpPr>
          <p:grpSpPr>
            <a:xfrm>
              <a:off x="136955" y="137407"/>
              <a:ext cx="951148" cy="951141"/>
              <a:chOff x="0" y="0"/>
              <a:chExt cx="951147" cy="951147"/>
            </a:xfrm>
            <a:grpFill/>
          </p:grpSpPr>
          <p:sp>
            <p:nvSpPr>
              <p:cNvPr id="429" name="Shape 1092"/>
              <p:cNvSpPr/>
              <p:nvPr/>
            </p:nvSpPr>
            <p:spPr>
              <a:xfrm>
                <a:off x="0" y="0"/>
                <a:ext cx="951147" cy="951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  <p:sp>
            <p:nvSpPr>
              <p:cNvPr id="430" name="Shape 1093"/>
              <p:cNvSpPr/>
              <p:nvPr/>
            </p:nvSpPr>
            <p:spPr>
              <a:xfrm>
                <a:off x="202210" y="202212"/>
                <a:ext cx="546727" cy="546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>
                    <a:solidFill>
                      <a:srgbClr val="FFFFFF"/>
                    </a:solidFill>
                  </a:defRPr>
                </a:pPr>
                <a:endParaRPr sz="3200"/>
              </a:p>
            </p:txBody>
          </p:sp>
        </p:grpSp>
        <p:grpSp>
          <p:nvGrpSpPr>
            <p:cNvPr id="411" name="Group 1097"/>
            <p:cNvGrpSpPr/>
            <p:nvPr/>
          </p:nvGrpSpPr>
          <p:grpSpPr>
            <a:xfrm>
              <a:off x="556055" y="-1"/>
              <a:ext cx="112947" cy="1225043"/>
              <a:chOff x="0" y="0"/>
              <a:chExt cx="112945" cy="1225052"/>
            </a:xfrm>
            <a:grpFill/>
          </p:grpSpPr>
          <p:sp>
            <p:nvSpPr>
              <p:cNvPr id="427" name="Shape 1095"/>
              <p:cNvSpPr/>
              <p:nvPr/>
            </p:nvSpPr>
            <p:spPr>
              <a:xfrm>
                <a:off x="0" y="0"/>
                <a:ext cx="112946" cy="147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428" name="Shape 1096"/>
              <p:cNvSpPr/>
              <p:nvPr/>
            </p:nvSpPr>
            <p:spPr>
              <a:xfrm rot="10800000">
                <a:off x="-1" y="1078007"/>
                <a:ext cx="112946" cy="147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412" name="Group 1100"/>
            <p:cNvGrpSpPr/>
            <p:nvPr/>
          </p:nvGrpSpPr>
          <p:grpSpPr>
            <a:xfrm rot="16200000">
              <a:off x="556055" y="451"/>
              <a:ext cx="112946" cy="1225055"/>
              <a:chOff x="0" y="0"/>
              <a:chExt cx="112945" cy="1225052"/>
            </a:xfrm>
            <a:grpFill/>
          </p:grpSpPr>
          <p:sp>
            <p:nvSpPr>
              <p:cNvPr id="425" name="Shape 1098"/>
              <p:cNvSpPr/>
              <p:nvPr/>
            </p:nvSpPr>
            <p:spPr>
              <a:xfrm>
                <a:off x="0" y="0"/>
                <a:ext cx="112946" cy="147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426" name="Shape 1099"/>
              <p:cNvSpPr/>
              <p:nvPr/>
            </p:nvSpPr>
            <p:spPr>
              <a:xfrm rot="10800000">
                <a:off x="-1" y="1078007"/>
                <a:ext cx="112946" cy="147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413" name="Group 1103"/>
            <p:cNvGrpSpPr/>
            <p:nvPr/>
          </p:nvGrpSpPr>
          <p:grpSpPr>
            <a:xfrm rot="1832071">
              <a:off x="556053" y="456"/>
              <a:ext cx="112947" cy="1225045"/>
              <a:chOff x="0" y="0"/>
              <a:chExt cx="112945" cy="1225052"/>
            </a:xfrm>
            <a:grpFill/>
          </p:grpSpPr>
          <p:sp>
            <p:nvSpPr>
              <p:cNvPr id="423" name="Shape 1101"/>
              <p:cNvSpPr/>
              <p:nvPr/>
            </p:nvSpPr>
            <p:spPr>
              <a:xfrm>
                <a:off x="0" y="0"/>
                <a:ext cx="112946" cy="147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424" name="Shape 1102"/>
              <p:cNvSpPr/>
              <p:nvPr/>
            </p:nvSpPr>
            <p:spPr>
              <a:xfrm rot="10800000">
                <a:off x="-1" y="1078007"/>
                <a:ext cx="112946" cy="147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414" name="Group 1106"/>
            <p:cNvGrpSpPr/>
            <p:nvPr/>
          </p:nvGrpSpPr>
          <p:grpSpPr>
            <a:xfrm rot="19769280">
              <a:off x="556053" y="455"/>
              <a:ext cx="112947" cy="1225045"/>
              <a:chOff x="0" y="0"/>
              <a:chExt cx="112945" cy="1225052"/>
            </a:xfrm>
            <a:grpFill/>
          </p:grpSpPr>
          <p:sp>
            <p:nvSpPr>
              <p:cNvPr id="421" name="Shape 1104"/>
              <p:cNvSpPr/>
              <p:nvPr/>
            </p:nvSpPr>
            <p:spPr>
              <a:xfrm>
                <a:off x="0" y="0"/>
                <a:ext cx="112946" cy="147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422" name="Shape 1105"/>
              <p:cNvSpPr/>
              <p:nvPr/>
            </p:nvSpPr>
            <p:spPr>
              <a:xfrm rot="10800000">
                <a:off x="-1" y="1078007"/>
                <a:ext cx="112946" cy="147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415" name="Group 1109"/>
            <p:cNvGrpSpPr/>
            <p:nvPr/>
          </p:nvGrpSpPr>
          <p:grpSpPr>
            <a:xfrm rot="17961925">
              <a:off x="556053" y="454"/>
              <a:ext cx="112947" cy="1225055"/>
              <a:chOff x="0" y="0"/>
              <a:chExt cx="112945" cy="1225052"/>
            </a:xfrm>
            <a:grpFill/>
          </p:grpSpPr>
          <p:sp>
            <p:nvSpPr>
              <p:cNvPr id="419" name="Shape 1107"/>
              <p:cNvSpPr/>
              <p:nvPr/>
            </p:nvSpPr>
            <p:spPr>
              <a:xfrm>
                <a:off x="0" y="0"/>
                <a:ext cx="112946" cy="147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420" name="Shape 1108"/>
              <p:cNvSpPr/>
              <p:nvPr/>
            </p:nvSpPr>
            <p:spPr>
              <a:xfrm rot="10800000">
                <a:off x="-1" y="1078007"/>
                <a:ext cx="112946" cy="147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  <p:grpSp>
          <p:nvGrpSpPr>
            <p:cNvPr id="416" name="Group 1112"/>
            <p:cNvGrpSpPr/>
            <p:nvPr/>
          </p:nvGrpSpPr>
          <p:grpSpPr>
            <a:xfrm rot="3654789">
              <a:off x="556053" y="456"/>
              <a:ext cx="112947" cy="1225055"/>
              <a:chOff x="0" y="0"/>
              <a:chExt cx="112945" cy="1225052"/>
            </a:xfrm>
            <a:grpFill/>
          </p:grpSpPr>
          <p:sp>
            <p:nvSpPr>
              <p:cNvPr id="417" name="Shape 1110"/>
              <p:cNvSpPr/>
              <p:nvPr/>
            </p:nvSpPr>
            <p:spPr>
              <a:xfrm>
                <a:off x="0" y="0"/>
                <a:ext cx="112946" cy="147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  <p:sp>
            <p:nvSpPr>
              <p:cNvPr id="418" name="Shape 1111"/>
              <p:cNvSpPr/>
              <p:nvPr/>
            </p:nvSpPr>
            <p:spPr>
              <a:xfrm rot="10800000">
                <a:off x="-1" y="1078007"/>
                <a:ext cx="112946" cy="147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4" y="54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6206" y="0"/>
                    </a:lnTo>
                    <a:lnTo>
                      <a:pt x="5394" y="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2400"/>
                </a:pPr>
                <a:endParaRPr sz="3200"/>
              </a:p>
            </p:txBody>
          </p:sp>
        </p:grpSp>
      </p:grpSp>
      <p:grpSp>
        <p:nvGrpSpPr>
          <p:cNvPr id="216" name="Группа 215"/>
          <p:cNvGrpSpPr/>
          <p:nvPr/>
        </p:nvGrpSpPr>
        <p:grpSpPr>
          <a:xfrm>
            <a:off x="4411074" y="3565340"/>
            <a:ext cx="472063" cy="383105"/>
            <a:chOff x="5848350" y="3271838"/>
            <a:chExt cx="2417763" cy="1962150"/>
          </a:xfrm>
          <a:solidFill>
            <a:schemeClr val="tx1"/>
          </a:solidFill>
        </p:grpSpPr>
        <p:sp>
          <p:nvSpPr>
            <p:cNvPr id="217" name="Freeform 42"/>
            <p:cNvSpPr>
              <a:spLocks noEditPoints="1"/>
            </p:cNvSpPr>
            <p:nvPr/>
          </p:nvSpPr>
          <p:spPr bwMode="auto">
            <a:xfrm>
              <a:off x="6521450" y="3790950"/>
              <a:ext cx="1073150" cy="1073150"/>
            </a:xfrm>
            <a:custGeom>
              <a:avLst/>
              <a:gdLst>
                <a:gd name="T0" fmla="*/ 942 w 2028"/>
                <a:gd name="T1" fmla="*/ 440 h 2028"/>
                <a:gd name="T2" fmla="*/ 808 w 2028"/>
                <a:gd name="T3" fmla="*/ 474 h 2028"/>
                <a:gd name="T4" fmla="*/ 689 w 2028"/>
                <a:gd name="T5" fmla="*/ 539 h 2028"/>
                <a:gd name="T6" fmla="*/ 588 w 2028"/>
                <a:gd name="T7" fmla="*/ 628 h 2028"/>
                <a:gd name="T8" fmla="*/ 510 w 2028"/>
                <a:gd name="T9" fmla="*/ 739 h 2028"/>
                <a:gd name="T10" fmla="*/ 461 w 2028"/>
                <a:gd name="T11" fmla="*/ 865 h 2028"/>
                <a:gd name="T12" fmla="*/ 444 w 2028"/>
                <a:gd name="T13" fmla="*/ 1006 h 2028"/>
                <a:gd name="T14" fmla="*/ 461 w 2028"/>
                <a:gd name="T15" fmla="*/ 1147 h 2028"/>
                <a:gd name="T16" fmla="*/ 510 w 2028"/>
                <a:gd name="T17" fmla="*/ 1275 h 2028"/>
                <a:gd name="T18" fmla="*/ 588 w 2028"/>
                <a:gd name="T19" fmla="*/ 1384 h 2028"/>
                <a:gd name="T20" fmla="*/ 689 w 2028"/>
                <a:gd name="T21" fmla="*/ 1474 h 2028"/>
                <a:gd name="T22" fmla="*/ 808 w 2028"/>
                <a:gd name="T23" fmla="*/ 1538 h 2028"/>
                <a:gd name="T24" fmla="*/ 942 w 2028"/>
                <a:gd name="T25" fmla="*/ 1571 h 2028"/>
                <a:gd name="T26" fmla="*/ 1085 w 2028"/>
                <a:gd name="T27" fmla="*/ 1571 h 2028"/>
                <a:gd name="T28" fmla="*/ 1220 w 2028"/>
                <a:gd name="T29" fmla="*/ 1538 h 2028"/>
                <a:gd name="T30" fmla="*/ 1340 w 2028"/>
                <a:gd name="T31" fmla="*/ 1474 h 2028"/>
                <a:gd name="T32" fmla="*/ 1440 w 2028"/>
                <a:gd name="T33" fmla="*/ 1384 h 2028"/>
                <a:gd name="T34" fmla="*/ 1517 w 2028"/>
                <a:gd name="T35" fmla="*/ 1275 h 2028"/>
                <a:gd name="T36" fmla="*/ 1566 w 2028"/>
                <a:gd name="T37" fmla="*/ 1147 h 2028"/>
                <a:gd name="T38" fmla="*/ 1583 w 2028"/>
                <a:gd name="T39" fmla="*/ 1006 h 2028"/>
                <a:gd name="T40" fmla="*/ 1566 w 2028"/>
                <a:gd name="T41" fmla="*/ 865 h 2028"/>
                <a:gd name="T42" fmla="*/ 1517 w 2028"/>
                <a:gd name="T43" fmla="*/ 739 h 2028"/>
                <a:gd name="T44" fmla="*/ 1440 w 2028"/>
                <a:gd name="T45" fmla="*/ 628 h 2028"/>
                <a:gd name="T46" fmla="*/ 1340 w 2028"/>
                <a:gd name="T47" fmla="*/ 539 h 2028"/>
                <a:gd name="T48" fmla="*/ 1220 w 2028"/>
                <a:gd name="T49" fmla="*/ 474 h 2028"/>
                <a:gd name="T50" fmla="*/ 1085 w 2028"/>
                <a:gd name="T51" fmla="*/ 440 h 2028"/>
                <a:gd name="T52" fmla="*/ 1014 w 2028"/>
                <a:gd name="T53" fmla="*/ 0 h 2028"/>
                <a:gd name="T54" fmla="*/ 1197 w 2028"/>
                <a:gd name="T55" fmla="*/ 16 h 2028"/>
                <a:gd name="T56" fmla="*/ 1368 w 2028"/>
                <a:gd name="T57" fmla="*/ 63 h 2028"/>
                <a:gd name="T58" fmla="*/ 1526 w 2028"/>
                <a:gd name="T59" fmla="*/ 138 h 2028"/>
                <a:gd name="T60" fmla="*/ 1668 w 2028"/>
                <a:gd name="T61" fmla="*/ 238 h 2028"/>
                <a:gd name="T62" fmla="*/ 1790 w 2028"/>
                <a:gd name="T63" fmla="*/ 360 h 2028"/>
                <a:gd name="T64" fmla="*/ 1890 w 2028"/>
                <a:gd name="T65" fmla="*/ 502 h 2028"/>
                <a:gd name="T66" fmla="*/ 1964 w 2028"/>
                <a:gd name="T67" fmla="*/ 660 h 2028"/>
                <a:gd name="T68" fmla="*/ 2012 w 2028"/>
                <a:gd name="T69" fmla="*/ 831 h 2028"/>
                <a:gd name="T70" fmla="*/ 2028 w 2028"/>
                <a:gd name="T71" fmla="*/ 1014 h 2028"/>
                <a:gd name="T72" fmla="*/ 2012 w 2028"/>
                <a:gd name="T73" fmla="*/ 1197 h 2028"/>
                <a:gd name="T74" fmla="*/ 1964 w 2028"/>
                <a:gd name="T75" fmla="*/ 1369 h 2028"/>
                <a:gd name="T76" fmla="*/ 1890 w 2028"/>
                <a:gd name="T77" fmla="*/ 1526 h 2028"/>
                <a:gd name="T78" fmla="*/ 1790 w 2028"/>
                <a:gd name="T79" fmla="*/ 1668 h 2028"/>
                <a:gd name="T80" fmla="*/ 1668 w 2028"/>
                <a:gd name="T81" fmla="*/ 1791 h 2028"/>
                <a:gd name="T82" fmla="*/ 1526 w 2028"/>
                <a:gd name="T83" fmla="*/ 1891 h 2028"/>
                <a:gd name="T84" fmla="*/ 1368 w 2028"/>
                <a:gd name="T85" fmla="*/ 1965 h 2028"/>
                <a:gd name="T86" fmla="*/ 1197 w 2028"/>
                <a:gd name="T87" fmla="*/ 2013 h 2028"/>
                <a:gd name="T88" fmla="*/ 1014 w 2028"/>
                <a:gd name="T89" fmla="*/ 2028 h 2028"/>
                <a:gd name="T90" fmla="*/ 831 w 2028"/>
                <a:gd name="T91" fmla="*/ 2013 h 2028"/>
                <a:gd name="T92" fmla="*/ 659 w 2028"/>
                <a:gd name="T93" fmla="*/ 1965 h 2028"/>
                <a:gd name="T94" fmla="*/ 502 w 2028"/>
                <a:gd name="T95" fmla="*/ 1891 h 2028"/>
                <a:gd name="T96" fmla="*/ 360 w 2028"/>
                <a:gd name="T97" fmla="*/ 1791 h 2028"/>
                <a:gd name="T98" fmla="*/ 237 w 2028"/>
                <a:gd name="T99" fmla="*/ 1668 h 2028"/>
                <a:gd name="T100" fmla="*/ 138 w 2028"/>
                <a:gd name="T101" fmla="*/ 1526 h 2028"/>
                <a:gd name="T102" fmla="*/ 63 w 2028"/>
                <a:gd name="T103" fmla="*/ 1369 h 2028"/>
                <a:gd name="T104" fmla="*/ 15 w 2028"/>
                <a:gd name="T105" fmla="*/ 1197 h 2028"/>
                <a:gd name="T106" fmla="*/ 0 w 2028"/>
                <a:gd name="T107" fmla="*/ 1014 h 2028"/>
                <a:gd name="T108" fmla="*/ 15 w 2028"/>
                <a:gd name="T109" fmla="*/ 831 h 2028"/>
                <a:gd name="T110" fmla="*/ 63 w 2028"/>
                <a:gd name="T111" fmla="*/ 660 h 2028"/>
                <a:gd name="T112" fmla="*/ 138 w 2028"/>
                <a:gd name="T113" fmla="*/ 502 h 2028"/>
                <a:gd name="T114" fmla="*/ 237 w 2028"/>
                <a:gd name="T115" fmla="*/ 360 h 2028"/>
                <a:gd name="T116" fmla="*/ 360 w 2028"/>
                <a:gd name="T117" fmla="*/ 238 h 2028"/>
                <a:gd name="T118" fmla="*/ 502 w 2028"/>
                <a:gd name="T119" fmla="*/ 138 h 2028"/>
                <a:gd name="T120" fmla="*/ 659 w 2028"/>
                <a:gd name="T121" fmla="*/ 63 h 2028"/>
                <a:gd name="T122" fmla="*/ 831 w 2028"/>
                <a:gd name="T123" fmla="*/ 16 h 2028"/>
                <a:gd name="T124" fmla="*/ 1014 w 2028"/>
                <a:gd name="T125" fmla="*/ 0 h 2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28" h="2028">
                  <a:moveTo>
                    <a:pt x="1014" y="436"/>
                  </a:moveTo>
                  <a:lnTo>
                    <a:pt x="942" y="440"/>
                  </a:lnTo>
                  <a:lnTo>
                    <a:pt x="873" y="453"/>
                  </a:lnTo>
                  <a:lnTo>
                    <a:pt x="808" y="474"/>
                  </a:lnTo>
                  <a:lnTo>
                    <a:pt x="747" y="502"/>
                  </a:lnTo>
                  <a:lnTo>
                    <a:pt x="689" y="539"/>
                  </a:lnTo>
                  <a:lnTo>
                    <a:pt x="635" y="580"/>
                  </a:lnTo>
                  <a:lnTo>
                    <a:pt x="588" y="628"/>
                  </a:lnTo>
                  <a:lnTo>
                    <a:pt x="547" y="681"/>
                  </a:lnTo>
                  <a:lnTo>
                    <a:pt x="510" y="739"/>
                  </a:lnTo>
                  <a:lnTo>
                    <a:pt x="482" y="801"/>
                  </a:lnTo>
                  <a:lnTo>
                    <a:pt x="461" y="865"/>
                  </a:lnTo>
                  <a:lnTo>
                    <a:pt x="448" y="934"/>
                  </a:lnTo>
                  <a:lnTo>
                    <a:pt x="444" y="1006"/>
                  </a:lnTo>
                  <a:lnTo>
                    <a:pt x="448" y="1078"/>
                  </a:lnTo>
                  <a:lnTo>
                    <a:pt x="461" y="1147"/>
                  </a:lnTo>
                  <a:lnTo>
                    <a:pt x="482" y="1213"/>
                  </a:lnTo>
                  <a:lnTo>
                    <a:pt x="510" y="1275"/>
                  </a:lnTo>
                  <a:lnTo>
                    <a:pt x="547" y="1332"/>
                  </a:lnTo>
                  <a:lnTo>
                    <a:pt x="588" y="1384"/>
                  </a:lnTo>
                  <a:lnTo>
                    <a:pt x="635" y="1432"/>
                  </a:lnTo>
                  <a:lnTo>
                    <a:pt x="689" y="1474"/>
                  </a:lnTo>
                  <a:lnTo>
                    <a:pt x="747" y="1509"/>
                  </a:lnTo>
                  <a:lnTo>
                    <a:pt x="808" y="1538"/>
                  </a:lnTo>
                  <a:lnTo>
                    <a:pt x="873" y="1559"/>
                  </a:lnTo>
                  <a:lnTo>
                    <a:pt x="942" y="1571"/>
                  </a:lnTo>
                  <a:lnTo>
                    <a:pt x="1014" y="1576"/>
                  </a:lnTo>
                  <a:lnTo>
                    <a:pt x="1085" y="1571"/>
                  </a:lnTo>
                  <a:lnTo>
                    <a:pt x="1154" y="1559"/>
                  </a:lnTo>
                  <a:lnTo>
                    <a:pt x="1220" y="1538"/>
                  </a:lnTo>
                  <a:lnTo>
                    <a:pt x="1282" y="1509"/>
                  </a:lnTo>
                  <a:lnTo>
                    <a:pt x="1340" y="1474"/>
                  </a:lnTo>
                  <a:lnTo>
                    <a:pt x="1392" y="1432"/>
                  </a:lnTo>
                  <a:lnTo>
                    <a:pt x="1440" y="1384"/>
                  </a:lnTo>
                  <a:lnTo>
                    <a:pt x="1482" y="1332"/>
                  </a:lnTo>
                  <a:lnTo>
                    <a:pt x="1517" y="1275"/>
                  </a:lnTo>
                  <a:lnTo>
                    <a:pt x="1545" y="1213"/>
                  </a:lnTo>
                  <a:lnTo>
                    <a:pt x="1566" y="1147"/>
                  </a:lnTo>
                  <a:lnTo>
                    <a:pt x="1579" y="1078"/>
                  </a:lnTo>
                  <a:lnTo>
                    <a:pt x="1583" y="1006"/>
                  </a:lnTo>
                  <a:lnTo>
                    <a:pt x="1579" y="934"/>
                  </a:lnTo>
                  <a:lnTo>
                    <a:pt x="1566" y="865"/>
                  </a:lnTo>
                  <a:lnTo>
                    <a:pt x="1545" y="801"/>
                  </a:lnTo>
                  <a:lnTo>
                    <a:pt x="1517" y="739"/>
                  </a:lnTo>
                  <a:lnTo>
                    <a:pt x="1482" y="681"/>
                  </a:lnTo>
                  <a:lnTo>
                    <a:pt x="1440" y="628"/>
                  </a:lnTo>
                  <a:lnTo>
                    <a:pt x="1392" y="580"/>
                  </a:lnTo>
                  <a:lnTo>
                    <a:pt x="1340" y="539"/>
                  </a:lnTo>
                  <a:lnTo>
                    <a:pt x="1282" y="502"/>
                  </a:lnTo>
                  <a:lnTo>
                    <a:pt x="1220" y="474"/>
                  </a:lnTo>
                  <a:lnTo>
                    <a:pt x="1154" y="453"/>
                  </a:lnTo>
                  <a:lnTo>
                    <a:pt x="1085" y="440"/>
                  </a:lnTo>
                  <a:lnTo>
                    <a:pt x="1014" y="436"/>
                  </a:lnTo>
                  <a:close/>
                  <a:moveTo>
                    <a:pt x="1014" y="0"/>
                  </a:moveTo>
                  <a:lnTo>
                    <a:pt x="1107" y="4"/>
                  </a:lnTo>
                  <a:lnTo>
                    <a:pt x="1197" y="16"/>
                  </a:lnTo>
                  <a:lnTo>
                    <a:pt x="1284" y="37"/>
                  </a:lnTo>
                  <a:lnTo>
                    <a:pt x="1368" y="63"/>
                  </a:lnTo>
                  <a:lnTo>
                    <a:pt x="1448" y="97"/>
                  </a:lnTo>
                  <a:lnTo>
                    <a:pt x="1526" y="138"/>
                  </a:lnTo>
                  <a:lnTo>
                    <a:pt x="1599" y="186"/>
                  </a:lnTo>
                  <a:lnTo>
                    <a:pt x="1668" y="238"/>
                  </a:lnTo>
                  <a:lnTo>
                    <a:pt x="1731" y="297"/>
                  </a:lnTo>
                  <a:lnTo>
                    <a:pt x="1790" y="360"/>
                  </a:lnTo>
                  <a:lnTo>
                    <a:pt x="1842" y="429"/>
                  </a:lnTo>
                  <a:lnTo>
                    <a:pt x="1890" y="502"/>
                  </a:lnTo>
                  <a:lnTo>
                    <a:pt x="1931" y="580"/>
                  </a:lnTo>
                  <a:lnTo>
                    <a:pt x="1964" y="660"/>
                  </a:lnTo>
                  <a:lnTo>
                    <a:pt x="1993" y="744"/>
                  </a:lnTo>
                  <a:lnTo>
                    <a:pt x="2012" y="831"/>
                  </a:lnTo>
                  <a:lnTo>
                    <a:pt x="2024" y="921"/>
                  </a:lnTo>
                  <a:lnTo>
                    <a:pt x="2028" y="1014"/>
                  </a:lnTo>
                  <a:lnTo>
                    <a:pt x="2024" y="1107"/>
                  </a:lnTo>
                  <a:lnTo>
                    <a:pt x="2012" y="1197"/>
                  </a:lnTo>
                  <a:lnTo>
                    <a:pt x="1993" y="1284"/>
                  </a:lnTo>
                  <a:lnTo>
                    <a:pt x="1964" y="1369"/>
                  </a:lnTo>
                  <a:lnTo>
                    <a:pt x="1931" y="1449"/>
                  </a:lnTo>
                  <a:lnTo>
                    <a:pt x="1890" y="1526"/>
                  </a:lnTo>
                  <a:lnTo>
                    <a:pt x="1842" y="1599"/>
                  </a:lnTo>
                  <a:lnTo>
                    <a:pt x="1790" y="1668"/>
                  </a:lnTo>
                  <a:lnTo>
                    <a:pt x="1731" y="1732"/>
                  </a:lnTo>
                  <a:lnTo>
                    <a:pt x="1668" y="1791"/>
                  </a:lnTo>
                  <a:lnTo>
                    <a:pt x="1599" y="1843"/>
                  </a:lnTo>
                  <a:lnTo>
                    <a:pt x="1526" y="1891"/>
                  </a:lnTo>
                  <a:lnTo>
                    <a:pt x="1448" y="1931"/>
                  </a:lnTo>
                  <a:lnTo>
                    <a:pt x="1368" y="1965"/>
                  </a:lnTo>
                  <a:lnTo>
                    <a:pt x="1284" y="1992"/>
                  </a:lnTo>
                  <a:lnTo>
                    <a:pt x="1197" y="2013"/>
                  </a:lnTo>
                  <a:lnTo>
                    <a:pt x="1107" y="2024"/>
                  </a:lnTo>
                  <a:lnTo>
                    <a:pt x="1014" y="2028"/>
                  </a:lnTo>
                  <a:lnTo>
                    <a:pt x="922" y="2024"/>
                  </a:lnTo>
                  <a:lnTo>
                    <a:pt x="831" y="2013"/>
                  </a:lnTo>
                  <a:lnTo>
                    <a:pt x="744" y="1992"/>
                  </a:lnTo>
                  <a:lnTo>
                    <a:pt x="659" y="1965"/>
                  </a:lnTo>
                  <a:lnTo>
                    <a:pt x="579" y="1931"/>
                  </a:lnTo>
                  <a:lnTo>
                    <a:pt x="502" y="1891"/>
                  </a:lnTo>
                  <a:lnTo>
                    <a:pt x="429" y="1843"/>
                  </a:lnTo>
                  <a:lnTo>
                    <a:pt x="360" y="1791"/>
                  </a:lnTo>
                  <a:lnTo>
                    <a:pt x="297" y="1732"/>
                  </a:lnTo>
                  <a:lnTo>
                    <a:pt x="237" y="1668"/>
                  </a:lnTo>
                  <a:lnTo>
                    <a:pt x="185" y="1599"/>
                  </a:lnTo>
                  <a:lnTo>
                    <a:pt x="138" y="1526"/>
                  </a:lnTo>
                  <a:lnTo>
                    <a:pt x="97" y="1449"/>
                  </a:lnTo>
                  <a:lnTo>
                    <a:pt x="63" y="1369"/>
                  </a:lnTo>
                  <a:lnTo>
                    <a:pt x="35" y="1284"/>
                  </a:lnTo>
                  <a:lnTo>
                    <a:pt x="15" y="1197"/>
                  </a:lnTo>
                  <a:lnTo>
                    <a:pt x="4" y="1107"/>
                  </a:lnTo>
                  <a:lnTo>
                    <a:pt x="0" y="1014"/>
                  </a:lnTo>
                  <a:lnTo>
                    <a:pt x="4" y="921"/>
                  </a:lnTo>
                  <a:lnTo>
                    <a:pt x="15" y="831"/>
                  </a:lnTo>
                  <a:lnTo>
                    <a:pt x="35" y="744"/>
                  </a:lnTo>
                  <a:lnTo>
                    <a:pt x="63" y="660"/>
                  </a:lnTo>
                  <a:lnTo>
                    <a:pt x="97" y="580"/>
                  </a:lnTo>
                  <a:lnTo>
                    <a:pt x="138" y="502"/>
                  </a:lnTo>
                  <a:lnTo>
                    <a:pt x="185" y="429"/>
                  </a:lnTo>
                  <a:lnTo>
                    <a:pt x="237" y="360"/>
                  </a:lnTo>
                  <a:lnTo>
                    <a:pt x="297" y="297"/>
                  </a:lnTo>
                  <a:lnTo>
                    <a:pt x="360" y="238"/>
                  </a:lnTo>
                  <a:lnTo>
                    <a:pt x="429" y="186"/>
                  </a:lnTo>
                  <a:lnTo>
                    <a:pt x="502" y="138"/>
                  </a:lnTo>
                  <a:lnTo>
                    <a:pt x="579" y="97"/>
                  </a:lnTo>
                  <a:lnTo>
                    <a:pt x="659" y="63"/>
                  </a:lnTo>
                  <a:lnTo>
                    <a:pt x="744" y="37"/>
                  </a:lnTo>
                  <a:lnTo>
                    <a:pt x="831" y="16"/>
                  </a:lnTo>
                  <a:lnTo>
                    <a:pt x="922" y="4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18" name="Freeform 43"/>
            <p:cNvSpPr>
              <a:spLocks noEditPoints="1"/>
            </p:cNvSpPr>
            <p:nvPr/>
          </p:nvSpPr>
          <p:spPr bwMode="auto">
            <a:xfrm>
              <a:off x="5848350" y="3271838"/>
              <a:ext cx="2417763" cy="1962150"/>
            </a:xfrm>
            <a:custGeom>
              <a:avLst/>
              <a:gdLst>
                <a:gd name="T0" fmla="*/ 475 w 4569"/>
                <a:gd name="T1" fmla="*/ 3234 h 3709"/>
                <a:gd name="T2" fmla="*/ 4094 w 4569"/>
                <a:gd name="T3" fmla="*/ 1044 h 3709"/>
                <a:gd name="T4" fmla="*/ 4078 w 4569"/>
                <a:gd name="T5" fmla="*/ 954 h 3709"/>
                <a:gd name="T6" fmla="*/ 4038 w 4569"/>
                <a:gd name="T7" fmla="*/ 875 h 3709"/>
                <a:gd name="T8" fmla="*/ 3977 w 4569"/>
                <a:gd name="T9" fmla="*/ 813 h 3709"/>
                <a:gd name="T10" fmla="*/ 3898 w 4569"/>
                <a:gd name="T11" fmla="*/ 774 h 3709"/>
                <a:gd name="T12" fmla="*/ 3808 w 4569"/>
                <a:gd name="T13" fmla="*/ 759 h 3709"/>
                <a:gd name="T14" fmla="*/ 1631 w 4569"/>
                <a:gd name="T15" fmla="*/ 0 h 3709"/>
                <a:gd name="T16" fmla="*/ 2967 w 4569"/>
                <a:gd name="T17" fmla="*/ 3 h 3709"/>
                <a:gd name="T18" fmla="*/ 3022 w 4569"/>
                <a:gd name="T19" fmla="*/ 20 h 3709"/>
                <a:gd name="T20" fmla="*/ 3071 w 4569"/>
                <a:gd name="T21" fmla="*/ 50 h 3709"/>
                <a:gd name="T22" fmla="*/ 3289 w 4569"/>
                <a:gd name="T23" fmla="*/ 283 h 3709"/>
                <a:gd name="T24" fmla="*/ 3891 w 4569"/>
                <a:gd name="T25" fmla="*/ 287 h 3709"/>
                <a:gd name="T26" fmla="*/ 4049 w 4569"/>
                <a:gd name="T27" fmla="*/ 321 h 3709"/>
                <a:gd name="T28" fmla="*/ 4192 w 4569"/>
                <a:gd name="T29" fmla="*/ 387 h 3709"/>
                <a:gd name="T30" fmla="*/ 4318 w 4569"/>
                <a:gd name="T31" fmla="*/ 479 h 3709"/>
                <a:gd name="T32" fmla="*/ 4423 w 4569"/>
                <a:gd name="T33" fmla="*/ 594 h 3709"/>
                <a:gd name="T34" fmla="*/ 4502 w 4569"/>
                <a:gd name="T35" fmla="*/ 729 h 3709"/>
                <a:gd name="T36" fmla="*/ 4552 w 4569"/>
                <a:gd name="T37" fmla="*/ 881 h 3709"/>
                <a:gd name="T38" fmla="*/ 4569 w 4569"/>
                <a:gd name="T39" fmla="*/ 1044 h 3709"/>
                <a:gd name="T40" fmla="*/ 4565 w 4569"/>
                <a:gd name="T41" fmla="*/ 3386 h 3709"/>
                <a:gd name="T42" fmla="*/ 4534 w 4569"/>
                <a:gd name="T43" fmla="*/ 3490 h 3709"/>
                <a:gd name="T44" fmla="*/ 4476 w 4569"/>
                <a:gd name="T45" fmla="*/ 3579 h 3709"/>
                <a:gd name="T46" fmla="*/ 4396 w 4569"/>
                <a:gd name="T47" fmla="*/ 3649 h 3709"/>
                <a:gd name="T48" fmla="*/ 4299 w 4569"/>
                <a:gd name="T49" fmla="*/ 3694 h 3709"/>
                <a:gd name="T50" fmla="*/ 4188 w 4569"/>
                <a:gd name="T51" fmla="*/ 3709 h 3709"/>
                <a:gd name="T52" fmla="*/ 325 w 4569"/>
                <a:gd name="T53" fmla="*/ 3705 h 3709"/>
                <a:gd name="T54" fmla="*/ 221 w 4569"/>
                <a:gd name="T55" fmla="*/ 3674 h 3709"/>
                <a:gd name="T56" fmla="*/ 131 w 4569"/>
                <a:gd name="T57" fmla="*/ 3617 h 3709"/>
                <a:gd name="T58" fmla="*/ 62 w 4569"/>
                <a:gd name="T59" fmla="*/ 3536 h 3709"/>
                <a:gd name="T60" fmla="*/ 15 w 4569"/>
                <a:gd name="T61" fmla="*/ 3439 h 3709"/>
                <a:gd name="T62" fmla="*/ 0 w 4569"/>
                <a:gd name="T63" fmla="*/ 3330 h 3709"/>
                <a:gd name="T64" fmla="*/ 4 w 4569"/>
                <a:gd name="T65" fmla="*/ 435 h 3709"/>
                <a:gd name="T66" fmla="*/ 32 w 4569"/>
                <a:gd name="T67" fmla="*/ 366 h 3709"/>
                <a:gd name="T68" fmla="*/ 84 w 4569"/>
                <a:gd name="T69" fmla="*/ 316 h 3709"/>
                <a:gd name="T70" fmla="*/ 152 w 4569"/>
                <a:gd name="T71" fmla="*/ 286 h 3709"/>
                <a:gd name="T72" fmla="*/ 383 w 4569"/>
                <a:gd name="T73" fmla="*/ 283 h 3709"/>
                <a:gd name="T74" fmla="*/ 387 w 4569"/>
                <a:gd name="T75" fmla="*/ 140 h 3709"/>
                <a:gd name="T76" fmla="*/ 409 w 4569"/>
                <a:gd name="T77" fmla="*/ 109 h 3709"/>
                <a:gd name="T78" fmla="*/ 446 w 4569"/>
                <a:gd name="T79" fmla="*/ 96 h 3709"/>
                <a:gd name="T80" fmla="*/ 864 w 4569"/>
                <a:gd name="T81" fmla="*/ 99 h 3709"/>
                <a:gd name="T82" fmla="*/ 894 w 4569"/>
                <a:gd name="T83" fmla="*/ 121 h 3709"/>
                <a:gd name="T84" fmla="*/ 907 w 4569"/>
                <a:gd name="T85" fmla="*/ 159 h 3709"/>
                <a:gd name="T86" fmla="*/ 1285 w 4569"/>
                <a:gd name="T87" fmla="*/ 283 h 3709"/>
                <a:gd name="T88" fmla="*/ 1502 w 4569"/>
                <a:gd name="T89" fmla="*/ 50 h 3709"/>
                <a:gd name="T90" fmla="*/ 1551 w 4569"/>
                <a:gd name="T91" fmla="*/ 20 h 3709"/>
                <a:gd name="T92" fmla="*/ 1606 w 4569"/>
                <a:gd name="T93" fmla="*/ 3 h 3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69" h="3709">
                  <a:moveTo>
                    <a:pt x="475" y="759"/>
                  </a:moveTo>
                  <a:lnTo>
                    <a:pt x="475" y="3234"/>
                  </a:lnTo>
                  <a:lnTo>
                    <a:pt x="4094" y="3234"/>
                  </a:lnTo>
                  <a:lnTo>
                    <a:pt x="4094" y="1044"/>
                  </a:lnTo>
                  <a:lnTo>
                    <a:pt x="4090" y="998"/>
                  </a:lnTo>
                  <a:lnTo>
                    <a:pt x="4078" y="954"/>
                  </a:lnTo>
                  <a:lnTo>
                    <a:pt x="4062" y="913"/>
                  </a:lnTo>
                  <a:lnTo>
                    <a:pt x="4038" y="875"/>
                  </a:lnTo>
                  <a:lnTo>
                    <a:pt x="4010" y="843"/>
                  </a:lnTo>
                  <a:lnTo>
                    <a:pt x="3977" y="813"/>
                  </a:lnTo>
                  <a:lnTo>
                    <a:pt x="3939" y="791"/>
                  </a:lnTo>
                  <a:lnTo>
                    <a:pt x="3898" y="774"/>
                  </a:lnTo>
                  <a:lnTo>
                    <a:pt x="3855" y="763"/>
                  </a:lnTo>
                  <a:lnTo>
                    <a:pt x="3808" y="759"/>
                  </a:lnTo>
                  <a:lnTo>
                    <a:pt x="475" y="759"/>
                  </a:lnTo>
                  <a:close/>
                  <a:moveTo>
                    <a:pt x="1631" y="0"/>
                  </a:moveTo>
                  <a:lnTo>
                    <a:pt x="2942" y="0"/>
                  </a:lnTo>
                  <a:lnTo>
                    <a:pt x="2967" y="3"/>
                  </a:lnTo>
                  <a:lnTo>
                    <a:pt x="2996" y="10"/>
                  </a:lnTo>
                  <a:lnTo>
                    <a:pt x="3022" y="20"/>
                  </a:lnTo>
                  <a:lnTo>
                    <a:pt x="3049" y="34"/>
                  </a:lnTo>
                  <a:lnTo>
                    <a:pt x="3071" y="50"/>
                  </a:lnTo>
                  <a:lnTo>
                    <a:pt x="3091" y="68"/>
                  </a:lnTo>
                  <a:lnTo>
                    <a:pt x="3289" y="283"/>
                  </a:lnTo>
                  <a:lnTo>
                    <a:pt x="3808" y="283"/>
                  </a:lnTo>
                  <a:lnTo>
                    <a:pt x="3891" y="287"/>
                  </a:lnTo>
                  <a:lnTo>
                    <a:pt x="3972" y="300"/>
                  </a:lnTo>
                  <a:lnTo>
                    <a:pt x="4049" y="321"/>
                  </a:lnTo>
                  <a:lnTo>
                    <a:pt x="4122" y="351"/>
                  </a:lnTo>
                  <a:lnTo>
                    <a:pt x="4192" y="387"/>
                  </a:lnTo>
                  <a:lnTo>
                    <a:pt x="4257" y="429"/>
                  </a:lnTo>
                  <a:lnTo>
                    <a:pt x="4318" y="479"/>
                  </a:lnTo>
                  <a:lnTo>
                    <a:pt x="4374" y="534"/>
                  </a:lnTo>
                  <a:lnTo>
                    <a:pt x="4423" y="594"/>
                  </a:lnTo>
                  <a:lnTo>
                    <a:pt x="4465" y="660"/>
                  </a:lnTo>
                  <a:lnTo>
                    <a:pt x="4502" y="729"/>
                  </a:lnTo>
                  <a:lnTo>
                    <a:pt x="4530" y="804"/>
                  </a:lnTo>
                  <a:lnTo>
                    <a:pt x="4552" y="881"/>
                  </a:lnTo>
                  <a:lnTo>
                    <a:pt x="4565" y="961"/>
                  </a:lnTo>
                  <a:lnTo>
                    <a:pt x="4569" y="1044"/>
                  </a:lnTo>
                  <a:lnTo>
                    <a:pt x="4569" y="3330"/>
                  </a:lnTo>
                  <a:lnTo>
                    <a:pt x="4565" y="3386"/>
                  </a:lnTo>
                  <a:lnTo>
                    <a:pt x="4554" y="3439"/>
                  </a:lnTo>
                  <a:lnTo>
                    <a:pt x="4534" y="3490"/>
                  </a:lnTo>
                  <a:lnTo>
                    <a:pt x="4509" y="3536"/>
                  </a:lnTo>
                  <a:lnTo>
                    <a:pt x="4476" y="3579"/>
                  </a:lnTo>
                  <a:lnTo>
                    <a:pt x="4438" y="3617"/>
                  </a:lnTo>
                  <a:lnTo>
                    <a:pt x="4396" y="3649"/>
                  </a:lnTo>
                  <a:lnTo>
                    <a:pt x="4350" y="3674"/>
                  </a:lnTo>
                  <a:lnTo>
                    <a:pt x="4299" y="3694"/>
                  </a:lnTo>
                  <a:lnTo>
                    <a:pt x="4244" y="3705"/>
                  </a:lnTo>
                  <a:lnTo>
                    <a:pt x="4188" y="3709"/>
                  </a:lnTo>
                  <a:lnTo>
                    <a:pt x="381" y="3709"/>
                  </a:lnTo>
                  <a:lnTo>
                    <a:pt x="325" y="3705"/>
                  </a:lnTo>
                  <a:lnTo>
                    <a:pt x="271" y="3694"/>
                  </a:lnTo>
                  <a:lnTo>
                    <a:pt x="221" y="3674"/>
                  </a:lnTo>
                  <a:lnTo>
                    <a:pt x="173" y="3649"/>
                  </a:lnTo>
                  <a:lnTo>
                    <a:pt x="131" y="3617"/>
                  </a:lnTo>
                  <a:lnTo>
                    <a:pt x="93" y="3579"/>
                  </a:lnTo>
                  <a:lnTo>
                    <a:pt x="62" y="3536"/>
                  </a:lnTo>
                  <a:lnTo>
                    <a:pt x="35" y="3490"/>
                  </a:lnTo>
                  <a:lnTo>
                    <a:pt x="15" y="3439"/>
                  </a:lnTo>
                  <a:lnTo>
                    <a:pt x="4" y="3386"/>
                  </a:lnTo>
                  <a:lnTo>
                    <a:pt x="0" y="3330"/>
                  </a:lnTo>
                  <a:lnTo>
                    <a:pt x="0" y="473"/>
                  </a:lnTo>
                  <a:lnTo>
                    <a:pt x="4" y="435"/>
                  </a:lnTo>
                  <a:lnTo>
                    <a:pt x="15" y="399"/>
                  </a:lnTo>
                  <a:lnTo>
                    <a:pt x="32" y="366"/>
                  </a:lnTo>
                  <a:lnTo>
                    <a:pt x="56" y="338"/>
                  </a:lnTo>
                  <a:lnTo>
                    <a:pt x="84" y="316"/>
                  </a:lnTo>
                  <a:lnTo>
                    <a:pt x="117" y="297"/>
                  </a:lnTo>
                  <a:lnTo>
                    <a:pt x="152" y="286"/>
                  </a:lnTo>
                  <a:lnTo>
                    <a:pt x="191" y="283"/>
                  </a:lnTo>
                  <a:lnTo>
                    <a:pt x="383" y="283"/>
                  </a:lnTo>
                  <a:lnTo>
                    <a:pt x="383" y="159"/>
                  </a:lnTo>
                  <a:lnTo>
                    <a:pt x="387" y="140"/>
                  </a:lnTo>
                  <a:lnTo>
                    <a:pt x="395" y="121"/>
                  </a:lnTo>
                  <a:lnTo>
                    <a:pt x="409" y="109"/>
                  </a:lnTo>
                  <a:lnTo>
                    <a:pt x="426" y="99"/>
                  </a:lnTo>
                  <a:lnTo>
                    <a:pt x="446" y="96"/>
                  </a:lnTo>
                  <a:lnTo>
                    <a:pt x="844" y="96"/>
                  </a:lnTo>
                  <a:lnTo>
                    <a:pt x="864" y="99"/>
                  </a:lnTo>
                  <a:lnTo>
                    <a:pt x="880" y="109"/>
                  </a:lnTo>
                  <a:lnTo>
                    <a:pt x="894" y="121"/>
                  </a:lnTo>
                  <a:lnTo>
                    <a:pt x="904" y="140"/>
                  </a:lnTo>
                  <a:lnTo>
                    <a:pt x="907" y="159"/>
                  </a:lnTo>
                  <a:lnTo>
                    <a:pt x="907" y="283"/>
                  </a:lnTo>
                  <a:lnTo>
                    <a:pt x="1285" y="283"/>
                  </a:lnTo>
                  <a:lnTo>
                    <a:pt x="1482" y="68"/>
                  </a:lnTo>
                  <a:lnTo>
                    <a:pt x="1502" y="50"/>
                  </a:lnTo>
                  <a:lnTo>
                    <a:pt x="1524" y="34"/>
                  </a:lnTo>
                  <a:lnTo>
                    <a:pt x="1551" y="20"/>
                  </a:lnTo>
                  <a:lnTo>
                    <a:pt x="1578" y="10"/>
                  </a:lnTo>
                  <a:lnTo>
                    <a:pt x="1606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19" name="Freeform 44"/>
            <p:cNvSpPr>
              <a:spLocks/>
            </p:cNvSpPr>
            <p:nvPr/>
          </p:nvSpPr>
          <p:spPr bwMode="auto">
            <a:xfrm>
              <a:off x="6229350" y="3794125"/>
              <a:ext cx="198438" cy="200025"/>
            </a:xfrm>
            <a:custGeom>
              <a:avLst/>
              <a:gdLst>
                <a:gd name="T0" fmla="*/ 188 w 377"/>
                <a:gd name="T1" fmla="*/ 0 h 378"/>
                <a:gd name="T2" fmla="*/ 226 w 377"/>
                <a:gd name="T3" fmla="*/ 4 h 378"/>
                <a:gd name="T4" fmla="*/ 261 w 377"/>
                <a:gd name="T5" fmla="*/ 15 h 378"/>
                <a:gd name="T6" fmla="*/ 294 w 377"/>
                <a:gd name="T7" fmla="*/ 32 h 378"/>
                <a:gd name="T8" fmla="*/ 322 w 377"/>
                <a:gd name="T9" fmla="*/ 55 h 378"/>
                <a:gd name="T10" fmla="*/ 344 w 377"/>
                <a:gd name="T11" fmla="*/ 83 h 378"/>
                <a:gd name="T12" fmla="*/ 361 w 377"/>
                <a:gd name="T13" fmla="*/ 115 h 378"/>
                <a:gd name="T14" fmla="*/ 372 w 377"/>
                <a:gd name="T15" fmla="*/ 150 h 378"/>
                <a:gd name="T16" fmla="*/ 377 w 377"/>
                <a:gd name="T17" fmla="*/ 188 h 378"/>
                <a:gd name="T18" fmla="*/ 372 w 377"/>
                <a:gd name="T19" fmla="*/ 226 h 378"/>
                <a:gd name="T20" fmla="*/ 361 w 377"/>
                <a:gd name="T21" fmla="*/ 263 h 378"/>
                <a:gd name="T22" fmla="*/ 344 w 377"/>
                <a:gd name="T23" fmla="*/ 294 h 378"/>
                <a:gd name="T24" fmla="*/ 322 w 377"/>
                <a:gd name="T25" fmla="*/ 322 h 378"/>
                <a:gd name="T26" fmla="*/ 294 w 377"/>
                <a:gd name="T27" fmla="*/ 346 h 378"/>
                <a:gd name="T28" fmla="*/ 261 w 377"/>
                <a:gd name="T29" fmla="*/ 363 h 378"/>
                <a:gd name="T30" fmla="*/ 226 w 377"/>
                <a:gd name="T31" fmla="*/ 374 h 378"/>
                <a:gd name="T32" fmla="*/ 188 w 377"/>
                <a:gd name="T33" fmla="*/ 378 h 378"/>
                <a:gd name="T34" fmla="*/ 150 w 377"/>
                <a:gd name="T35" fmla="*/ 374 h 378"/>
                <a:gd name="T36" fmla="*/ 115 w 377"/>
                <a:gd name="T37" fmla="*/ 363 h 378"/>
                <a:gd name="T38" fmla="*/ 83 w 377"/>
                <a:gd name="T39" fmla="*/ 346 h 378"/>
                <a:gd name="T40" fmla="*/ 55 w 377"/>
                <a:gd name="T41" fmla="*/ 322 h 378"/>
                <a:gd name="T42" fmla="*/ 32 w 377"/>
                <a:gd name="T43" fmla="*/ 294 h 378"/>
                <a:gd name="T44" fmla="*/ 14 w 377"/>
                <a:gd name="T45" fmla="*/ 263 h 378"/>
                <a:gd name="T46" fmla="*/ 2 w 377"/>
                <a:gd name="T47" fmla="*/ 226 h 378"/>
                <a:gd name="T48" fmla="*/ 0 w 377"/>
                <a:gd name="T49" fmla="*/ 188 h 378"/>
                <a:gd name="T50" fmla="*/ 2 w 377"/>
                <a:gd name="T51" fmla="*/ 150 h 378"/>
                <a:gd name="T52" fmla="*/ 14 w 377"/>
                <a:gd name="T53" fmla="*/ 115 h 378"/>
                <a:gd name="T54" fmla="*/ 32 w 377"/>
                <a:gd name="T55" fmla="*/ 83 h 378"/>
                <a:gd name="T56" fmla="*/ 55 w 377"/>
                <a:gd name="T57" fmla="*/ 55 h 378"/>
                <a:gd name="T58" fmla="*/ 83 w 377"/>
                <a:gd name="T59" fmla="*/ 32 h 378"/>
                <a:gd name="T60" fmla="*/ 115 w 377"/>
                <a:gd name="T61" fmla="*/ 15 h 378"/>
                <a:gd name="T62" fmla="*/ 150 w 377"/>
                <a:gd name="T63" fmla="*/ 4 h 378"/>
                <a:gd name="T64" fmla="*/ 188 w 377"/>
                <a:gd name="T6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7" h="378">
                  <a:moveTo>
                    <a:pt x="188" y="0"/>
                  </a:moveTo>
                  <a:lnTo>
                    <a:pt x="226" y="4"/>
                  </a:lnTo>
                  <a:lnTo>
                    <a:pt x="261" y="15"/>
                  </a:lnTo>
                  <a:lnTo>
                    <a:pt x="294" y="32"/>
                  </a:lnTo>
                  <a:lnTo>
                    <a:pt x="322" y="55"/>
                  </a:lnTo>
                  <a:lnTo>
                    <a:pt x="344" y="83"/>
                  </a:lnTo>
                  <a:lnTo>
                    <a:pt x="361" y="115"/>
                  </a:lnTo>
                  <a:lnTo>
                    <a:pt x="372" y="150"/>
                  </a:lnTo>
                  <a:lnTo>
                    <a:pt x="377" y="188"/>
                  </a:lnTo>
                  <a:lnTo>
                    <a:pt x="372" y="226"/>
                  </a:lnTo>
                  <a:lnTo>
                    <a:pt x="361" y="263"/>
                  </a:lnTo>
                  <a:lnTo>
                    <a:pt x="344" y="294"/>
                  </a:lnTo>
                  <a:lnTo>
                    <a:pt x="322" y="322"/>
                  </a:lnTo>
                  <a:lnTo>
                    <a:pt x="294" y="346"/>
                  </a:lnTo>
                  <a:lnTo>
                    <a:pt x="261" y="363"/>
                  </a:lnTo>
                  <a:lnTo>
                    <a:pt x="226" y="374"/>
                  </a:lnTo>
                  <a:lnTo>
                    <a:pt x="188" y="378"/>
                  </a:lnTo>
                  <a:lnTo>
                    <a:pt x="150" y="374"/>
                  </a:lnTo>
                  <a:lnTo>
                    <a:pt x="115" y="363"/>
                  </a:lnTo>
                  <a:lnTo>
                    <a:pt x="83" y="346"/>
                  </a:lnTo>
                  <a:lnTo>
                    <a:pt x="55" y="322"/>
                  </a:lnTo>
                  <a:lnTo>
                    <a:pt x="32" y="294"/>
                  </a:lnTo>
                  <a:lnTo>
                    <a:pt x="14" y="263"/>
                  </a:lnTo>
                  <a:lnTo>
                    <a:pt x="2" y="226"/>
                  </a:lnTo>
                  <a:lnTo>
                    <a:pt x="0" y="188"/>
                  </a:lnTo>
                  <a:lnTo>
                    <a:pt x="2" y="150"/>
                  </a:lnTo>
                  <a:lnTo>
                    <a:pt x="14" y="115"/>
                  </a:lnTo>
                  <a:lnTo>
                    <a:pt x="32" y="83"/>
                  </a:lnTo>
                  <a:lnTo>
                    <a:pt x="55" y="55"/>
                  </a:lnTo>
                  <a:lnTo>
                    <a:pt x="83" y="32"/>
                  </a:lnTo>
                  <a:lnTo>
                    <a:pt x="115" y="15"/>
                  </a:lnTo>
                  <a:lnTo>
                    <a:pt x="150" y="4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20" name="Freeform 45"/>
            <p:cNvSpPr>
              <a:spLocks/>
            </p:cNvSpPr>
            <p:nvPr/>
          </p:nvSpPr>
          <p:spPr bwMode="auto">
            <a:xfrm>
              <a:off x="6908800" y="4173538"/>
              <a:ext cx="300038" cy="300038"/>
            </a:xfrm>
            <a:custGeom>
              <a:avLst/>
              <a:gdLst>
                <a:gd name="T0" fmla="*/ 284 w 568"/>
                <a:gd name="T1" fmla="*/ 0 h 568"/>
                <a:gd name="T2" fmla="*/ 330 w 568"/>
                <a:gd name="T3" fmla="*/ 3 h 568"/>
                <a:gd name="T4" fmla="*/ 374 w 568"/>
                <a:gd name="T5" fmla="*/ 14 h 568"/>
                <a:gd name="T6" fmla="*/ 415 w 568"/>
                <a:gd name="T7" fmla="*/ 31 h 568"/>
                <a:gd name="T8" fmla="*/ 451 w 568"/>
                <a:gd name="T9" fmla="*/ 55 h 568"/>
                <a:gd name="T10" fmla="*/ 485 w 568"/>
                <a:gd name="T11" fmla="*/ 83 h 568"/>
                <a:gd name="T12" fmla="*/ 513 w 568"/>
                <a:gd name="T13" fmla="*/ 116 h 568"/>
                <a:gd name="T14" fmla="*/ 537 w 568"/>
                <a:gd name="T15" fmla="*/ 153 h 568"/>
                <a:gd name="T16" fmla="*/ 554 w 568"/>
                <a:gd name="T17" fmla="*/ 194 h 568"/>
                <a:gd name="T18" fmla="*/ 564 w 568"/>
                <a:gd name="T19" fmla="*/ 237 h 568"/>
                <a:gd name="T20" fmla="*/ 568 w 568"/>
                <a:gd name="T21" fmla="*/ 284 h 568"/>
                <a:gd name="T22" fmla="*/ 564 w 568"/>
                <a:gd name="T23" fmla="*/ 330 h 568"/>
                <a:gd name="T24" fmla="*/ 554 w 568"/>
                <a:gd name="T25" fmla="*/ 374 h 568"/>
                <a:gd name="T26" fmla="*/ 537 w 568"/>
                <a:gd name="T27" fmla="*/ 415 h 568"/>
                <a:gd name="T28" fmla="*/ 513 w 568"/>
                <a:gd name="T29" fmla="*/ 451 h 568"/>
                <a:gd name="T30" fmla="*/ 485 w 568"/>
                <a:gd name="T31" fmla="*/ 485 h 568"/>
                <a:gd name="T32" fmla="*/ 451 w 568"/>
                <a:gd name="T33" fmla="*/ 513 h 568"/>
                <a:gd name="T34" fmla="*/ 415 w 568"/>
                <a:gd name="T35" fmla="*/ 536 h 568"/>
                <a:gd name="T36" fmla="*/ 374 w 568"/>
                <a:gd name="T37" fmla="*/ 554 h 568"/>
                <a:gd name="T38" fmla="*/ 330 w 568"/>
                <a:gd name="T39" fmla="*/ 564 h 568"/>
                <a:gd name="T40" fmla="*/ 284 w 568"/>
                <a:gd name="T41" fmla="*/ 568 h 568"/>
                <a:gd name="T42" fmla="*/ 237 w 568"/>
                <a:gd name="T43" fmla="*/ 564 h 568"/>
                <a:gd name="T44" fmla="*/ 194 w 568"/>
                <a:gd name="T45" fmla="*/ 554 h 568"/>
                <a:gd name="T46" fmla="*/ 153 w 568"/>
                <a:gd name="T47" fmla="*/ 536 h 568"/>
                <a:gd name="T48" fmla="*/ 116 w 568"/>
                <a:gd name="T49" fmla="*/ 513 h 568"/>
                <a:gd name="T50" fmla="*/ 83 w 568"/>
                <a:gd name="T51" fmla="*/ 485 h 568"/>
                <a:gd name="T52" fmla="*/ 55 w 568"/>
                <a:gd name="T53" fmla="*/ 451 h 568"/>
                <a:gd name="T54" fmla="*/ 31 w 568"/>
                <a:gd name="T55" fmla="*/ 415 h 568"/>
                <a:gd name="T56" fmla="*/ 14 w 568"/>
                <a:gd name="T57" fmla="*/ 374 h 568"/>
                <a:gd name="T58" fmla="*/ 4 w 568"/>
                <a:gd name="T59" fmla="*/ 330 h 568"/>
                <a:gd name="T60" fmla="*/ 0 w 568"/>
                <a:gd name="T61" fmla="*/ 284 h 568"/>
                <a:gd name="T62" fmla="*/ 4 w 568"/>
                <a:gd name="T63" fmla="*/ 237 h 568"/>
                <a:gd name="T64" fmla="*/ 14 w 568"/>
                <a:gd name="T65" fmla="*/ 194 h 568"/>
                <a:gd name="T66" fmla="*/ 31 w 568"/>
                <a:gd name="T67" fmla="*/ 153 h 568"/>
                <a:gd name="T68" fmla="*/ 55 w 568"/>
                <a:gd name="T69" fmla="*/ 116 h 568"/>
                <a:gd name="T70" fmla="*/ 83 w 568"/>
                <a:gd name="T71" fmla="*/ 83 h 568"/>
                <a:gd name="T72" fmla="*/ 116 w 568"/>
                <a:gd name="T73" fmla="*/ 55 h 568"/>
                <a:gd name="T74" fmla="*/ 153 w 568"/>
                <a:gd name="T75" fmla="*/ 31 h 568"/>
                <a:gd name="T76" fmla="*/ 194 w 568"/>
                <a:gd name="T77" fmla="*/ 14 h 568"/>
                <a:gd name="T78" fmla="*/ 237 w 568"/>
                <a:gd name="T79" fmla="*/ 3 h 568"/>
                <a:gd name="T80" fmla="*/ 284 w 568"/>
                <a:gd name="T81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68">
                  <a:moveTo>
                    <a:pt x="284" y="0"/>
                  </a:moveTo>
                  <a:lnTo>
                    <a:pt x="330" y="3"/>
                  </a:lnTo>
                  <a:lnTo>
                    <a:pt x="374" y="14"/>
                  </a:lnTo>
                  <a:lnTo>
                    <a:pt x="415" y="31"/>
                  </a:lnTo>
                  <a:lnTo>
                    <a:pt x="451" y="55"/>
                  </a:lnTo>
                  <a:lnTo>
                    <a:pt x="485" y="83"/>
                  </a:lnTo>
                  <a:lnTo>
                    <a:pt x="513" y="116"/>
                  </a:lnTo>
                  <a:lnTo>
                    <a:pt x="537" y="153"/>
                  </a:lnTo>
                  <a:lnTo>
                    <a:pt x="554" y="194"/>
                  </a:lnTo>
                  <a:lnTo>
                    <a:pt x="564" y="237"/>
                  </a:lnTo>
                  <a:lnTo>
                    <a:pt x="568" y="284"/>
                  </a:lnTo>
                  <a:lnTo>
                    <a:pt x="564" y="330"/>
                  </a:lnTo>
                  <a:lnTo>
                    <a:pt x="554" y="374"/>
                  </a:lnTo>
                  <a:lnTo>
                    <a:pt x="537" y="415"/>
                  </a:lnTo>
                  <a:lnTo>
                    <a:pt x="513" y="451"/>
                  </a:lnTo>
                  <a:lnTo>
                    <a:pt x="485" y="485"/>
                  </a:lnTo>
                  <a:lnTo>
                    <a:pt x="451" y="513"/>
                  </a:lnTo>
                  <a:lnTo>
                    <a:pt x="415" y="536"/>
                  </a:lnTo>
                  <a:lnTo>
                    <a:pt x="374" y="554"/>
                  </a:lnTo>
                  <a:lnTo>
                    <a:pt x="330" y="564"/>
                  </a:lnTo>
                  <a:lnTo>
                    <a:pt x="284" y="568"/>
                  </a:lnTo>
                  <a:lnTo>
                    <a:pt x="237" y="564"/>
                  </a:lnTo>
                  <a:lnTo>
                    <a:pt x="194" y="554"/>
                  </a:lnTo>
                  <a:lnTo>
                    <a:pt x="153" y="536"/>
                  </a:lnTo>
                  <a:lnTo>
                    <a:pt x="116" y="513"/>
                  </a:lnTo>
                  <a:lnTo>
                    <a:pt x="83" y="485"/>
                  </a:lnTo>
                  <a:lnTo>
                    <a:pt x="55" y="451"/>
                  </a:lnTo>
                  <a:lnTo>
                    <a:pt x="31" y="415"/>
                  </a:lnTo>
                  <a:lnTo>
                    <a:pt x="14" y="374"/>
                  </a:lnTo>
                  <a:lnTo>
                    <a:pt x="4" y="330"/>
                  </a:lnTo>
                  <a:lnTo>
                    <a:pt x="0" y="284"/>
                  </a:lnTo>
                  <a:lnTo>
                    <a:pt x="4" y="237"/>
                  </a:lnTo>
                  <a:lnTo>
                    <a:pt x="14" y="194"/>
                  </a:lnTo>
                  <a:lnTo>
                    <a:pt x="31" y="153"/>
                  </a:lnTo>
                  <a:lnTo>
                    <a:pt x="55" y="116"/>
                  </a:lnTo>
                  <a:lnTo>
                    <a:pt x="83" y="83"/>
                  </a:lnTo>
                  <a:lnTo>
                    <a:pt x="116" y="55"/>
                  </a:lnTo>
                  <a:lnTo>
                    <a:pt x="153" y="31"/>
                  </a:lnTo>
                  <a:lnTo>
                    <a:pt x="194" y="14"/>
                  </a:lnTo>
                  <a:lnTo>
                    <a:pt x="237" y="3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5767378" y="1618744"/>
            <a:ext cx="416563" cy="412261"/>
            <a:chOff x="5846763" y="3230563"/>
            <a:chExt cx="2613025" cy="2586038"/>
          </a:xfrm>
          <a:solidFill>
            <a:schemeClr val="tx1"/>
          </a:solidFill>
        </p:grpSpPr>
        <p:sp>
          <p:nvSpPr>
            <p:cNvPr id="222" name="Freeform 56"/>
            <p:cNvSpPr>
              <a:spLocks noEditPoints="1"/>
            </p:cNvSpPr>
            <p:nvPr/>
          </p:nvSpPr>
          <p:spPr bwMode="auto">
            <a:xfrm>
              <a:off x="5846763" y="3230563"/>
              <a:ext cx="2613025" cy="2586038"/>
            </a:xfrm>
            <a:custGeom>
              <a:avLst/>
              <a:gdLst>
                <a:gd name="T0" fmla="*/ 513 w 3292"/>
                <a:gd name="T1" fmla="*/ 346 h 3258"/>
                <a:gd name="T2" fmla="*/ 446 w 3292"/>
                <a:gd name="T3" fmla="*/ 370 h 3258"/>
                <a:gd name="T4" fmla="*/ 393 w 3292"/>
                <a:gd name="T5" fmla="*/ 416 h 3258"/>
                <a:gd name="T6" fmla="*/ 357 w 3292"/>
                <a:gd name="T7" fmla="*/ 476 h 3258"/>
                <a:gd name="T8" fmla="*/ 343 w 3292"/>
                <a:gd name="T9" fmla="*/ 546 h 3258"/>
                <a:gd name="T10" fmla="*/ 348 w 3292"/>
                <a:gd name="T11" fmla="*/ 2014 h 3258"/>
                <a:gd name="T12" fmla="*/ 373 w 3292"/>
                <a:gd name="T13" fmla="*/ 2081 h 3258"/>
                <a:gd name="T14" fmla="*/ 418 w 3292"/>
                <a:gd name="T15" fmla="*/ 2134 h 3258"/>
                <a:gd name="T16" fmla="*/ 479 w 3292"/>
                <a:gd name="T17" fmla="*/ 2169 h 3258"/>
                <a:gd name="T18" fmla="*/ 549 w 3292"/>
                <a:gd name="T19" fmla="*/ 2183 h 3258"/>
                <a:gd name="T20" fmla="*/ 1402 w 3292"/>
                <a:gd name="T21" fmla="*/ 2545 h 3258"/>
                <a:gd name="T22" fmla="*/ 1852 w 3292"/>
                <a:gd name="T23" fmla="*/ 2183 h 3258"/>
                <a:gd name="T24" fmla="*/ 2779 w 3292"/>
                <a:gd name="T25" fmla="*/ 2180 h 3258"/>
                <a:gd name="T26" fmla="*/ 2845 w 3292"/>
                <a:gd name="T27" fmla="*/ 2154 h 3258"/>
                <a:gd name="T28" fmla="*/ 2899 w 3292"/>
                <a:gd name="T29" fmla="*/ 2108 h 3258"/>
                <a:gd name="T30" fmla="*/ 2936 w 3292"/>
                <a:gd name="T31" fmla="*/ 2048 h 3258"/>
                <a:gd name="T32" fmla="*/ 2949 w 3292"/>
                <a:gd name="T33" fmla="*/ 1978 h 3258"/>
                <a:gd name="T34" fmla="*/ 2945 w 3292"/>
                <a:gd name="T35" fmla="*/ 510 h 3258"/>
                <a:gd name="T36" fmla="*/ 2920 w 3292"/>
                <a:gd name="T37" fmla="*/ 444 h 3258"/>
                <a:gd name="T38" fmla="*/ 2874 w 3292"/>
                <a:gd name="T39" fmla="*/ 391 h 3258"/>
                <a:gd name="T40" fmla="*/ 2814 w 3292"/>
                <a:gd name="T41" fmla="*/ 355 h 3258"/>
                <a:gd name="T42" fmla="*/ 2742 w 3292"/>
                <a:gd name="T43" fmla="*/ 341 h 3258"/>
                <a:gd name="T44" fmla="*/ 549 w 3292"/>
                <a:gd name="T45" fmla="*/ 0 h 3258"/>
                <a:gd name="T46" fmla="*/ 2803 w 3292"/>
                <a:gd name="T47" fmla="*/ 3 h 3258"/>
                <a:gd name="T48" fmla="*/ 2916 w 3292"/>
                <a:gd name="T49" fmla="*/ 28 h 3258"/>
                <a:gd name="T50" fmla="*/ 3019 w 3292"/>
                <a:gd name="T51" fmla="*/ 76 h 3258"/>
                <a:gd name="T52" fmla="*/ 3111 w 3292"/>
                <a:gd name="T53" fmla="*/ 142 h 3258"/>
                <a:gd name="T54" fmla="*/ 3186 w 3292"/>
                <a:gd name="T55" fmla="*/ 225 h 3258"/>
                <a:gd name="T56" fmla="*/ 3243 w 3292"/>
                <a:gd name="T57" fmla="*/ 322 h 3258"/>
                <a:gd name="T58" fmla="*/ 3279 w 3292"/>
                <a:gd name="T59" fmla="*/ 429 h 3258"/>
                <a:gd name="T60" fmla="*/ 3292 w 3292"/>
                <a:gd name="T61" fmla="*/ 546 h 3258"/>
                <a:gd name="T62" fmla="*/ 3289 w 3292"/>
                <a:gd name="T63" fmla="*/ 2037 h 3258"/>
                <a:gd name="T64" fmla="*/ 3264 w 3292"/>
                <a:gd name="T65" fmla="*/ 2150 h 3258"/>
                <a:gd name="T66" fmla="*/ 3217 w 3292"/>
                <a:gd name="T67" fmla="*/ 2253 h 3258"/>
                <a:gd name="T68" fmla="*/ 3150 w 3292"/>
                <a:gd name="T69" fmla="*/ 2343 h 3258"/>
                <a:gd name="T70" fmla="*/ 3067 w 3292"/>
                <a:gd name="T71" fmla="*/ 2419 h 3258"/>
                <a:gd name="T72" fmla="*/ 2969 w 3292"/>
                <a:gd name="T73" fmla="*/ 2475 h 3258"/>
                <a:gd name="T74" fmla="*/ 2860 w 3292"/>
                <a:gd name="T75" fmla="*/ 2512 h 3258"/>
                <a:gd name="T76" fmla="*/ 2742 w 3292"/>
                <a:gd name="T77" fmla="*/ 2524 h 3258"/>
                <a:gd name="T78" fmla="*/ 1057 w 3292"/>
                <a:gd name="T79" fmla="*/ 3258 h 3258"/>
                <a:gd name="T80" fmla="*/ 549 w 3292"/>
                <a:gd name="T81" fmla="*/ 2524 h 3258"/>
                <a:gd name="T82" fmla="*/ 432 w 3292"/>
                <a:gd name="T83" fmla="*/ 2512 h 3258"/>
                <a:gd name="T84" fmla="*/ 324 w 3292"/>
                <a:gd name="T85" fmla="*/ 2475 h 3258"/>
                <a:gd name="T86" fmla="*/ 226 w 3292"/>
                <a:gd name="T87" fmla="*/ 2419 h 3258"/>
                <a:gd name="T88" fmla="*/ 143 w 3292"/>
                <a:gd name="T89" fmla="*/ 2343 h 3258"/>
                <a:gd name="T90" fmla="*/ 76 w 3292"/>
                <a:gd name="T91" fmla="*/ 2253 h 3258"/>
                <a:gd name="T92" fmla="*/ 28 w 3292"/>
                <a:gd name="T93" fmla="*/ 2150 h 3258"/>
                <a:gd name="T94" fmla="*/ 3 w 3292"/>
                <a:gd name="T95" fmla="*/ 2037 h 3258"/>
                <a:gd name="T96" fmla="*/ 0 w 3292"/>
                <a:gd name="T97" fmla="*/ 546 h 3258"/>
                <a:gd name="T98" fmla="*/ 12 w 3292"/>
                <a:gd name="T99" fmla="*/ 429 h 3258"/>
                <a:gd name="T100" fmla="*/ 49 w 3292"/>
                <a:gd name="T101" fmla="*/ 322 h 3258"/>
                <a:gd name="T102" fmla="*/ 106 w 3292"/>
                <a:gd name="T103" fmla="*/ 225 h 3258"/>
                <a:gd name="T104" fmla="*/ 182 w 3292"/>
                <a:gd name="T105" fmla="*/ 142 h 3258"/>
                <a:gd name="T106" fmla="*/ 273 w 3292"/>
                <a:gd name="T107" fmla="*/ 76 h 3258"/>
                <a:gd name="T108" fmla="*/ 377 w 3292"/>
                <a:gd name="T109" fmla="*/ 28 h 3258"/>
                <a:gd name="T110" fmla="*/ 490 w 3292"/>
                <a:gd name="T111" fmla="*/ 3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92" h="3258">
                  <a:moveTo>
                    <a:pt x="549" y="341"/>
                  </a:moveTo>
                  <a:lnTo>
                    <a:pt x="513" y="346"/>
                  </a:lnTo>
                  <a:lnTo>
                    <a:pt x="479" y="355"/>
                  </a:lnTo>
                  <a:lnTo>
                    <a:pt x="446" y="370"/>
                  </a:lnTo>
                  <a:lnTo>
                    <a:pt x="418" y="391"/>
                  </a:lnTo>
                  <a:lnTo>
                    <a:pt x="393" y="416"/>
                  </a:lnTo>
                  <a:lnTo>
                    <a:pt x="373" y="444"/>
                  </a:lnTo>
                  <a:lnTo>
                    <a:pt x="357" y="476"/>
                  </a:lnTo>
                  <a:lnTo>
                    <a:pt x="348" y="510"/>
                  </a:lnTo>
                  <a:lnTo>
                    <a:pt x="343" y="546"/>
                  </a:lnTo>
                  <a:lnTo>
                    <a:pt x="343" y="1978"/>
                  </a:lnTo>
                  <a:lnTo>
                    <a:pt x="348" y="2014"/>
                  </a:lnTo>
                  <a:lnTo>
                    <a:pt x="357" y="2048"/>
                  </a:lnTo>
                  <a:lnTo>
                    <a:pt x="373" y="2081"/>
                  </a:lnTo>
                  <a:lnTo>
                    <a:pt x="393" y="2108"/>
                  </a:lnTo>
                  <a:lnTo>
                    <a:pt x="418" y="2134"/>
                  </a:lnTo>
                  <a:lnTo>
                    <a:pt x="446" y="2154"/>
                  </a:lnTo>
                  <a:lnTo>
                    <a:pt x="479" y="2169"/>
                  </a:lnTo>
                  <a:lnTo>
                    <a:pt x="513" y="2180"/>
                  </a:lnTo>
                  <a:lnTo>
                    <a:pt x="549" y="2183"/>
                  </a:lnTo>
                  <a:lnTo>
                    <a:pt x="1402" y="2183"/>
                  </a:lnTo>
                  <a:lnTo>
                    <a:pt x="1402" y="2545"/>
                  </a:lnTo>
                  <a:lnTo>
                    <a:pt x="1758" y="2258"/>
                  </a:lnTo>
                  <a:lnTo>
                    <a:pt x="1852" y="2183"/>
                  </a:lnTo>
                  <a:lnTo>
                    <a:pt x="2742" y="2183"/>
                  </a:lnTo>
                  <a:lnTo>
                    <a:pt x="2779" y="2180"/>
                  </a:lnTo>
                  <a:lnTo>
                    <a:pt x="2814" y="2169"/>
                  </a:lnTo>
                  <a:lnTo>
                    <a:pt x="2845" y="2154"/>
                  </a:lnTo>
                  <a:lnTo>
                    <a:pt x="2874" y="2134"/>
                  </a:lnTo>
                  <a:lnTo>
                    <a:pt x="2899" y="2108"/>
                  </a:lnTo>
                  <a:lnTo>
                    <a:pt x="2920" y="2081"/>
                  </a:lnTo>
                  <a:lnTo>
                    <a:pt x="2936" y="2048"/>
                  </a:lnTo>
                  <a:lnTo>
                    <a:pt x="2945" y="2014"/>
                  </a:lnTo>
                  <a:lnTo>
                    <a:pt x="2949" y="1978"/>
                  </a:lnTo>
                  <a:lnTo>
                    <a:pt x="2949" y="546"/>
                  </a:lnTo>
                  <a:lnTo>
                    <a:pt x="2945" y="510"/>
                  </a:lnTo>
                  <a:lnTo>
                    <a:pt x="2936" y="476"/>
                  </a:lnTo>
                  <a:lnTo>
                    <a:pt x="2920" y="444"/>
                  </a:lnTo>
                  <a:lnTo>
                    <a:pt x="2899" y="416"/>
                  </a:lnTo>
                  <a:lnTo>
                    <a:pt x="2874" y="391"/>
                  </a:lnTo>
                  <a:lnTo>
                    <a:pt x="2845" y="370"/>
                  </a:lnTo>
                  <a:lnTo>
                    <a:pt x="2814" y="355"/>
                  </a:lnTo>
                  <a:lnTo>
                    <a:pt x="2779" y="346"/>
                  </a:lnTo>
                  <a:lnTo>
                    <a:pt x="2742" y="341"/>
                  </a:lnTo>
                  <a:lnTo>
                    <a:pt x="549" y="341"/>
                  </a:lnTo>
                  <a:close/>
                  <a:moveTo>
                    <a:pt x="549" y="0"/>
                  </a:moveTo>
                  <a:lnTo>
                    <a:pt x="2742" y="0"/>
                  </a:lnTo>
                  <a:lnTo>
                    <a:pt x="2803" y="3"/>
                  </a:lnTo>
                  <a:lnTo>
                    <a:pt x="2860" y="14"/>
                  </a:lnTo>
                  <a:lnTo>
                    <a:pt x="2916" y="28"/>
                  </a:lnTo>
                  <a:lnTo>
                    <a:pt x="2969" y="49"/>
                  </a:lnTo>
                  <a:lnTo>
                    <a:pt x="3019" y="76"/>
                  </a:lnTo>
                  <a:lnTo>
                    <a:pt x="3067" y="107"/>
                  </a:lnTo>
                  <a:lnTo>
                    <a:pt x="3111" y="142"/>
                  </a:lnTo>
                  <a:lnTo>
                    <a:pt x="3150" y="181"/>
                  </a:lnTo>
                  <a:lnTo>
                    <a:pt x="3186" y="225"/>
                  </a:lnTo>
                  <a:lnTo>
                    <a:pt x="3217" y="271"/>
                  </a:lnTo>
                  <a:lnTo>
                    <a:pt x="3243" y="322"/>
                  </a:lnTo>
                  <a:lnTo>
                    <a:pt x="3264" y="375"/>
                  </a:lnTo>
                  <a:lnTo>
                    <a:pt x="3279" y="429"/>
                  </a:lnTo>
                  <a:lnTo>
                    <a:pt x="3289" y="487"/>
                  </a:lnTo>
                  <a:lnTo>
                    <a:pt x="3292" y="546"/>
                  </a:lnTo>
                  <a:lnTo>
                    <a:pt x="3292" y="1978"/>
                  </a:lnTo>
                  <a:lnTo>
                    <a:pt x="3289" y="2037"/>
                  </a:lnTo>
                  <a:lnTo>
                    <a:pt x="3279" y="2095"/>
                  </a:lnTo>
                  <a:lnTo>
                    <a:pt x="3264" y="2150"/>
                  </a:lnTo>
                  <a:lnTo>
                    <a:pt x="3243" y="2203"/>
                  </a:lnTo>
                  <a:lnTo>
                    <a:pt x="3217" y="2253"/>
                  </a:lnTo>
                  <a:lnTo>
                    <a:pt x="3186" y="2300"/>
                  </a:lnTo>
                  <a:lnTo>
                    <a:pt x="3150" y="2343"/>
                  </a:lnTo>
                  <a:lnTo>
                    <a:pt x="3111" y="2382"/>
                  </a:lnTo>
                  <a:lnTo>
                    <a:pt x="3067" y="2419"/>
                  </a:lnTo>
                  <a:lnTo>
                    <a:pt x="3019" y="2450"/>
                  </a:lnTo>
                  <a:lnTo>
                    <a:pt x="2969" y="2475"/>
                  </a:lnTo>
                  <a:lnTo>
                    <a:pt x="2916" y="2496"/>
                  </a:lnTo>
                  <a:lnTo>
                    <a:pt x="2860" y="2512"/>
                  </a:lnTo>
                  <a:lnTo>
                    <a:pt x="2803" y="2521"/>
                  </a:lnTo>
                  <a:lnTo>
                    <a:pt x="2742" y="2524"/>
                  </a:lnTo>
                  <a:lnTo>
                    <a:pt x="1973" y="2524"/>
                  </a:lnTo>
                  <a:lnTo>
                    <a:pt x="1057" y="3258"/>
                  </a:lnTo>
                  <a:lnTo>
                    <a:pt x="1057" y="2524"/>
                  </a:lnTo>
                  <a:lnTo>
                    <a:pt x="549" y="2524"/>
                  </a:lnTo>
                  <a:lnTo>
                    <a:pt x="490" y="2521"/>
                  </a:lnTo>
                  <a:lnTo>
                    <a:pt x="432" y="2512"/>
                  </a:lnTo>
                  <a:lnTo>
                    <a:pt x="377" y="2496"/>
                  </a:lnTo>
                  <a:lnTo>
                    <a:pt x="324" y="2475"/>
                  </a:lnTo>
                  <a:lnTo>
                    <a:pt x="273" y="2450"/>
                  </a:lnTo>
                  <a:lnTo>
                    <a:pt x="226" y="2419"/>
                  </a:lnTo>
                  <a:lnTo>
                    <a:pt x="182" y="2382"/>
                  </a:lnTo>
                  <a:lnTo>
                    <a:pt x="143" y="2343"/>
                  </a:lnTo>
                  <a:lnTo>
                    <a:pt x="106" y="2300"/>
                  </a:lnTo>
                  <a:lnTo>
                    <a:pt x="76" y="2253"/>
                  </a:lnTo>
                  <a:lnTo>
                    <a:pt x="49" y="2203"/>
                  </a:lnTo>
                  <a:lnTo>
                    <a:pt x="28" y="2150"/>
                  </a:lnTo>
                  <a:lnTo>
                    <a:pt x="12" y="2095"/>
                  </a:lnTo>
                  <a:lnTo>
                    <a:pt x="3" y="2037"/>
                  </a:lnTo>
                  <a:lnTo>
                    <a:pt x="0" y="1978"/>
                  </a:lnTo>
                  <a:lnTo>
                    <a:pt x="0" y="546"/>
                  </a:lnTo>
                  <a:lnTo>
                    <a:pt x="3" y="487"/>
                  </a:lnTo>
                  <a:lnTo>
                    <a:pt x="12" y="429"/>
                  </a:lnTo>
                  <a:lnTo>
                    <a:pt x="28" y="375"/>
                  </a:lnTo>
                  <a:lnTo>
                    <a:pt x="49" y="322"/>
                  </a:lnTo>
                  <a:lnTo>
                    <a:pt x="76" y="271"/>
                  </a:lnTo>
                  <a:lnTo>
                    <a:pt x="106" y="225"/>
                  </a:lnTo>
                  <a:lnTo>
                    <a:pt x="143" y="181"/>
                  </a:lnTo>
                  <a:lnTo>
                    <a:pt x="182" y="142"/>
                  </a:lnTo>
                  <a:lnTo>
                    <a:pt x="226" y="107"/>
                  </a:lnTo>
                  <a:lnTo>
                    <a:pt x="273" y="76"/>
                  </a:lnTo>
                  <a:lnTo>
                    <a:pt x="324" y="49"/>
                  </a:lnTo>
                  <a:lnTo>
                    <a:pt x="377" y="28"/>
                  </a:lnTo>
                  <a:lnTo>
                    <a:pt x="432" y="14"/>
                  </a:lnTo>
                  <a:lnTo>
                    <a:pt x="490" y="3"/>
                  </a:lnTo>
                  <a:lnTo>
                    <a:pt x="5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23" name="Freeform 57"/>
            <p:cNvSpPr>
              <a:spLocks/>
            </p:cNvSpPr>
            <p:nvPr/>
          </p:nvSpPr>
          <p:spPr bwMode="auto">
            <a:xfrm>
              <a:off x="6435725" y="4075113"/>
              <a:ext cx="317500" cy="315913"/>
            </a:xfrm>
            <a:custGeom>
              <a:avLst/>
              <a:gdLst>
                <a:gd name="T0" fmla="*/ 200 w 400"/>
                <a:gd name="T1" fmla="*/ 0 h 398"/>
                <a:gd name="T2" fmla="*/ 235 w 400"/>
                <a:gd name="T3" fmla="*/ 3 h 398"/>
                <a:gd name="T4" fmla="*/ 270 w 400"/>
                <a:gd name="T5" fmla="*/ 13 h 398"/>
                <a:gd name="T6" fmla="*/ 301 w 400"/>
                <a:gd name="T7" fmla="*/ 28 h 398"/>
                <a:gd name="T8" fmla="*/ 329 w 400"/>
                <a:gd name="T9" fmla="*/ 48 h 398"/>
                <a:gd name="T10" fmla="*/ 353 w 400"/>
                <a:gd name="T11" fmla="*/ 71 h 398"/>
                <a:gd name="T12" fmla="*/ 373 w 400"/>
                <a:gd name="T13" fmla="*/ 99 h 398"/>
                <a:gd name="T14" fmla="*/ 387 w 400"/>
                <a:gd name="T15" fmla="*/ 130 h 398"/>
                <a:gd name="T16" fmla="*/ 397 w 400"/>
                <a:gd name="T17" fmla="*/ 163 h 398"/>
                <a:gd name="T18" fmla="*/ 400 w 400"/>
                <a:gd name="T19" fmla="*/ 200 h 398"/>
                <a:gd name="T20" fmla="*/ 397 w 400"/>
                <a:gd name="T21" fmla="*/ 235 h 398"/>
                <a:gd name="T22" fmla="*/ 387 w 400"/>
                <a:gd name="T23" fmla="*/ 269 h 398"/>
                <a:gd name="T24" fmla="*/ 373 w 400"/>
                <a:gd name="T25" fmla="*/ 300 h 398"/>
                <a:gd name="T26" fmla="*/ 353 w 400"/>
                <a:gd name="T27" fmla="*/ 327 h 398"/>
                <a:gd name="T28" fmla="*/ 329 w 400"/>
                <a:gd name="T29" fmla="*/ 352 h 398"/>
                <a:gd name="T30" fmla="*/ 301 w 400"/>
                <a:gd name="T31" fmla="*/ 371 h 398"/>
                <a:gd name="T32" fmla="*/ 270 w 400"/>
                <a:gd name="T33" fmla="*/ 386 h 398"/>
                <a:gd name="T34" fmla="*/ 235 w 400"/>
                <a:gd name="T35" fmla="*/ 395 h 398"/>
                <a:gd name="T36" fmla="*/ 200 w 400"/>
                <a:gd name="T37" fmla="*/ 398 h 398"/>
                <a:gd name="T38" fmla="*/ 163 w 400"/>
                <a:gd name="T39" fmla="*/ 395 h 398"/>
                <a:gd name="T40" fmla="*/ 130 w 400"/>
                <a:gd name="T41" fmla="*/ 386 h 398"/>
                <a:gd name="T42" fmla="*/ 99 w 400"/>
                <a:gd name="T43" fmla="*/ 371 h 398"/>
                <a:gd name="T44" fmla="*/ 71 w 400"/>
                <a:gd name="T45" fmla="*/ 352 h 398"/>
                <a:gd name="T46" fmla="*/ 47 w 400"/>
                <a:gd name="T47" fmla="*/ 327 h 398"/>
                <a:gd name="T48" fmla="*/ 27 w 400"/>
                <a:gd name="T49" fmla="*/ 300 h 398"/>
                <a:gd name="T50" fmla="*/ 12 w 400"/>
                <a:gd name="T51" fmla="*/ 269 h 398"/>
                <a:gd name="T52" fmla="*/ 3 w 400"/>
                <a:gd name="T53" fmla="*/ 235 h 398"/>
                <a:gd name="T54" fmla="*/ 0 w 400"/>
                <a:gd name="T55" fmla="*/ 200 h 398"/>
                <a:gd name="T56" fmla="*/ 3 w 400"/>
                <a:gd name="T57" fmla="*/ 163 h 398"/>
                <a:gd name="T58" fmla="*/ 12 w 400"/>
                <a:gd name="T59" fmla="*/ 130 h 398"/>
                <a:gd name="T60" fmla="*/ 27 w 400"/>
                <a:gd name="T61" fmla="*/ 99 h 398"/>
                <a:gd name="T62" fmla="*/ 47 w 400"/>
                <a:gd name="T63" fmla="*/ 71 h 398"/>
                <a:gd name="T64" fmla="*/ 71 w 400"/>
                <a:gd name="T65" fmla="*/ 48 h 398"/>
                <a:gd name="T66" fmla="*/ 99 w 400"/>
                <a:gd name="T67" fmla="*/ 28 h 398"/>
                <a:gd name="T68" fmla="*/ 130 w 400"/>
                <a:gd name="T69" fmla="*/ 13 h 398"/>
                <a:gd name="T70" fmla="*/ 163 w 400"/>
                <a:gd name="T71" fmla="*/ 3 h 398"/>
                <a:gd name="T72" fmla="*/ 200 w 400"/>
                <a:gd name="T73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0" h="398">
                  <a:moveTo>
                    <a:pt x="200" y="0"/>
                  </a:moveTo>
                  <a:lnTo>
                    <a:pt x="235" y="3"/>
                  </a:lnTo>
                  <a:lnTo>
                    <a:pt x="270" y="13"/>
                  </a:lnTo>
                  <a:lnTo>
                    <a:pt x="301" y="28"/>
                  </a:lnTo>
                  <a:lnTo>
                    <a:pt x="329" y="48"/>
                  </a:lnTo>
                  <a:lnTo>
                    <a:pt x="353" y="71"/>
                  </a:lnTo>
                  <a:lnTo>
                    <a:pt x="373" y="99"/>
                  </a:lnTo>
                  <a:lnTo>
                    <a:pt x="387" y="130"/>
                  </a:lnTo>
                  <a:lnTo>
                    <a:pt x="397" y="163"/>
                  </a:lnTo>
                  <a:lnTo>
                    <a:pt x="400" y="200"/>
                  </a:lnTo>
                  <a:lnTo>
                    <a:pt x="397" y="235"/>
                  </a:lnTo>
                  <a:lnTo>
                    <a:pt x="387" y="269"/>
                  </a:lnTo>
                  <a:lnTo>
                    <a:pt x="373" y="300"/>
                  </a:lnTo>
                  <a:lnTo>
                    <a:pt x="353" y="327"/>
                  </a:lnTo>
                  <a:lnTo>
                    <a:pt x="329" y="352"/>
                  </a:lnTo>
                  <a:lnTo>
                    <a:pt x="301" y="371"/>
                  </a:lnTo>
                  <a:lnTo>
                    <a:pt x="270" y="386"/>
                  </a:lnTo>
                  <a:lnTo>
                    <a:pt x="235" y="395"/>
                  </a:lnTo>
                  <a:lnTo>
                    <a:pt x="200" y="398"/>
                  </a:lnTo>
                  <a:lnTo>
                    <a:pt x="163" y="395"/>
                  </a:lnTo>
                  <a:lnTo>
                    <a:pt x="130" y="386"/>
                  </a:lnTo>
                  <a:lnTo>
                    <a:pt x="99" y="371"/>
                  </a:lnTo>
                  <a:lnTo>
                    <a:pt x="71" y="352"/>
                  </a:lnTo>
                  <a:lnTo>
                    <a:pt x="47" y="327"/>
                  </a:lnTo>
                  <a:lnTo>
                    <a:pt x="27" y="300"/>
                  </a:lnTo>
                  <a:lnTo>
                    <a:pt x="12" y="269"/>
                  </a:lnTo>
                  <a:lnTo>
                    <a:pt x="3" y="235"/>
                  </a:lnTo>
                  <a:lnTo>
                    <a:pt x="0" y="200"/>
                  </a:lnTo>
                  <a:lnTo>
                    <a:pt x="3" y="163"/>
                  </a:lnTo>
                  <a:lnTo>
                    <a:pt x="12" y="130"/>
                  </a:lnTo>
                  <a:lnTo>
                    <a:pt x="27" y="99"/>
                  </a:lnTo>
                  <a:lnTo>
                    <a:pt x="47" y="71"/>
                  </a:lnTo>
                  <a:lnTo>
                    <a:pt x="71" y="48"/>
                  </a:lnTo>
                  <a:lnTo>
                    <a:pt x="99" y="28"/>
                  </a:lnTo>
                  <a:lnTo>
                    <a:pt x="130" y="13"/>
                  </a:lnTo>
                  <a:lnTo>
                    <a:pt x="163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24" name="Freeform 58"/>
            <p:cNvSpPr>
              <a:spLocks/>
            </p:cNvSpPr>
            <p:nvPr/>
          </p:nvSpPr>
          <p:spPr bwMode="auto">
            <a:xfrm>
              <a:off x="6996113" y="4075113"/>
              <a:ext cx="317500" cy="315913"/>
            </a:xfrm>
            <a:custGeom>
              <a:avLst/>
              <a:gdLst>
                <a:gd name="T0" fmla="*/ 199 w 399"/>
                <a:gd name="T1" fmla="*/ 0 h 398"/>
                <a:gd name="T2" fmla="*/ 235 w 399"/>
                <a:gd name="T3" fmla="*/ 3 h 398"/>
                <a:gd name="T4" fmla="*/ 269 w 399"/>
                <a:gd name="T5" fmla="*/ 13 h 398"/>
                <a:gd name="T6" fmla="*/ 300 w 399"/>
                <a:gd name="T7" fmla="*/ 28 h 398"/>
                <a:gd name="T8" fmla="*/ 328 w 399"/>
                <a:gd name="T9" fmla="*/ 48 h 398"/>
                <a:gd name="T10" fmla="*/ 352 w 399"/>
                <a:gd name="T11" fmla="*/ 71 h 398"/>
                <a:gd name="T12" fmla="*/ 372 w 399"/>
                <a:gd name="T13" fmla="*/ 99 h 398"/>
                <a:gd name="T14" fmla="*/ 387 w 399"/>
                <a:gd name="T15" fmla="*/ 130 h 398"/>
                <a:gd name="T16" fmla="*/ 396 w 399"/>
                <a:gd name="T17" fmla="*/ 163 h 398"/>
                <a:gd name="T18" fmla="*/ 399 w 399"/>
                <a:gd name="T19" fmla="*/ 200 h 398"/>
                <a:gd name="T20" fmla="*/ 396 w 399"/>
                <a:gd name="T21" fmla="*/ 235 h 398"/>
                <a:gd name="T22" fmla="*/ 387 w 399"/>
                <a:gd name="T23" fmla="*/ 269 h 398"/>
                <a:gd name="T24" fmla="*/ 372 w 399"/>
                <a:gd name="T25" fmla="*/ 300 h 398"/>
                <a:gd name="T26" fmla="*/ 352 w 399"/>
                <a:gd name="T27" fmla="*/ 327 h 398"/>
                <a:gd name="T28" fmla="*/ 328 w 399"/>
                <a:gd name="T29" fmla="*/ 352 h 398"/>
                <a:gd name="T30" fmla="*/ 300 w 399"/>
                <a:gd name="T31" fmla="*/ 371 h 398"/>
                <a:gd name="T32" fmla="*/ 269 w 399"/>
                <a:gd name="T33" fmla="*/ 386 h 398"/>
                <a:gd name="T34" fmla="*/ 235 w 399"/>
                <a:gd name="T35" fmla="*/ 395 h 398"/>
                <a:gd name="T36" fmla="*/ 199 w 399"/>
                <a:gd name="T37" fmla="*/ 398 h 398"/>
                <a:gd name="T38" fmla="*/ 163 w 399"/>
                <a:gd name="T39" fmla="*/ 395 h 398"/>
                <a:gd name="T40" fmla="*/ 130 w 399"/>
                <a:gd name="T41" fmla="*/ 386 h 398"/>
                <a:gd name="T42" fmla="*/ 98 w 399"/>
                <a:gd name="T43" fmla="*/ 371 h 398"/>
                <a:gd name="T44" fmla="*/ 70 w 399"/>
                <a:gd name="T45" fmla="*/ 352 h 398"/>
                <a:gd name="T46" fmla="*/ 46 w 399"/>
                <a:gd name="T47" fmla="*/ 327 h 398"/>
                <a:gd name="T48" fmla="*/ 27 w 399"/>
                <a:gd name="T49" fmla="*/ 300 h 398"/>
                <a:gd name="T50" fmla="*/ 12 w 399"/>
                <a:gd name="T51" fmla="*/ 269 h 398"/>
                <a:gd name="T52" fmla="*/ 3 w 399"/>
                <a:gd name="T53" fmla="*/ 235 h 398"/>
                <a:gd name="T54" fmla="*/ 0 w 399"/>
                <a:gd name="T55" fmla="*/ 200 h 398"/>
                <a:gd name="T56" fmla="*/ 3 w 399"/>
                <a:gd name="T57" fmla="*/ 163 h 398"/>
                <a:gd name="T58" fmla="*/ 12 w 399"/>
                <a:gd name="T59" fmla="*/ 130 h 398"/>
                <a:gd name="T60" fmla="*/ 27 w 399"/>
                <a:gd name="T61" fmla="*/ 99 h 398"/>
                <a:gd name="T62" fmla="*/ 46 w 399"/>
                <a:gd name="T63" fmla="*/ 71 h 398"/>
                <a:gd name="T64" fmla="*/ 70 w 399"/>
                <a:gd name="T65" fmla="*/ 48 h 398"/>
                <a:gd name="T66" fmla="*/ 98 w 399"/>
                <a:gd name="T67" fmla="*/ 28 h 398"/>
                <a:gd name="T68" fmla="*/ 130 w 399"/>
                <a:gd name="T69" fmla="*/ 13 h 398"/>
                <a:gd name="T70" fmla="*/ 163 w 399"/>
                <a:gd name="T71" fmla="*/ 3 h 398"/>
                <a:gd name="T72" fmla="*/ 199 w 399"/>
                <a:gd name="T73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9" h="398">
                  <a:moveTo>
                    <a:pt x="199" y="0"/>
                  </a:moveTo>
                  <a:lnTo>
                    <a:pt x="235" y="3"/>
                  </a:lnTo>
                  <a:lnTo>
                    <a:pt x="269" y="13"/>
                  </a:lnTo>
                  <a:lnTo>
                    <a:pt x="300" y="28"/>
                  </a:lnTo>
                  <a:lnTo>
                    <a:pt x="328" y="48"/>
                  </a:lnTo>
                  <a:lnTo>
                    <a:pt x="352" y="71"/>
                  </a:lnTo>
                  <a:lnTo>
                    <a:pt x="372" y="99"/>
                  </a:lnTo>
                  <a:lnTo>
                    <a:pt x="387" y="130"/>
                  </a:lnTo>
                  <a:lnTo>
                    <a:pt x="396" y="163"/>
                  </a:lnTo>
                  <a:lnTo>
                    <a:pt x="399" y="200"/>
                  </a:lnTo>
                  <a:lnTo>
                    <a:pt x="396" y="235"/>
                  </a:lnTo>
                  <a:lnTo>
                    <a:pt x="387" y="269"/>
                  </a:lnTo>
                  <a:lnTo>
                    <a:pt x="372" y="300"/>
                  </a:lnTo>
                  <a:lnTo>
                    <a:pt x="352" y="327"/>
                  </a:lnTo>
                  <a:lnTo>
                    <a:pt x="328" y="352"/>
                  </a:lnTo>
                  <a:lnTo>
                    <a:pt x="300" y="371"/>
                  </a:lnTo>
                  <a:lnTo>
                    <a:pt x="269" y="386"/>
                  </a:lnTo>
                  <a:lnTo>
                    <a:pt x="235" y="395"/>
                  </a:lnTo>
                  <a:lnTo>
                    <a:pt x="199" y="398"/>
                  </a:lnTo>
                  <a:lnTo>
                    <a:pt x="163" y="395"/>
                  </a:lnTo>
                  <a:lnTo>
                    <a:pt x="130" y="386"/>
                  </a:lnTo>
                  <a:lnTo>
                    <a:pt x="98" y="371"/>
                  </a:lnTo>
                  <a:lnTo>
                    <a:pt x="70" y="352"/>
                  </a:lnTo>
                  <a:lnTo>
                    <a:pt x="46" y="327"/>
                  </a:lnTo>
                  <a:lnTo>
                    <a:pt x="27" y="300"/>
                  </a:lnTo>
                  <a:lnTo>
                    <a:pt x="12" y="269"/>
                  </a:lnTo>
                  <a:lnTo>
                    <a:pt x="3" y="235"/>
                  </a:lnTo>
                  <a:lnTo>
                    <a:pt x="0" y="200"/>
                  </a:lnTo>
                  <a:lnTo>
                    <a:pt x="3" y="163"/>
                  </a:lnTo>
                  <a:lnTo>
                    <a:pt x="12" y="130"/>
                  </a:lnTo>
                  <a:lnTo>
                    <a:pt x="27" y="99"/>
                  </a:lnTo>
                  <a:lnTo>
                    <a:pt x="46" y="71"/>
                  </a:lnTo>
                  <a:lnTo>
                    <a:pt x="70" y="48"/>
                  </a:lnTo>
                  <a:lnTo>
                    <a:pt x="98" y="28"/>
                  </a:lnTo>
                  <a:lnTo>
                    <a:pt x="130" y="13"/>
                  </a:lnTo>
                  <a:lnTo>
                    <a:pt x="163" y="3"/>
                  </a:lnTo>
                  <a:lnTo>
                    <a:pt x="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25" name="Freeform 59"/>
            <p:cNvSpPr>
              <a:spLocks/>
            </p:cNvSpPr>
            <p:nvPr/>
          </p:nvSpPr>
          <p:spPr bwMode="auto">
            <a:xfrm>
              <a:off x="7554913" y="4075113"/>
              <a:ext cx="317500" cy="315913"/>
            </a:xfrm>
            <a:custGeom>
              <a:avLst/>
              <a:gdLst>
                <a:gd name="T0" fmla="*/ 200 w 400"/>
                <a:gd name="T1" fmla="*/ 0 h 398"/>
                <a:gd name="T2" fmla="*/ 235 w 400"/>
                <a:gd name="T3" fmla="*/ 3 h 398"/>
                <a:gd name="T4" fmla="*/ 270 w 400"/>
                <a:gd name="T5" fmla="*/ 13 h 398"/>
                <a:gd name="T6" fmla="*/ 301 w 400"/>
                <a:gd name="T7" fmla="*/ 28 h 398"/>
                <a:gd name="T8" fmla="*/ 329 w 400"/>
                <a:gd name="T9" fmla="*/ 48 h 398"/>
                <a:gd name="T10" fmla="*/ 353 w 400"/>
                <a:gd name="T11" fmla="*/ 71 h 398"/>
                <a:gd name="T12" fmla="*/ 373 w 400"/>
                <a:gd name="T13" fmla="*/ 99 h 398"/>
                <a:gd name="T14" fmla="*/ 387 w 400"/>
                <a:gd name="T15" fmla="*/ 130 h 398"/>
                <a:gd name="T16" fmla="*/ 397 w 400"/>
                <a:gd name="T17" fmla="*/ 163 h 398"/>
                <a:gd name="T18" fmla="*/ 400 w 400"/>
                <a:gd name="T19" fmla="*/ 200 h 398"/>
                <a:gd name="T20" fmla="*/ 397 w 400"/>
                <a:gd name="T21" fmla="*/ 235 h 398"/>
                <a:gd name="T22" fmla="*/ 387 w 400"/>
                <a:gd name="T23" fmla="*/ 269 h 398"/>
                <a:gd name="T24" fmla="*/ 373 w 400"/>
                <a:gd name="T25" fmla="*/ 300 h 398"/>
                <a:gd name="T26" fmla="*/ 353 w 400"/>
                <a:gd name="T27" fmla="*/ 327 h 398"/>
                <a:gd name="T28" fmla="*/ 329 w 400"/>
                <a:gd name="T29" fmla="*/ 352 h 398"/>
                <a:gd name="T30" fmla="*/ 301 w 400"/>
                <a:gd name="T31" fmla="*/ 371 h 398"/>
                <a:gd name="T32" fmla="*/ 270 w 400"/>
                <a:gd name="T33" fmla="*/ 386 h 398"/>
                <a:gd name="T34" fmla="*/ 235 w 400"/>
                <a:gd name="T35" fmla="*/ 395 h 398"/>
                <a:gd name="T36" fmla="*/ 200 w 400"/>
                <a:gd name="T37" fmla="*/ 398 h 398"/>
                <a:gd name="T38" fmla="*/ 164 w 400"/>
                <a:gd name="T39" fmla="*/ 395 h 398"/>
                <a:gd name="T40" fmla="*/ 130 w 400"/>
                <a:gd name="T41" fmla="*/ 386 h 398"/>
                <a:gd name="T42" fmla="*/ 99 w 400"/>
                <a:gd name="T43" fmla="*/ 371 h 398"/>
                <a:gd name="T44" fmla="*/ 71 w 400"/>
                <a:gd name="T45" fmla="*/ 352 h 398"/>
                <a:gd name="T46" fmla="*/ 47 w 400"/>
                <a:gd name="T47" fmla="*/ 327 h 398"/>
                <a:gd name="T48" fmla="*/ 27 w 400"/>
                <a:gd name="T49" fmla="*/ 300 h 398"/>
                <a:gd name="T50" fmla="*/ 13 w 400"/>
                <a:gd name="T51" fmla="*/ 269 h 398"/>
                <a:gd name="T52" fmla="*/ 3 w 400"/>
                <a:gd name="T53" fmla="*/ 235 h 398"/>
                <a:gd name="T54" fmla="*/ 0 w 400"/>
                <a:gd name="T55" fmla="*/ 200 h 398"/>
                <a:gd name="T56" fmla="*/ 3 w 400"/>
                <a:gd name="T57" fmla="*/ 163 h 398"/>
                <a:gd name="T58" fmla="*/ 13 w 400"/>
                <a:gd name="T59" fmla="*/ 130 h 398"/>
                <a:gd name="T60" fmla="*/ 27 w 400"/>
                <a:gd name="T61" fmla="*/ 99 h 398"/>
                <a:gd name="T62" fmla="*/ 47 w 400"/>
                <a:gd name="T63" fmla="*/ 71 h 398"/>
                <a:gd name="T64" fmla="*/ 71 w 400"/>
                <a:gd name="T65" fmla="*/ 48 h 398"/>
                <a:gd name="T66" fmla="*/ 99 w 400"/>
                <a:gd name="T67" fmla="*/ 28 h 398"/>
                <a:gd name="T68" fmla="*/ 130 w 400"/>
                <a:gd name="T69" fmla="*/ 13 h 398"/>
                <a:gd name="T70" fmla="*/ 164 w 400"/>
                <a:gd name="T71" fmla="*/ 3 h 398"/>
                <a:gd name="T72" fmla="*/ 200 w 400"/>
                <a:gd name="T73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0" h="398">
                  <a:moveTo>
                    <a:pt x="200" y="0"/>
                  </a:moveTo>
                  <a:lnTo>
                    <a:pt x="235" y="3"/>
                  </a:lnTo>
                  <a:lnTo>
                    <a:pt x="270" y="13"/>
                  </a:lnTo>
                  <a:lnTo>
                    <a:pt x="301" y="28"/>
                  </a:lnTo>
                  <a:lnTo>
                    <a:pt x="329" y="48"/>
                  </a:lnTo>
                  <a:lnTo>
                    <a:pt x="353" y="71"/>
                  </a:lnTo>
                  <a:lnTo>
                    <a:pt x="373" y="99"/>
                  </a:lnTo>
                  <a:lnTo>
                    <a:pt x="387" y="130"/>
                  </a:lnTo>
                  <a:lnTo>
                    <a:pt x="397" y="163"/>
                  </a:lnTo>
                  <a:lnTo>
                    <a:pt x="400" y="200"/>
                  </a:lnTo>
                  <a:lnTo>
                    <a:pt x="397" y="235"/>
                  </a:lnTo>
                  <a:lnTo>
                    <a:pt x="387" y="269"/>
                  </a:lnTo>
                  <a:lnTo>
                    <a:pt x="373" y="300"/>
                  </a:lnTo>
                  <a:lnTo>
                    <a:pt x="353" y="327"/>
                  </a:lnTo>
                  <a:lnTo>
                    <a:pt x="329" y="352"/>
                  </a:lnTo>
                  <a:lnTo>
                    <a:pt x="301" y="371"/>
                  </a:lnTo>
                  <a:lnTo>
                    <a:pt x="270" y="386"/>
                  </a:lnTo>
                  <a:lnTo>
                    <a:pt x="235" y="395"/>
                  </a:lnTo>
                  <a:lnTo>
                    <a:pt x="200" y="398"/>
                  </a:lnTo>
                  <a:lnTo>
                    <a:pt x="164" y="395"/>
                  </a:lnTo>
                  <a:lnTo>
                    <a:pt x="130" y="386"/>
                  </a:lnTo>
                  <a:lnTo>
                    <a:pt x="99" y="371"/>
                  </a:lnTo>
                  <a:lnTo>
                    <a:pt x="71" y="352"/>
                  </a:lnTo>
                  <a:lnTo>
                    <a:pt x="47" y="327"/>
                  </a:lnTo>
                  <a:lnTo>
                    <a:pt x="27" y="300"/>
                  </a:lnTo>
                  <a:lnTo>
                    <a:pt x="13" y="269"/>
                  </a:lnTo>
                  <a:lnTo>
                    <a:pt x="3" y="235"/>
                  </a:lnTo>
                  <a:lnTo>
                    <a:pt x="0" y="200"/>
                  </a:lnTo>
                  <a:lnTo>
                    <a:pt x="3" y="163"/>
                  </a:lnTo>
                  <a:lnTo>
                    <a:pt x="13" y="130"/>
                  </a:lnTo>
                  <a:lnTo>
                    <a:pt x="27" y="99"/>
                  </a:lnTo>
                  <a:lnTo>
                    <a:pt x="47" y="71"/>
                  </a:lnTo>
                  <a:lnTo>
                    <a:pt x="71" y="48"/>
                  </a:lnTo>
                  <a:lnTo>
                    <a:pt x="99" y="28"/>
                  </a:lnTo>
                  <a:lnTo>
                    <a:pt x="130" y="13"/>
                  </a:lnTo>
                  <a:lnTo>
                    <a:pt x="164" y="3"/>
                  </a:lnTo>
                  <a:lnTo>
                    <a:pt x="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</p:grpSp>
      <p:grpSp>
        <p:nvGrpSpPr>
          <p:cNvPr id="226" name="Группа 225"/>
          <p:cNvGrpSpPr/>
          <p:nvPr/>
        </p:nvGrpSpPr>
        <p:grpSpPr>
          <a:xfrm>
            <a:off x="7791982" y="2458303"/>
            <a:ext cx="526829" cy="508224"/>
            <a:chOff x="5843588" y="3217863"/>
            <a:chExt cx="2562225" cy="2471738"/>
          </a:xfrm>
          <a:solidFill>
            <a:schemeClr val="tx1"/>
          </a:solidFill>
        </p:grpSpPr>
        <p:sp>
          <p:nvSpPr>
            <p:cNvPr id="227" name="Freeform 64"/>
            <p:cNvSpPr>
              <a:spLocks/>
            </p:cNvSpPr>
            <p:nvPr/>
          </p:nvSpPr>
          <p:spPr bwMode="auto">
            <a:xfrm>
              <a:off x="7786688" y="3217863"/>
              <a:ext cx="619125" cy="622300"/>
            </a:xfrm>
            <a:custGeom>
              <a:avLst/>
              <a:gdLst>
                <a:gd name="T0" fmla="*/ 340 w 781"/>
                <a:gd name="T1" fmla="*/ 0 h 785"/>
                <a:gd name="T2" fmla="*/ 340 w 781"/>
                <a:gd name="T3" fmla="*/ 0 h 785"/>
                <a:gd name="T4" fmla="*/ 363 w 781"/>
                <a:gd name="T5" fmla="*/ 2 h 785"/>
                <a:gd name="T6" fmla="*/ 386 w 781"/>
                <a:gd name="T7" fmla="*/ 7 h 785"/>
                <a:gd name="T8" fmla="*/ 408 w 781"/>
                <a:gd name="T9" fmla="*/ 17 h 785"/>
                <a:gd name="T10" fmla="*/ 429 w 781"/>
                <a:gd name="T11" fmla="*/ 30 h 785"/>
                <a:gd name="T12" fmla="*/ 448 w 781"/>
                <a:gd name="T13" fmla="*/ 46 h 785"/>
                <a:gd name="T14" fmla="*/ 737 w 781"/>
                <a:gd name="T15" fmla="*/ 336 h 785"/>
                <a:gd name="T16" fmla="*/ 755 w 781"/>
                <a:gd name="T17" fmla="*/ 357 h 785"/>
                <a:gd name="T18" fmla="*/ 768 w 781"/>
                <a:gd name="T19" fmla="*/ 381 h 785"/>
                <a:gd name="T20" fmla="*/ 777 w 781"/>
                <a:gd name="T21" fmla="*/ 406 h 785"/>
                <a:gd name="T22" fmla="*/ 781 w 781"/>
                <a:gd name="T23" fmla="*/ 431 h 785"/>
                <a:gd name="T24" fmla="*/ 781 w 781"/>
                <a:gd name="T25" fmla="*/ 457 h 785"/>
                <a:gd name="T26" fmla="*/ 777 w 781"/>
                <a:gd name="T27" fmla="*/ 483 h 785"/>
                <a:gd name="T28" fmla="*/ 768 w 781"/>
                <a:gd name="T29" fmla="*/ 509 h 785"/>
                <a:gd name="T30" fmla="*/ 755 w 781"/>
                <a:gd name="T31" fmla="*/ 532 h 785"/>
                <a:gd name="T32" fmla="*/ 737 w 781"/>
                <a:gd name="T33" fmla="*/ 553 h 785"/>
                <a:gd name="T34" fmla="*/ 505 w 781"/>
                <a:gd name="T35" fmla="*/ 785 h 785"/>
                <a:gd name="T36" fmla="*/ 0 w 781"/>
                <a:gd name="T37" fmla="*/ 278 h 785"/>
                <a:gd name="T38" fmla="*/ 232 w 781"/>
                <a:gd name="T39" fmla="*/ 45 h 785"/>
                <a:gd name="T40" fmla="*/ 251 w 781"/>
                <a:gd name="T41" fmla="*/ 29 h 785"/>
                <a:gd name="T42" fmla="*/ 271 w 781"/>
                <a:gd name="T43" fmla="*/ 17 h 785"/>
                <a:gd name="T44" fmla="*/ 293 w 781"/>
                <a:gd name="T45" fmla="*/ 7 h 785"/>
                <a:gd name="T46" fmla="*/ 316 w 781"/>
                <a:gd name="T47" fmla="*/ 2 h 785"/>
                <a:gd name="T48" fmla="*/ 340 w 781"/>
                <a:gd name="T4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1" h="785">
                  <a:moveTo>
                    <a:pt x="340" y="0"/>
                  </a:moveTo>
                  <a:lnTo>
                    <a:pt x="340" y="0"/>
                  </a:lnTo>
                  <a:lnTo>
                    <a:pt x="363" y="2"/>
                  </a:lnTo>
                  <a:lnTo>
                    <a:pt x="386" y="7"/>
                  </a:lnTo>
                  <a:lnTo>
                    <a:pt x="408" y="17"/>
                  </a:lnTo>
                  <a:lnTo>
                    <a:pt x="429" y="30"/>
                  </a:lnTo>
                  <a:lnTo>
                    <a:pt x="448" y="46"/>
                  </a:lnTo>
                  <a:lnTo>
                    <a:pt x="737" y="336"/>
                  </a:lnTo>
                  <a:lnTo>
                    <a:pt x="755" y="357"/>
                  </a:lnTo>
                  <a:lnTo>
                    <a:pt x="768" y="381"/>
                  </a:lnTo>
                  <a:lnTo>
                    <a:pt x="777" y="406"/>
                  </a:lnTo>
                  <a:lnTo>
                    <a:pt x="781" y="431"/>
                  </a:lnTo>
                  <a:lnTo>
                    <a:pt x="781" y="457"/>
                  </a:lnTo>
                  <a:lnTo>
                    <a:pt x="777" y="483"/>
                  </a:lnTo>
                  <a:lnTo>
                    <a:pt x="768" y="509"/>
                  </a:lnTo>
                  <a:lnTo>
                    <a:pt x="755" y="532"/>
                  </a:lnTo>
                  <a:lnTo>
                    <a:pt x="737" y="553"/>
                  </a:lnTo>
                  <a:lnTo>
                    <a:pt x="505" y="785"/>
                  </a:lnTo>
                  <a:lnTo>
                    <a:pt x="0" y="278"/>
                  </a:lnTo>
                  <a:lnTo>
                    <a:pt x="232" y="45"/>
                  </a:lnTo>
                  <a:lnTo>
                    <a:pt x="251" y="29"/>
                  </a:lnTo>
                  <a:lnTo>
                    <a:pt x="271" y="17"/>
                  </a:lnTo>
                  <a:lnTo>
                    <a:pt x="293" y="7"/>
                  </a:lnTo>
                  <a:lnTo>
                    <a:pt x="316" y="2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28" name="Freeform 65"/>
            <p:cNvSpPr>
              <a:spLocks/>
            </p:cNvSpPr>
            <p:nvPr/>
          </p:nvSpPr>
          <p:spPr bwMode="auto">
            <a:xfrm>
              <a:off x="6596063" y="3522663"/>
              <a:ext cx="1504950" cy="1512888"/>
            </a:xfrm>
            <a:custGeom>
              <a:avLst/>
              <a:gdLst>
                <a:gd name="T0" fmla="*/ 1391 w 1896"/>
                <a:gd name="T1" fmla="*/ 0 h 1905"/>
                <a:gd name="T2" fmla="*/ 1896 w 1896"/>
                <a:gd name="T3" fmla="*/ 508 h 1905"/>
                <a:gd name="T4" fmla="*/ 506 w 1896"/>
                <a:gd name="T5" fmla="*/ 1905 h 1905"/>
                <a:gd name="T6" fmla="*/ 0 w 1896"/>
                <a:gd name="T7" fmla="*/ 1398 h 1905"/>
                <a:gd name="T8" fmla="*/ 1391 w 1896"/>
                <a:gd name="T9" fmla="*/ 0 h 1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6" h="1905">
                  <a:moveTo>
                    <a:pt x="1391" y="0"/>
                  </a:moveTo>
                  <a:lnTo>
                    <a:pt x="1896" y="508"/>
                  </a:lnTo>
                  <a:lnTo>
                    <a:pt x="506" y="1905"/>
                  </a:lnTo>
                  <a:lnTo>
                    <a:pt x="0" y="1398"/>
                  </a:lnTo>
                  <a:lnTo>
                    <a:pt x="1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29" name="Freeform 66"/>
            <p:cNvSpPr>
              <a:spLocks/>
            </p:cNvSpPr>
            <p:nvPr/>
          </p:nvSpPr>
          <p:spPr bwMode="auto">
            <a:xfrm>
              <a:off x="6424613" y="4719638"/>
              <a:ext cx="485775" cy="488950"/>
            </a:xfrm>
            <a:custGeom>
              <a:avLst/>
              <a:gdLst>
                <a:gd name="T0" fmla="*/ 108 w 613"/>
                <a:gd name="T1" fmla="*/ 0 h 615"/>
                <a:gd name="T2" fmla="*/ 613 w 613"/>
                <a:gd name="T3" fmla="*/ 507 h 615"/>
                <a:gd name="T4" fmla="*/ 0 w 613"/>
                <a:gd name="T5" fmla="*/ 615 h 615"/>
                <a:gd name="T6" fmla="*/ 108 w 613"/>
                <a:gd name="T7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615">
                  <a:moveTo>
                    <a:pt x="108" y="0"/>
                  </a:moveTo>
                  <a:lnTo>
                    <a:pt x="613" y="507"/>
                  </a:lnTo>
                  <a:lnTo>
                    <a:pt x="0" y="615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30" name="Freeform 67"/>
            <p:cNvSpPr>
              <a:spLocks/>
            </p:cNvSpPr>
            <p:nvPr/>
          </p:nvSpPr>
          <p:spPr bwMode="auto">
            <a:xfrm>
              <a:off x="5843588" y="3640138"/>
              <a:ext cx="2036762" cy="2049463"/>
            </a:xfrm>
            <a:custGeom>
              <a:avLst/>
              <a:gdLst>
                <a:gd name="T0" fmla="*/ 213 w 2566"/>
                <a:gd name="T1" fmla="*/ 0 h 2582"/>
                <a:gd name="T2" fmla="*/ 2007 w 2566"/>
                <a:gd name="T3" fmla="*/ 0 h 2582"/>
                <a:gd name="T4" fmla="*/ 1675 w 2566"/>
                <a:gd name="T5" fmla="*/ 333 h 2582"/>
                <a:gd name="T6" fmla="*/ 331 w 2566"/>
                <a:gd name="T7" fmla="*/ 333 h 2582"/>
                <a:gd name="T8" fmla="*/ 331 w 2566"/>
                <a:gd name="T9" fmla="*/ 2250 h 2582"/>
                <a:gd name="T10" fmla="*/ 2235 w 2566"/>
                <a:gd name="T11" fmla="*/ 2250 h 2582"/>
                <a:gd name="T12" fmla="*/ 2235 w 2566"/>
                <a:gd name="T13" fmla="*/ 1160 h 2582"/>
                <a:gd name="T14" fmla="*/ 2566 w 2566"/>
                <a:gd name="T15" fmla="*/ 829 h 2582"/>
                <a:gd name="T16" fmla="*/ 2566 w 2566"/>
                <a:gd name="T17" fmla="*/ 2368 h 2582"/>
                <a:gd name="T18" fmla="*/ 2564 w 2566"/>
                <a:gd name="T19" fmla="*/ 2402 h 2582"/>
                <a:gd name="T20" fmla="*/ 2555 w 2566"/>
                <a:gd name="T21" fmla="*/ 2435 h 2582"/>
                <a:gd name="T22" fmla="*/ 2542 w 2566"/>
                <a:gd name="T23" fmla="*/ 2466 h 2582"/>
                <a:gd name="T24" fmla="*/ 2525 w 2566"/>
                <a:gd name="T25" fmla="*/ 2495 h 2582"/>
                <a:gd name="T26" fmla="*/ 2504 w 2566"/>
                <a:gd name="T27" fmla="*/ 2520 h 2582"/>
                <a:gd name="T28" fmla="*/ 2478 w 2566"/>
                <a:gd name="T29" fmla="*/ 2541 h 2582"/>
                <a:gd name="T30" fmla="*/ 2450 w 2566"/>
                <a:gd name="T31" fmla="*/ 2558 h 2582"/>
                <a:gd name="T32" fmla="*/ 2419 w 2566"/>
                <a:gd name="T33" fmla="*/ 2571 h 2582"/>
                <a:gd name="T34" fmla="*/ 2386 w 2566"/>
                <a:gd name="T35" fmla="*/ 2579 h 2582"/>
                <a:gd name="T36" fmla="*/ 2352 w 2566"/>
                <a:gd name="T37" fmla="*/ 2582 h 2582"/>
                <a:gd name="T38" fmla="*/ 213 w 2566"/>
                <a:gd name="T39" fmla="*/ 2582 h 2582"/>
                <a:gd name="T40" fmla="*/ 179 w 2566"/>
                <a:gd name="T41" fmla="*/ 2579 h 2582"/>
                <a:gd name="T42" fmla="*/ 146 w 2566"/>
                <a:gd name="T43" fmla="*/ 2571 h 2582"/>
                <a:gd name="T44" fmla="*/ 116 w 2566"/>
                <a:gd name="T45" fmla="*/ 2558 h 2582"/>
                <a:gd name="T46" fmla="*/ 88 w 2566"/>
                <a:gd name="T47" fmla="*/ 2541 h 2582"/>
                <a:gd name="T48" fmla="*/ 63 w 2566"/>
                <a:gd name="T49" fmla="*/ 2520 h 2582"/>
                <a:gd name="T50" fmla="*/ 41 w 2566"/>
                <a:gd name="T51" fmla="*/ 2495 h 2582"/>
                <a:gd name="T52" fmla="*/ 24 w 2566"/>
                <a:gd name="T53" fmla="*/ 2466 h 2582"/>
                <a:gd name="T54" fmla="*/ 11 w 2566"/>
                <a:gd name="T55" fmla="*/ 2435 h 2582"/>
                <a:gd name="T56" fmla="*/ 3 w 2566"/>
                <a:gd name="T57" fmla="*/ 2402 h 2582"/>
                <a:gd name="T58" fmla="*/ 0 w 2566"/>
                <a:gd name="T59" fmla="*/ 2368 h 2582"/>
                <a:gd name="T60" fmla="*/ 0 w 2566"/>
                <a:gd name="T61" fmla="*/ 216 h 2582"/>
                <a:gd name="T62" fmla="*/ 3 w 2566"/>
                <a:gd name="T63" fmla="*/ 180 h 2582"/>
                <a:gd name="T64" fmla="*/ 11 w 2566"/>
                <a:gd name="T65" fmla="*/ 147 h 2582"/>
                <a:gd name="T66" fmla="*/ 24 w 2566"/>
                <a:gd name="T67" fmla="*/ 117 h 2582"/>
                <a:gd name="T68" fmla="*/ 41 w 2566"/>
                <a:gd name="T69" fmla="*/ 89 h 2582"/>
                <a:gd name="T70" fmla="*/ 63 w 2566"/>
                <a:gd name="T71" fmla="*/ 63 h 2582"/>
                <a:gd name="T72" fmla="*/ 88 w 2566"/>
                <a:gd name="T73" fmla="*/ 41 h 2582"/>
                <a:gd name="T74" fmla="*/ 116 w 2566"/>
                <a:gd name="T75" fmla="*/ 24 h 2582"/>
                <a:gd name="T76" fmla="*/ 146 w 2566"/>
                <a:gd name="T77" fmla="*/ 11 h 2582"/>
                <a:gd name="T78" fmla="*/ 179 w 2566"/>
                <a:gd name="T79" fmla="*/ 3 h 2582"/>
                <a:gd name="T80" fmla="*/ 213 w 2566"/>
                <a:gd name="T81" fmla="*/ 0 h 2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6" h="2582">
                  <a:moveTo>
                    <a:pt x="213" y="0"/>
                  </a:moveTo>
                  <a:lnTo>
                    <a:pt x="2007" y="0"/>
                  </a:lnTo>
                  <a:lnTo>
                    <a:pt x="1675" y="333"/>
                  </a:lnTo>
                  <a:lnTo>
                    <a:pt x="331" y="333"/>
                  </a:lnTo>
                  <a:lnTo>
                    <a:pt x="331" y="2250"/>
                  </a:lnTo>
                  <a:lnTo>
                    <a:pt x="2235" y="2250"/>
                  </a:lnTo>
                  <a:lnTo>
                    <a:pt x="2235" y="1160"/>
                  </a:lnTo>
                  <a:lnTo>
                    <a:pt x="2566" y="829"/>
                  </a:lnTo>
                  <a:lnTo>
                    <a:pt x="2566" y="2368"/>
                  </a:lnTo>
                  <a:lnTo>
                    <a:pt x="2564" y="2402"/>
                  </a:lnTo>
                  <a:lnTo>
                    <a:pt x="2555" y="2435"/>
                  </a:lnTo>
                  <a:lnTo>
                    <a:pt x="2542" y="2466"/>
                  </a:lnTo>
                  <a:lnTo>
                    <a:pt x="2525" y="2495"/>
                  </a:lnTo>
                  <a:lnTo>
                    <a:pt x="2504" y="2520"/>
                  </a:lnTo>
                  <a:lnTo>
                    <a:pt x="2478" y="2541"/>
                  </a:lnTo>
                  <a:lnTo>
                    <a:pt x="2450" y="2558"/>
                  </a:lnTo>
                  <a:lnTo>
                    <a:pt x="2419" y="2571"/>
                  </a:lnTo>
                  <a:lnTo>
                    <a:pt x="2386" y="2579"/>
                  </a:lnTo>
                  <a:lnTo>
                    <a:pt x="2352" y="2582"/>
                  </a:lnTo>
                  <a:lnTo>
                    <a:pt x="213" y="2582"/>
                  </a:lnTo>
                  <a:lnTo>
                    <a:pt x="179" y="2579"/>
                  </a:lnTo>
                  <a:lnTo>
                    <a:pt x="146" y="2571"/>
                  </a:lnTo>
                  <a:lnTo>
                    <a:pt x="116" y="2558"/>
                  </a:lnTo>
                  <a:lnTo>
                    <a:pt x="88" y="2541"/>
                  </a:lnTo>
                  <a:lnTo>
                    <a:pt x="63" y="2520"/>
                  </a:lnTo>
                  <a:lnTo>
                    <a:pt x="41" y="2495"/>
                  </a:lnTo>
                  <a:lnTo>
                    <a:pt x="24" y="2466"/>
                  </a:lnTo>
                  <a:lnTo>
                    <a:pt x="11" y="2435"/>
                  </a:lnTo>
                  <a:lnTo>
                    <a:pt x="3" y="2402"/>
                  </a:lnTo>
                  <a:lnTo>
                    <a:pt x="0" y="2368"/>
                  </a:lnTo>
                  <a:lnTo>
                    <a:pt x="0" y="216"/>
                  </a:lnTo>
                  <a:lnTo>
                    <a:pt x="3" y="180"/>
                  </a:lnTo>
                  <a:lnTo>
                    <a:pt x="11" y="147"/>
                  </a:lnTo>
                  <a:lnTo>
                    <a:pt x="24" y="117"/>
                  </a:lnTo>
                  <a:lnTo>
                    <a:pt x="41" y="89"/>
                  </a:lnTo>
                  <a:lnTo>
                    <a:pt x="63" y="63"/>
                  </a:lnTo>
                  <a:lnTo>
                    <a:pt x="88" y="41"/>
                  </a:lnTo>
                  <a:lnTo>
                    <a:pt x="116" y="24"/>
                  </a:lnTo>
                  <a:lnTo>
                    <a:pt x="146" y="11"/>
                  </a:lnTo>
                  <a:lnTo>
                    <a:pt x="179" y="3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</p:grpSp>
      <p:grpSp>
        <p:nvGrpSpPr>
          <p:cNvPr id="231" name="Группа 230"/>
          <p:cNvGrpSpPr/>
          <p:nvPr/>
        </p:nvGrpSpPr>
        <p:grpSpPr>
          <a:xfrm>
            <a:off x="2639171" y="2349971"/>
            <a:ext cx="438343" cy="435256"/>
            <a:chOff x="5853113" y="3181350"/>
            <a:chExt cx="2028825" cy="2014538"/>
          </a:xfrm>
          <a:solidFill>
            <a:schemeClr val="tx1"/>
          </a:solidFill>
        </p:grpSpPr>
        <p:sp>
          <p:nvSpPr>
            <p:cNvPr id="232" name="Freeform 251"/>
            <p:cNvSpPr>
              <a:spLocks/>
            </p:cNvSpPr>
            <p:nvPr/>
          </p:nvSpPr>
          <p:spPr bwMode="auto">
            <a:xfrm>
              <a:off x="6907213" y="3181350"/>
              <a:ext cx="974725" cy="968375"/>
            </a:xfrm>
            <a:custGeom>
              <a:avLst/>
              <a:gdLst>
                <a:gd name="T0" fmla="*/ 921 w 1842"/>
                <a:gd name="T1" fmla="*/ 0 h 1829"/>
                <a:gd name="T2" fmla="*/ 1062 w 1842"/>
                <a:gd name="T3" fmla="*/ 11 h 1829"/>
                <a:gd name="T4" fmla="*/ 1200 w 1842"/>
                <a:gd name="T5" fmla="*/ 43 h 1829"/>
                <a:gd name="T6" fmla="*/ 1333 w 1842"/>
                <a:gd name="T7" fmla="*/ 96 h 1829"/>
                <a:gd name="T8" fmla="*/ 1458 w 1842"/>
                <a:gd name="T9" fmla="*/ 172 h 1829"/>
                <a:gd name="T10" fmla="*/ 1572 w 1842"/>
                <a:gd name="T11" fmla="*/ 268 h 1829"/>
                <a:gd name="T12" fmla="*/ 1669 w 1842"/>
                <a:gd name="T13" fmla="*/ 381 h 1829"/>
                <a:gd name="T14" fmla="*/ 1744 w 1842"/>
                <a:gd name="T15" fmla="*/ 506 h 1829"/>
                <a:gd name="T16" fmla="*/ 1799 w 1842"/>
                <a:gd name="T17" fmla="*/ 637 h 1829"/>
                <a:gd name="T18" fmla="*/ 1831 w 1842"/>
                <a:gd name="T19" fmla="*/ 775 h 1829"/>
                <a:gd name="T20" fmla="*/ 1842 w 1842"/>
                <a:gd name="T21" fmla="*/ 914 h 1829"/>
                <a:gd name="T22" fmla="*/ 1838 w 1842"/>
                <a:gd name="T23" fmla="*/ 986 h 1829"/>
                <a:gd name="T24" fmla="*/ 1817 w 1842"/>
                <a:gd name="T25" fmla="*/ 1124 h 1829"/>
                <a:gd name="T26" fmla="*/ 1774 w 1842"/>
                <a:gd name="T27" fmla="*/ 1259 h 1829"/>
                <a:gd name="T28" fmla="*/ 1710 w 1842"/>
                <a:gd name="T29" fmla="*/ 1387 h 1829"/>
                <a:gd name="T30" fmla="*/ 1624 w 1842"/>
                <a:gd name="T31" fmla="*/ 1507 h 1829"/>
                <a:gd name="T32" fmla="*/ 1516 w 1842"/>
                <a:gd name="T33" fmla="*/ 1612 h 1829"/>
                <a:gd name="T34" fmla="*/ 1396 w 1842"/>
                <a:gd name="T35" fmla="*/ 1699 h 1829"/>
                <a:gd name="T36" fmla="*/ 1267 w 1842"/>
                <a:gd name="T37" fmla="*/ 1763 h 1829"/>
                <a:gd name="T38" fmla="*/ 1131 w 1842"/>
                <a:gd name="T39" fmla="*/ 1805 h 1829"/>
                <a:gd name="T40" fmla="*/ 992 w 1842"/>
                <a:gd name="T41" fmla="*/ 1827 h 1829"/>
                <a:gd name="T42" fmla="*/ 850 w 1842"/>
                <a:gd name="T43" fmla="*/ 1827 h 1829"/>
                <a:gd name="T44" fmla="*/ 710 w 1842"/>
                <a:gd name="T45" fmla="*/ 1805 h 1829"/>
                <a:gd name="T46" fmla="*/ 574 w 1842"/>
                <a:gd name="T47" fmla="*/ 1763 h 1829"/>
                <a:gd name="T48" fmla="*/ 446 w 1842"/>
                <a:gd name="T49" fmla="*/ 1699 h 1829"/>
                <a:gd name="T50" fmla="*/ 325 w 1842"/>
                <a:gd name="T51" fmla="*/ 1612 h 1829"/>
                <a:gd name="T52" fmla="*/ 219 w 1842"/>
                <a:gd name="T53" fmla="*/ 1507 h 1829"/>
                <a:gd name="T54" fmla="*/ 132 w 1842"/>
                <a:gd name="T55" fmla="*/ 1387 h 1829"/>
                <a:gd name="T56" fmla="*/ 68 w 1842"/>
                <a:gd name="T57" fmla="*/ 1259 h 1829"/>
                <a:gd name="T58" fmla="*/ 25 w 1842"/>
                <a:gd name="T59" fmla="*/ 1124 h 1829"/>
                <a:gd name="T60" fmla="*/ 3 w 1842"/>
                <a:gd name="T61" fmla="*/ 984 h 1829"/>
                <a:gd name="T62" fmla="*/ 3 w 1842"/>
                <a:gd name="T63" fmla="*/ 845 h 1829"/>
                <a:gd name="T64" fmla="*/ 25 w 1842"/>
                <a:gd name="T65" fmla="*/ 706 h 1829"/>
                <a:gd name="T66" fmla="*/ 68 w 1842"/>
                <a:gd name="T67" fmla="*/ 571 h 1829"/>
                <a:gd name="T68" fmla="*/ 132 w 1842"/>
                <a:gd name="T69" fmla="*/ 442 h 1829"/>
                <a:gd name="T70" fmla="*/ 219 w 1842"/>
                <a:gd name="T71" fmla="*/ 323 h 1829"/>
                <a:gd name="T72" fmla="*/ 325 w 1842"/>
                <a:gd name="T73" fmla="*/ 217 h 1829"/>
                <a:gd name="T74" fmla="*/ 446 w 1842"/>
                <a:gd name="T75" fmla="*/ 131 h 1829"/>
                <a:gd name="T76" fmla="*/ 574 w 1842"/>
                <a:gd name="T77" fmla="*/ 68 h 1829"/>
                <a:gd name="T78" fmla="*/ 710 w 1842"/>
                <a:gd name="T79" fmla="*/ 24 h 1829"/>
                <a:gd name="T80" fmla="*/ 850 w 1842"/>
                <a:gd name="T81" fmla="*/ 2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42" h="1829">
                  <a:moveTo>
                    <a:pt x="921" y="0"/>
                  </a:moveTo>
                  <a:lnTo>
                    <a:pt x="921" y="0"/>
                  </a:lnTo>
                  <a:lnTo>
                    <a:pt x="992" y="2"/>
                  </a:lnTo>
                  <a:lnTo>
                    <a:pt x="1062" y="11"/>
                  </a:lnTo>
                  <a:lnTo>
                    <a:pt x="1131" y="24"/>
                  </a:lnTo>
                  <a:lnTo>
                    <a:pt x="1200" y="43"/>
                  </a:lnTo>
                  <a:lnTo>
                    <a:pt x="1267" y="68"/>
                  </a:lnTo>
                  <a:lnTo>
                    <a:pt x="1333" y="96"/>
                  </a:lnTo>
                  <a:lnTo>
                    <a:pt x="1397" y="131"/>
                  </a:lnTo>
                  <a:lnTo>
                    <a:pt x="1458" y="172"/>
                  </a:lnTo>
                  <a:lnTo>
                    <a:pt x="1516" y="217"/>
                  </a:lnTo>
                  <a:lnTo>
                    <a:pt x="1572" y="268"/>
                  </a:lnTo>
                  <a:lnTo>
                    <a:pt x="1624" y="323"/>
                  </a:lnTo>
                  <a:lnTo>
                    <a:pt x="1669" y="381"/>
                  </a:lnTo>
                  <a:lnTo>
                    <a:pt x="1710" y="442"/>
                  </a:lnTo>
                  <a:lnTo>
                    <a:pt x="1744" y="506"/>
                  </a:lnTo>
                  <a:lnTo>
                    <a:pt x="1774" y="571"/>
                  </a:lnTo>
                  <a:lnTo>
                    <a:pt x="1799" y="637"/>
                  </a:lnTo>
                  <a:lnTo>
                    <a:pt x="1817" y="706"/>
                  </a:lnTo>
                  <a:lnTo>
                    <a:pt x="1831" y="775"/>
                  </a:lnTo>
                  <a:lnTo>
                    <a:pt x="1838" y="845"/>
                  </a:lnTo>
                  <a:lnTo>
                    <a:pt x="1842" y="914"/>
                  </a:lnTo>
                  <a:lnTo>
                    <a:pt x="1842" y="916"/>
                  </a:lnTo>
                  <a:lnTo>
                    <a:pt x="1838" y="986"/>
                  </a:lnTo>
                  <a:lnTo>
                    <a:pt x="1831" y="1054"/>
                  </a:lnTo>
                  <a:lnTo>
                    <a:pt x="1817" y="1124"/>
                  </a:lnTo>
                  <a:lnTo>
                    <a:pt x="1799" y="1192"/>
                  </a:lnTo>
                  <a:lnTo>
                    <a:pt x="1774" y="1259"/>
                  </a:lnTo>
                  <a:lnTo>
                    <a:pt x="1744" y="1324"/>
                  </a:lnTo>
                  <a:lnTo>
                    <a:pt x="1710" y="1387"/>
                  </a:lnTo>
                  <a:lnTo>
                    <a:pt x="1669" y="1449"/>
                  </a:lnTo>
                  <a:lnTo>
                    <a:pt x="1624" y="1507"/>
                  </a:lnTo>
                  <a:lnTo>
                    <a:pt x="1572" y="1561"/>
                  </a:lnTo>
                  <a:lnTo>
                    <a:pt x="1516" y="1612"/>
                  </a:lnTo>
                  <a:lnTo>
                    <a:pt x="1458" y="1658"/>
                  </a:lnTo>
                  <a:lnTo>
                    <a:pt x="1396" y="1699"/>
                  </a:lnTo>
                  <a:lnTo>
                    <a:pt x="1333" y="1733"/>
                  </a:lnTo>
                  <a:lnTo>
                    <a:pt x="1267" y="1763"/>
                  </a:lnTo>
                  <a:lnTo>
                    <a:pt x="1200" y="1786"/>
                  </a:lnTo>
                  <a:lnTo>
                    <a:pt x="1131" y="1805"/>
                  </a:lnTo>
                  <a:lnTo>
                    <a:pt x="1062" y="1818"/>
                  </a:lnTo>
                  <a:lnTo>
                    <a:pt x="992" y="1827"/>
                  </a:lnTo>
                  <a:lnTo>
                    <a:pt x="921" y="1829"/>
                  </a:lnTo>
                  <a:lnTo>
                    <a:pt x="850" y="1827"/>
                  </a:lnTo>
                  <a:lnTo>
                    <a:pt x="779" y="1818"/>
                  </a:lnTo>
                  <a:lnTo>
                    <a:pt x="710" y="1805"/>
                  </a:lnTo>
                  <a:lnTo>
                    <a:pt x="641" y="1786"/>
                  </a:lnTo>
                  <a:lnTo>
                    <a:pt x="574" y="1763"/>
                  </a:lnTo>
                  <a:lnTo>
                    <a:pt x="509" y="1733"/>
                  </a:lnTo>
                  <a:lnTo>
                    <a:pt x="446" y="1699"/>
                  </a:lnTo>
                  <a:lnTo>
                    <a:pt x="384" y="1658"/>
                  </a:lnTo>
                  <a:lnTo>
                    <a:pt x="325" y="1612"/>
                  </a:lnTo>
                  <a:lnTo>
                    <a:pt x="270" y="1561"/>
                  </a:lnTo>
                  <a:lnTo>
                    <a:pt x="219" y="1507"/>
                  </a:lnTo>
                  <a:lnTo>
                    <a:pt x="172" y="1449"/>
                  </a:lnTo>
                  <a:lnTo>
                    <a:pt x="132" y="1387"/>
                  </a:lnTo>
                  <a:lnTo>
                    <a:pt x="97" y="1324"/>
                  </a:lnTo>
                  <a:lnTo>
                    <a:pt x="68" y="1259"/>
                  </a:lnTo>
                  <a:lnTo>
                    <a:pt x="44" y="1192"/>
                  </a:lnTo>
                  <a:lnTo>
                    <a:pt x="25" y="1124"/>
                  </a:lnTo>
                  <a:lnTo>
                    <a:pt x="10" y="1054"/>
                  </a:lnTo>
                  <a:lnTo>
                    <a:pt x="3" y="984"/>
                  </a:lnTo>
                  <a:lnTo>
                    <a:pt x="0" y="914"/>
                  </a:lnTo>
                  <a:lnTo>
                    <a:pt x="3" y="845"/>
                  </a:lnTo>
                  <a:lnTo>
                    <a:pt x="10" y="775"/>
                  </a:lnTo>
                  <a:lnTo>
                    <a:pt x="25" y="706"/>
                  </a:lnTo>
                  <a:lnTo>
                    <a:pt x="44" y="637"/>
                  </a:lnTo>
                  <a:lnTo>
                    <a:pt x="68" y="571"/>
                  </a:lnTo>
                  <a:lnTo>
                    <a:pt x="97" y="506"/>
                  </a:lnTo>
                  <a:lnTo>
                    <a:pt x="132" y="442"/>
                  </a:lnTo>
                  <a:lnTo>
                    <a:pt x="172" y="381"/>
                  </a:lnTo>
                  <a:lnTo>
                    <a:pt x="219" y="323"/>
                  </a:lnTo>
                  <a:lnTo>
                    <a:pt x="270" y="268"/>
                  </a:lnTo>
                  <a:lnTo>
                    <a:pt x="325" y="217"/>
                  </a:lnTo>
                  <a:lnTo>
                    <a:pt x="384" y="172"/>
                  </a:lnTo>
                  <a:lnTo>
                    <a:pt x="446" y="131"/>
                  </a:lnTo>
                  <a:lnTo>
                    <a:pt x="509" y="96"/>
                  </a:lnTo>
                  <a:lnTo>
                    <a:pt x="574" y="68"/>
                  </a:lnTo>
                  <a:lnTo>
                    <a:pt x="641" y="43"/>
                  </a:lnTo>
                  <a:lnTo>
                    <a:pt x="710" y="24"/>
                  </a:lnTo>
                  <a:lnTo>
                    <a:pt x="779" y="11"/>
                  </a:lnTo>
                  <a:lnTo>
                    <a:pt x="850" y="2"/>
                  </a:lnTo>
                  <a:lnTo>
                    <a:pt x="9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33" name="Freeform 252"/>
            <p:cNvSpPr>
              <a:spLocks noEditPoints="1"/>
            </p:cNvSpPr>
            <p:nvPr/>
          </p:nvSpPr>
          <p:spPr bwMode="auto">
            <a:xfrm>
              <a:off x="5853113" y="3817938"/>
              <a:ext cx="1387475" cy="1377950"/>
            </a:xfrm>
            <a:custGeom>
              <a:avLst/>
              <a:gdLst>
                <a:gd name="T0" fmla="*/ 1554 w 2623"/>
                <a:gd name="T1" fmla="*/ 878 h 2606"/>
                <a:gd name="T2" fmla="*/ 1496 w 2623"/>
                <a:gd name="T3" fmla="*/ 901 h 2606"/>
                <a:gd name="T4" fmla="*/ 1056 w 2623"/>
                <a:gd name="T5" fmla="*/ 1334 h 2606"/>
                <a:gd name="T6" fmla="*/ 1022 w 2623"/>
                <a:gd name="T7" fmla="*/ 1386 h 2606"/>
                <a:gd name="T8" fmla="*/ 1010 w 2623"/>
                <a:gd name="T9" fmla="*/ 1445 h 2606"/>
                <a:gd name="T10" fmla="*/ 1022 w 2623"/>
                <a:gd name="T11" fmla="*/ 1505 h 2606"/>
                <a:gd name="T12" fmla="*/ 1056 w 2623"/>
                <a:gd name="T13" fmla="*/ 1558 h 2606"/>
                <a:gd name="T14" fmla="*/ 1109 w 2623"/>
                <a:gd name="T15" fmla="*/ 1592 h 2606"/>
                <a:gd name="T16" fmla="*/ 1170 w 2623"/>
                <a:gd name="T17" fmla="*/ 1604 h 2606"/>
                <a:gd name="T18" fmla="*/ 1229 w 2623"/>
                <a:gd name="T19" fmla="*/ 1592 h 2606"/>
                <a:gd name="T20" fmla="*/ 1282 w 2623"/>
                <a:gd name="T21" fmla="*/ 1558 h 2606"/>
                <a:gd name="T22" fmla="*/ 1717 w 2623"/>
                <a:gd name="T23" fmla="*/ 1120 h 2606"/>
                <a:gd name="T24" fmla="*/ 1741 w 2623"/>
                <a:gd name="T25" fmla="*/ 1063 h 2606"/>
                <a:gd name="T26" fmla="*/ 1741 w 2623"/>
                <a:gd name="T27" fmla="*/ 1002 h 2606"/>
                <a:gd name="T28" fmla="*/ 1717 w 2623"/>
                <a:gd name="T29" fmla="*/ 946 h 2606"/>
                <a:gd name="T30" fmla="*/ 1672 w 2623"/>
                <a:gd name="T31" fmla="*/ 901 h 2606"/>
                <a:gd name="T32" fmla="*/ 1614 w 2623"/>
                <a:gd name="T33" fmla="*/ 878 h 2606"/>
                <a:gd name="T34" fmla="*/ 1790 w 2623"/>
                <a:gd name="T35" fmla="*/ 0 h 2606"/>
                <a:gd name="T36" fmla="*/ 1836 w 2623"/>
                <a:gd name="T37" fmla="*/ 144 h 2606"/>
                <a:gd name="T38" fmla="*/ 1902 w 2623"/>
                <a:gd name="T39" fmla="*/ 281 h 2606"/>
                <a:gd name="T40" fmla="*/ 1987 w 2623"/>
                <a:gd name="T41" fmla="*/ 410 h 2606"/>
                <a:gd name="T42" fmla="*/ 2092 w 2623"/>
                <a:gd name="T43" fmla="*/ 530 h 2606"/>
                <a:gd name="T44" fmla="*/ 2210 w 2623"/>
                <a:gd name="T45" fmla="*/ 632 h 2606"/>
                <a:gd name="T46" fmla="*/ 2338 w 2623"/>
                <a:gd name="T47" fmla="*/ 717 h 2606"/>
                <a:gd name="T48" fmla="*/ 2477 w 2623"/>
                <a:gd name="T49" fmla="*/ 783 h 2606"/>
                <a:gd name="T50" fmla="*/ 2623 w 2623"/>
                <a:gd name="T51" fmla="*/ 831 h 2606"/>
                <a:gd name="T52" fmla="*/ 645 w 2623"/>
                <a:gd name="T53" fmla="*/ 2576 h 2606"/>
                <a:gd name="T54" fmla="*/ 579 w 2623"/>
                <a:gd name="T55" fmla="*/ 2602 h 2606"/>
                <a:gd name="T56" fmla="*/ 510 w 2623"/>
                <a:gd name="T57" fmla="*/ 2605 h 2606"/>
                <a:gd name="T58" fmla="*/ 443 w 2623"/>
                <a:gd name="T59" fmla="*/ 2587 h 2606"/>
                <a:gd name="T60" fmla="*/ 386 w 2623"/>
                <a:gd name="T61" fmla="*/ 2547 h 2606"/>
                <a:gd name="T62" fmla="*/ 242 w 2623"/>
                <a:gd name="T63" fmla="*/ 2520 h 2606"/>
                <a:gd name="T64" fmla="*/ 205 w 2623"/>
                <a:gd name="T65" fmla="*/ 2544 h 2606"/>
                <a:gd name="T66" fmla="*/ 162 w 2623"/>
                <a:gd name="T67" fmla="*/ 2548 h 2606"/>
                <a:gd name="T68" fmla="*/ 120 w 2623"/>
                <a:gd name="T69" fmla="*/ 2534 h 2606"/>
                <a:gd name="T70" fmla="*/ 94 w 2623"/>
                <a:gd name="T71" fmla="*/ 2512 h 2606"/>
                <a:gd name="T72" fmla="*/ 70 w 2623"/>
                <a:gd name="T73" fmla="*/ 2474 h 2606"/>
                <a:gd name="T74" fmla="*/ 65 w 2623"/>
                <a:gd name="T75" fmla="*/ 2431 h 2606"/>
                <a:gd name="T76" fmla="*/ 80 w 2623"/>
                <a:gd name="T77" fmla="*/ 2391 h 2606"/>
                <a:gd name="T78" fmla="*/ 152 w 2623"/>
                <a:gd name="T79" fmla="*/ 2315 h 2606"/>
                <a:gd name="T80" fmla="*/ 38 w 2623"/>
                <a:gd name="T81" fmla="*/ 2196 h 2606"/>
                <a:gd name="T82" fmla="*/ 8 w 2623"/>
                <a:gd name="T83" fmla="*/ 2134 h 2606"/>
                <a:gd name="T84" fmla="*/ 0 w 2623"/>
                <a:gd name="T85" fmla="*/ 2065 h 2606"/>
                <a:gd name="T86" fmla="*/ 15 w 2623"/>
                <a:gd name="T87" fmla="*/ 1999 h 2606"/>
                <a:gd name="T88" fmla="*/ 52 w 2623"/>
                <a:gd name="T89" fmla="*/ 1938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23" h="2606">
                  <a:moveTo>
                    <a:pt x="1585" y="876"/>
                  </a:moveTo>
                  <a:lnTo>
                    <a:pt x="1554" y="878"/>
                  </a:lnTo>
                  <a:lnTo>
                    <a:pt x="1525" y="886"/>
                  </a:lnTo>
                  <a:lnTo>
                    <a:pt x="1496" y="901"/>
                  </a:lnTo>
                  <a:lnTo>
                    <a:pt x="1473" y="921"/>
                  </a:lnTo>
                  <a:lnTo>
                    <a:pt x="1056" y="1334"/>
                  </a:lnTo>
                  <a:lnTo>
                    <a:pt x="1036" y="1359"/>
                  </a:lnTo>
                  <a:lnTo>
                    <a:pt x="1022" y="1386"/>
                  </a:lnTo>
                  <a:lnTo>
                    <a:pt x="1013" y="1416"/>
                  </a:lnTo>
                  <a:lnTo>
                    <a:pt x="1010" y="1445"/>
                  </a:lnTo>
                  <a:lnTo>
                    <a:pt x="1013" y="1476"/>
                  </a:lnTo>
                  <a:lnTo>
                    <a:pt x="1022" y="1505"/>
                  </a:lnTo>
                  <a:lnTo>
                    <a:pt x="1036" y="1533"/>
                  </a:lnTo>
                  <a:lnTo>
                    <a:pt x="1056" y="1558"/>
                  </a:lnTo>
                  <a:lnTo>
                    <a:pt x="1081" y="1578"/>
                  </a:lnTo>
                  <a:lnTo>
                    <a:pt x="1109" y="1592"/>
                  </a:lnTo>
                  <a:lnTo>
                    <a:pt x="1139" y="1601"/>
                  </a:lnTo>
                  <a:lnTo>
                    <a:pt x="1170" y="1604"/>
                  </a:lnTo>
                  <a:lnTo>
                    <a:pt x="1199" y="1601"/>
                  </a:lnTo>
                  <a:lnTo>
                    <a:pt x="1229" y="1592"/>
                  </a:lnTo>
                  <a:lnTo>
                    <a:pt x="1257" y="1578"/>
                  </a:lnTo>
                  <a:lnTo>
                    <a:pt x="1282" y="1558"/>
                  </a:lnTo>
                  <a:lnTo>
                    <a:pt x="1697" y="1145"/>
                  </a:lnTo>
                  <a:lnTo>
                    <a:pt x="1717" y="1120"/>
                  </a:lnTo>
                  <a:lnTo>
                    <a:pt x="1733" y="1092"/>
                  </a:lnTo>
                  <a:lnTo>
                    <a:pt x="1741" y="1063"/>
                  </a:lnTo>
                  <a:lnTo>
                    <a:pt x="1743" y="1033"/>
                  </a:lnTo>
                  <a:lnTo>
                    <a:pt x="1741" y="1002"/>
                  </a:lnTo>
                  <a:lnTo>
                    <a:pt x="1731" y="974"/>
                  </a:lnTo>
                  <a:lnTo>
                    <a:pt x="1717" y="946"/>
                  </a:lnTo>
                  <a:lnTo>
                    <a:pt x="1697" y="921"/>
                  </a:lnTo>
                  <a:lnTo>
                    <a:pt x="1672" y="901"/>
                  </a:lnTo>
                  <a:lnTo>
                    <a:pt x="1644" y="886"/>
                  </a:lnTo>
                  <a:lnTo>
                    <a:pt x="1614" y="878"/>
                  </a:lnTo>
                  <a:lnTo>
                    <a:pt x="1585" y="876"/>
                  </a:lnTo>
                  <a:close/>
                  <a:moveTo>
                    <a:pt x="1790" y="0"/>
                  </a:moveTo>
                  <a:lnTo>
                    <a:pt x="1810" y="73"/>
                  </a:lnTo>
                  <a:lnTo>
                    <a:pt x="1836" y="144"/>
                  </a:lnTo>
                  <a:lnTo>
                    <a:pt x="1866" y="214"/>
                  </a:lnTo>
                  <a:lnTo>
                    <a:pt x="1902" y="281"/>
                  </a:lnTo>
                  <a:lnTo>
                    <a:pt x="1942" y="347"/>
                  </a:lnTo>
                  <a:lnTo>
                    <a:pt x="1987" y="410"/>
                  </a:lnTo>
                  <a:lnTo>
                    <a:pt x="2037" y="472"/>
                  </a:lnTo>
                  <a:lnTo>
                    <a:pt x="2092" y="530"/>
                  </a:lnTo>
                  <a:lnTo>
                    <a:pt x="2149" y="583"/>
                  </a:lnTo>
                  <a:lnTo>
                    <a:pt x="2210" y="632"/>
                  </a:lnTo>
                  <a:lnTo>
                    <a:pt x="2273" y="677"/>
                  </a:lnTo>
                  <a:lnTo>
                    <a:pt x="2338" y="717"/>
                  </a:lnTo>
                  <a:lnTo>
                    <a:pt x="2406" y="751"/>
                  </a:lnTo>
                  <a:lnTo>
                    <a:pt x="2477" y="783"/>
                  </a:lnTo>
                  <a:lnTo>
                    <a:pt x="2549" y="809"/>
                  </a:lnTo>
                  <a:lnTo>
                    <a:pt x="2623" y="831"/>
                  </a:lnTo>
                  <a:lnTo>
                    <a:pt x="674" y="2554"/>
                  </a:lnTo>
                  <a:lnTo>
                    <a:pt x="645" y="2576"/>
                  </a:lnTo>
                  <a:lnTo>
                    <a:pt x="613" y="2592"/>
                  </a:lnTo>
                  <a:lnTo>
                    <a:pt x="579" y="2602"/>
                  </a:lnTo>
                  <a:lnTo>
                    <a:pt x="545" y="2606"/>
                  </a:lnTo>
                  <a:lnTo>
                    <a:pt x="510" y="2605"/>
                  </a:lnTo>
                  <a:lnTo>
                    <a:pt x="477" y="2599"/>
                  </a:lnTo>
                  <a:lnTo>
                    <a:pt x="443" y="2587"/>
                  </a:lnTo>
                  <a:lnTo>
                    <a:pt x="414" y="2570"/>
                  </a:lnTo>
                  <a:lnTo>
                    <a:pt x="386" y="2547"/>
                  </a:lnTo>
                  <a:lnTo>
                    <a:pt x="300" y="2462"/>
                  </a:lnTo>
                  <a:lnTo>
                    <a:pt x="242" y="2520"/>
                  </a:lnTo>
                  <a:lnTo>
                    <a:pt x="224" y="2534"/>
                  </a:lnTo>
                  <a:lnTo>
                    <a:pt x="205" y="2544"/>
                  </a:lnTo>
                  <a:lnTo>
                    <a:pt x="183" y="2548"/>
                  </a:lnTo>
                  <a:lnTo>
                    <a:pt x="162" y="2548"/>
                  </a:lnTo>
                  <a:lnTo>
                    <a:pt x="141" y="2544"/>
                  </a:lnTo>
                  <a:lnTo>
                    <a:pt x="120" y="2534"/>
                  </a:lnTo>
                  <a:lnTo>
                    <a:pt x="102" y="2520"/>
                  </a:lnTo>
                  <a:lnTo>
                    <a:pt x="94" y="2512"/>
                  </a:lnTo>
                  <a:lnTo>
                    <a:pt x="80" y="2494"/>
                  </a:lnTo>
                  <a:lnTo>
                    <a:pt x="70" y="2474"/>
                  </a:lnTo>
                  <a:lnTo>
                    <a:pt x="65" y="2452"/>
                  </a:lnTo>
                  <a:lnTo>
                    <a:pt x="65" y="2431"/>
                  </a:lnTo>
                  <a:lnTo>
                    <a:pt x="70" y="2410"/>
                  </a:lnTo>
                  <a:lnTo>
                    <a:pt x="80" y="2391"/>
                  </a:lnTo>
                  <a:lnTo>
                    <a:pt x="94" y="2373"/>
                  </a:lnTo>
                  <a:lnTo>
                    <a:pt x="152" y="2315"/>
                  </a:lnTo>
                  <a:lnTo>
                    <a:pt x="61" y="2224"/>
                  </a:lnTo>
                  <a:lnTo>
                    <a:pt x="38" y="2196"/>
                  </a:lnTo>
                  <a:lnTo>
                    <a:pt x="20" y="2166"/>
                  </a:lnTo>
                  <a:lnTo>
                    <a:pt x="8" y="2134"/>
                  </a:lnTo>
                  <a:lnTo>
                    <a:pt x="1" y="2099"/>
                  </a:lnTo>
                  <a:lnTo>
                    <a:pt x="0" y="2065"/>
                  </a:lnTo>
                  <a:lnTo>
                    <a:pt x="5" y="2031"/>
                  </a:lnTo>
                  <a:lnTo>
                    <a:pt x="15" y="1999"/>
                  </a:lnTo>
                  <a:lnTo>
                    <a:pt x="31" y="1967"/>
                  </a:lnTo>
                  <a:lnTo>
                    <a:pt x="52" y="1938"/>
                  </a:lnTo>
                  <a:lnTo>
                    <a:pt x="17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</p:grpSp>
      <p:grpSp>
        <p:nvGrpSpPr>
          <p:cNvPr id="240" name="Группа 239"/>
          <p:cNvGrpSpPr/>
          <p:nvPr/>
        </p:nvGrpSpPr>
        <p:grpSpPr>
          <a:xfrm>
            <a:off x="2643893" y="4164990"/>
            <a:ext cx="293594" cy="398173"/>
            <a:chOff x="5891213" y="3165475"/>
            <a:chExt cx="2522537" cy="3421063"/>
          </a:xfrm>
          <a:solidFill>
            <a:schemeClr val="tx1"/>
          </a:solidFill>
        </p:grpSpPr>
        <p:sp>
          <p:nvSpPr>
            <p:cNvPr id="241" name="Freeform 296"/>
            <p:cNvSpPr>
              <a:spLocks/>
            </p:cNvSpPr>
            <p:nvPr/>
          </p:nvSpPr>
          <p:spPr bwMode="auto">
            <a:xfrm>
              <a:off x="6900863" y="3165475"/>
              <a:ext cx="503237" cy="312738"/>
            </a:xfrm>
            <a:custGeom>
              <a:avLst/>
              <a:gdLst>
                <a:gd name="T0" fmla="*/ 127 w 634"/>
                <a:gd name="T1" fmla="*/ 0 h 394"/>
                <a:gd name="T2" fmla="*/ 507 w 634"/>
                <a:gd name="T3" fmla="*/ 0 h 394"/>
                <a:gd name="T4" fmla="*/ 530 w 634"/>
                <a:gd name="T5" fmla="*/ 0 h 394"/>
                <a:gd name="T6" fmla="*/ 551 w 634"/>
                <a:gd name="T7" fmla="*/ 4 h 394"/>
                <a:gd name="T8" fmla="*/ 570 w 634"/>
                <a:gd name="T9" fmla="*/ 10 h 394"/>
                <a:gd name="T10" fmla="*/ 588 w 634"/>
                <a:gd name="T11" fmla="*/ 18 h 394"/>
                <a:gd name="T12" fmla="*/ 604 w 634"/>
                <a:gd name="T13" fmla="*/ 30 h 394"/>
                <a:gd name="T14" fmla="*/ 616 w 634"/>
                <a:gd name="T15" fmla="*/ 45 h 394"/>
                <a:gd name="T16" fmla="*/ 626 w 634"/>
                <a:gd name="T17" fmla="*/ 63 h 394"/>
                <a:gd name="T18" fmla="*/ 631 w 634"/>
                <a:gd name="T19" fmla="*/ 86 h 394"/>
                <a:gd name="T20" fmla="*/ 634 w 634"/>
                <a:gd name="T21" fmla="*/ 113 h 394"/>
                <a:gd name="T22" fmla="*/ 634 w 634"/>
                <a:gd name="T23" fmla="*/ 316 h 394"/>
                <a:gd name="T24" fmla="*/ 630 w 634"/>
                <a:gd name="T25" fmla="*/ 340 h 394"/>
                <a:gd name="T26" fmla="*/ 622 w 634"/>
                <a:gd name="T27" fmla="*/ 362 h 394"/>
                <a:gd name="T28" fmla="*/ 608 w 634"/>
                <a:gd name="T29" fmla="*/ 379 h 394"/>
                <a:gd name="T30" fmla="*/ 591 w 634"/>
                <a:gd name="T31" fmla="*/ 390 h 394"/>
                <a:gd name="T32" fmla="*/ 570 w 634"/>
                <a:gd name="T33" fmla="*/ 394 h 394"/>
                <a:gd name="T34" fmla="*/ 64 w 634"/>
                <a:gd name="T35" fmla="*/ 394 h 394"/>
                <a:gd name="T36" fmla="*/ 43 w 634"/>
                <a:gd name="T37" fmla="*/ 390 h 394"/>
                <a:gd name="T38" fmla="*/ 26 w 634"/>
                <a:gd name="T39" fmla="*/ 379 h 394"/>
                <a:gd name="T40" fmla="*/ 12 w 634"/>
                <a:gd name="T41" fmla="*/ 362 h 394"/>
                <a:gd name="T42" fmla="*/ 4 w 634"/>
                <a:gd name="T43" fmla="*/ 340 h 394"/>
                <a:gd name="T44" fmla="*/ 0 w 634"/>
                <a:gd name="T45" fmla="*/ 316 h 394"/>
                <a:gd name="T46" fmla="*/ 0 w 634"/>
                <a:gd name="T47" fmla="*/ 113 h 394"/>
                <a:gd name="T48" fmla="*/ 3 w 634"/>
                <a:gd name="T49" fmla="*/ 86 h 394"/>
                <a:gd name="T50" fmla="*/ 8 w 634"/>
                <a:gd name="T51" fmla="*/ 63 h 394"/>
                <a:gd name="T52" fmla="*/ 18 w 634"/>
                <a:gd name="T53" fmla="*/ 46 h 394"/>
                <a:gd name="T54" fmla="*/ 30 w 634"/>
                <a:gd name="T55" fmla="*/ 30 h 394"/>
                <a:gd name="T56" fmla="*/ 46 w 634"/>
                <a:gd name="T57" fmla="*/ 19 h 394"/>
                <a:gd name="T58" fmla="*/ 64 w 634"/>
                <a:gd name="T59" fmla="*/ 10 h 394"/>
                <a:gd name="T60" fmla="*/ 83 w 634"/>
                <a:gd name="T61" fmla="*/ 4 h 394"/>
                <a:gd name="T62" fmla="*/ 104 w 634"/>
                <a:gd name="T63" fmla="*/ 0 h 394"/>
                <a:gd name="T64" fmla="*/ 127 w 634"/>
                <a:gd name="T6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4" h="394">
                  <a:moveTo>
                    <a:pt x="127" y="0"/>
                  </a:moveTo>
                  <a:lnTo>
                    <a:pt x="507" y="0"/>
                  </a:lnTo>
                  <a:lnTo>
                    <a:pt x="530" y="0"/>
                  </a:lnTo>
                  <a:lnTo>
                    <a:pt x="551" y="4"/>
                  </a:lnTo>
                  <a:lnTo>
                    <a:pt x="570" y="10"/>
                  </a:lnTo>
                  <a:lnTo>
                    <a:pt x="588" y="18"/>
                  </a:lnTo>
                  <a:lnTo>
                    <a:pt x="604" y="30"/>
                  </a:lnTo>
                  <a:lnTo>
                    <a:pt x="616" y="45"/>
                  </a:lnTo>
                  <a:lnTo>
                    <a:pt x="626" y="63"/>
                  </a:lnTo>
                  <a:lnTo>
                    <a:pt x="631" y="86"/>
                  </a:lnTo>
                  <a:lnTo>
                    <a:pt x="634" y="113"/>
                  </a:lnTo>
                  <a:lnTo>
                    <a:pt x="634" y="316"/>
                  </a:lnTo>
                  <a:lnTo>
                    <a:pt x="630" y="340"/>
                  </a:lnTo>
                  <a:lnTo>
                    <a:pt x="622" y="362"/>
                  </a:lnTo>
                  <a:lnTo>
                    <a:pt x="608" y="379"/>
                  </a:lnTo>
                  <a:lnTo>
                    <a:pt x="591" y="390"/>
                  </a:lnTo>
                  <a:lnTo>
                    <a:pt x="570" y="394"/>
                  </a:lnTo>
                  <a:lnTo>
                    <a:pt x="64" y="394"/>
                  </a:lnTo>
                  <a:lnTo>
                    <a:pt x="43" y="390"/>
                  </a:lnTo>
                  <a:lnTo>
                    <a:pt x="26" y="379"/>
                  </a:lnTo>
                  <a:lnTo>
                    <a:pt x="12" y="362"/>
                  </a:lnTo>
                  <a:lnTo>
                    <a:pt x="4" y="340"/>
                  </a:lnTo>
                  <a:lnTo>
                    <a:pt x="0" y="316"/>
                  </a:lnTo>
                  <a:lnTo>
                    <a:pt x="0" y="113"/>
                  </a:lnTo>
                  <a:lnTo>
                    <a:pt x="3" y="86"/>
                  </a:lnTo>
                  <a:lnTo>
                    <a:pt x="8" y="63"/>
                  </a:lnTo>
                  <a:lnTo>
                    <a:pt x="18" y="46"/>
                  </a:lnTo>
                  <a:lnTo>
                    <a:pt x="30" y="30"/>
                  </a:lnTo>
                  <a:lnTo>
                    <a:pt x="46" y="19"/>
                  </a:lnTo>
                  <a:lnTo>
                    <a:pt x="64" y="10"/>
                  </a:lnTo>
                  <a:lnTo>
                    <a:pt x="83" y="4"/>
                  </a:lnTo>
                  <a:lnTo>
                    <a:pt x="104" y="0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  <p:sp>
          <p:nvSpPr>
            <p:cNvPr id="242" name="Freeform 297"/>
            <p:cNvSpPr>
              <a:spLocks noEditPoints="1"/>
            </p:cNvSpPr>
            <p:nvPr/>
          </p:nvSpPr>
          <p:spPr bwMode="auto">
            <a:xfrm>
              <a:off x="5891213" y="3359150"/>
              <a:ext cx="2522537" cy="3227388"/>
            </a:xfrm>
            <a:custGeom>
              <a:avLst/>
              <a:gdLst>
                <a:gd name="T0" fmla="*/ 317 w 3178"/>
                <a:gd name="T1" fmla="*/ 2871 h 4066"/>
                <a:gd name="T2" fmla="*/ 2861 w 3178"/>
                <a:gd name="T3" fmla="*/ 782 h 4066"/>
                <a:gd name="T4" fmla="*/ 0 w 3178"/>
                <a:gd name="T5" fmla="*/ 0 h 4066"/>
                <a:gd name="T6" fmla="*/ 1114 w 3178"/>
                <a:gd name="T7" fmla="*/ 72 h 4066"/>
                <a:gd name="T8" fmla="*/ 1127 w 3178"/>
                <a:gd name="T9" fmla="*/ 154 h 4066"/>
                <a:gd name="T10" fmla="*/ 1166 w 3178"/>
                <a:gd name="T11" fmla="*/ 224 h 4066"/>
                <a:gd name="T12" fmla="*/ 1223 w 3178"/>
                <a:gd name="T13" fmla="*/ 276 h 4066"/>
                <a:gd name="T14" fmla="*/ 1296 w 3178"/>
                <a:gd name="T15" fmla="*/ 305 h 4066"/>
                <a:gd name="T16" fmla="*/ 1842 w 3178"/>
                <a:gd name="T17" fmla="*/ 309 h 4066"/>
                <a:gd name="T18" fmla="*/ 1920 w 3178"/>
                <a:gd name="T19" fmla="*/ 294 h 4066"/>
                <a:gd name="T20" fmla="*/ 1985 w 3178"/>
                <a:gd name="T21" fmla="*/ 252 h 4066"/>
                <a:gd name="T22" fmla="*/ 2033 w 3178"/>
                <a:gd name="T23" fmla="*/ 190 h 4066"/>
                <a:gd name="T24" fmla="*/ 2060 w 3178"/>
                <a:gd name="T25" fmla="*/ 114 h 4066"/>
                <a:gd name="T26" fmla="*/ 2064 w 3178"/>
                <a:gd name="T27" fmla="*/ 0 h 4066"/>
                <a:gd name="T28" fmla="*/ 3178 w 3178"/>
                <a:gd name="T29" fmla="*/ 2871 h 4066"/>
                <a:gd name="T30" fmla="*/ 3162 w 3178"/>
                <a:gd name="T31" fmla="*/ 2970 h 4066"/>
                <a:gd name="T32" fmla="*/ 3117 w 3178"/>
                <a:gd name="T33" fmla="*/ 3056 h 4066"/>
                <a:gd name="T34" fmla="*/ 3048 w 3178"/>
                <a:gd name="T35" fmla="*/ 3125 h 4066"/>
                <a:gd name="T36" fmla="*/ 2961 w 3178"/>
                <a:gd name="T37" fmla="*/ 3171 h 4066"/>
                <a:gd name="T38" fmla="*/ 2861 w 3178"/>
                <a:gd name="T39" fmla="*/ 3187 h 4066"/>
                <a:gd name="T40" fmla="*/ 2614 w 3178"/>
                <a:gd name="T41" fmla="*/ 3727 h 4066"/>
                <a:gd name="T42" fmla="*/ 2652 w 3178"/>
                <a:gd name="T43" fmla="*/ 3778 h 4066"/>
                <a:gd name="T44" fmla="*/ 2667 w 3178"/>
                <a:gd name="T45" fmla="*/ 3836 h 4066"/>
                <a:gd name="T46" fmla="*/ 2658 w 3178"/>
                <a:gd name="T47" fmla="*/ 3896 h 4066"/>
                <a:gd name="T48" fmla="*/ 2625 w 3178"/>
                <a:gd name="T49" fmla="*/ 3950 h 4066"/>
                <a:gd name="T50" fmla="*/ 2575 w 3178"/>
                <a:gd name="T51" fmla="*/ 3987 h 4066"/>
                <a:gd name="T52" fmla="*/ 2516 w 3178"/>
                <a:gd name="T53" fmla="*/ 4001 h 4066"/>
                <a:gd name="T54" fmla="*/ 2456 w 3178"/>
                <a:gd name="T55" fmla="*/ 3993 h 4066"/>
                <a:gd name="T56" fmla="*/ 2402 w 3178"/>
                <a:gd name="T57" fmla="*/ 3961 h 4066"/>
                <a:gd name="T58" fmla="*/ 1747 w 3178"/>
                <a:gd name="T59" fmla="*/ 3907 h 4066"/>
                <a:gd name="T60" fmla="*/ 1733 w 3178"/>
                <a:gd name="T61" fmla="*/ 3977 h 4066"/>
                <a:gd name="T62" fmla="*/ 1688 w 3178"/>
                <a:gd name="T63" fmla="*/ 4031 h 4066"/>
                <a:gd name="T64" fmla="*/ 1626 w 3178"/>
                <a:gd name="T65" fmla="*/ 4062 h 4066"/>
                <a:gd name="T66" fmla="*/ 1552 w 3178"/>
                <a:gd name="T67" fmla="*/ 4062 h 4066"/>
                <a:gd name="T68" fmla="*/ 1490 w 3178"/>
                <a:gd name="T69" fmla="*/ 4031 h 4066"/>
                <a:gd name="T70" fmla="*/ 1445 w 3178"/>
                <a:gd name="T71" fmla="*/ 3977 h 4066"/>
                <a:gd name="T72" fmla="*/ 1431 w 3178"/>
                <a:gd name="T73" fmla="*/ 3907 h 4066"/>
                <a:gd name="T74" fmla="*/ 801 w 3178"/>
                <a:gd name="T75" fmla="*/ 3961 h 4066"/>
                <a:gd name="T76" fmla="*/ 750 w 3178"/>
                <a:gd name="T77" fmla="*/ 3991 h 4066"/>
                <a:gd name="T78" fmla="*/ 694 w 3178"/>
                <a:gd name="T79" fmla="*/ 4001 h 4066"/>
                <a:gd name="T80" fmla="*/ 631 w 3178"/>
                <a:gd name="T81" fmla="*/ 3989 h 4066"/>
                <a:gd name="T82" fmla="*/ 577 w 3178"/>
                <a:gd name="T83" fmla="*/ 3950 h 4066"/>
                <a:gd name="T84" fmla="*/ 545 w 3178"/>
                <a:gd name="T85" fmla="*/ 3896 h 4066"/>
                <a:gd name="T86" fmla="*/ 535 w 3178"/>
                <a:gd name="T87" fmla="*/ 3836 h 4066"/>
                <a:gd name="T88" fmla="*/ 550 w 3178"/>
                <a:gd name="T89" fmla="*/ 3778 h 4066"/>
                <a:gd name="T90" fmla="*/ 587 w 3178"/>
                <a:gd name="T91" fmla="*/ 3727 h 4066"/>
                <a:gd name="T92" fmla="*/ 317 w 3178"/>
                <a:gd name="T93" fmla="*/ 3185 h 4066"/>
                <a:gd name="T94" fmla="*/ 217 w 3178"/>
                <a:gd name="T95" fmla="*/ 3169 h 4066"/>
                <a:gd name="T96" fmla="*/ 130 w 3178"/>
                <a:gd name="T97" fmla="*/ 3125 h 4066"/>
                <a:gd name="T98" fmla="*/ 61 w 3178"/>
                <a:gd name="T99" fmla="*/ 3056 h 4066"/>
                <a:gd name="T100" fmla="*/ 16 w 3178"/>
                <a:gd name="T101" fmla="*/ 2970 h 4066"/>
                <a:gd name="T102" fmla="*/ 0 w 3178"/>
                <a:gd name="T103" fmla="*/ 2871 h 4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78" h="4066">
                  <a:moveTo>
                    <a:pt x="317" y="782"/>
                  </a:moveTo>
                  <a:lnTo>
                    <a:pt x="317" y="2871"/>
                  </a:lnTo>
                  <a:lnTo>
                    <a:pt x="2861" y="2871"/>
                  </a:lnTo>
                  <a:lnTo>
                    <a:pt x="2861" y="782"/>
                  </a:lnTo>
                  <a:lnTo>
                    <a:pt x="317" y="782"/>
                  </a:lnTo>
                  <a:close/>
                  <a:moveTo>
                    <a:pt x="0" y="0"/>
                  </a:moveTo>
                  <a:lnTo>
                    <a:pt x="1114" y="0"/>
                  </a:lnTo>
                  <a:lnTo>
                    <a:pt x="1114" y="72"/>
                  </a:lnTo>
                  <a:lnTo>
                    <a:pt x="1116" y="114"/>
                  </a:lnTo>
                  <a:lnTo>
                    <a:pt x="1127" y="154"/>
                  </a:lnTo>
                  <a:lnTo>
                    <a:pt x="1143" y="190"/>
                  </a:lnTo>
                  <a:lnTo>
                    <a:pt x="1166" y="224"/>
                  </a:lnTo>
                  <a:lnTo>
                    <a:pt x="1192" y="252"/>
                  </a:lnTo>
                  <a:lnTo>
                    <a:pt x="1223" y="276"/>
                  </a:lnTo>
                  <a:lnTo>
                    <a:pt x="1258" y="294"/>
                  </a:lnTo>
                  <a:lnTo>
                    <a:pt x="1296" y="305"/>
                  </a:lnTo>
                  <a:lnTo>
                    <a:pt x="1336" y="309"/>
                  </a:lnTo>
                  <a:lnTo>
                    <a:pt x="1842" y="309"/>
                  </a:lnTo>
                  <a:lnTo>
                    <a:pt x="1882" y="305"/>
                  </a:lnTo>
                  <a:lnTo>
                    <a:pt x="1920" y="294"/>
                  </a:lnTo>
                  <a:lnTo>
                    <a:pt x="1955" y="276"/>
                  </a:lnTo>
                  <a:lnTo>
                    <a:pt x="1985" y="252"/>
                  </a:lnTo>
                  <a:lnTo>
                    <a:pt x="2012" y="224"/>
                  </a:lnTo>
                  <a:lnTo>
                    <a:pt x="2033" y="190"/>
                  </a:lnTo>
                  <a:lnTo>
                    <a:pt x="2051" y="154"/>
                  </a:lnTo>
                  <a:lnTo>
                    <a:pt x="2060" y="114"/>
                  </a:lnTo>
                  <a:lnTo>
                    <a:pt x="2064" y="72"/>
                  </a:lnTo>
                  <a:lnTo>
                    <a:pt x="2064" y="0"/>
                  </a:lnTo>
                  <a:lnTo>
                    <a:pt x="3178" y="0"/>
                  </a:lnTo>
                  <a:lnTo>
                    <a:pt x="3178" y="2871"/>
                  </a:lnTo>
                  <a:lnTo>
                    <a:pt x="3174" y="2922"/>
                  </a:lnTo>
                  <a:lnTo>
                    <a:pt x="3162" y="2970"/>
                  </a:lnTo>
                  <a:lnTo>
                    <a:pt x="3143" y="3016"/>
                  </a:lnTo>
                  <a:lnTo>
                    <a:pt x="3117" y="3056"/>
                  </a:lnTo>
                  <a:lnTo>
                    <a:pt x="3086" y="3094"/>
                  </a:lnTo>
                  <a:lnTo>
                    <a:pt x="3048" y="3125"/>
                  </a:lnTo>
                  <a:lnTo>
                    <a:pt x="3006" y="3150"/>
                  </a:lnTo>
                  <a:lnTo>
                    <a:pt x="2961" y="3171"/>
                  </a:lnTo>
                  <a:lnTo>
                    <a:pt x="2912" y="3183"/>
                  </a:lnTo>
                  <a:lnTo>
                    <a:pt x="2861" y="3187"/>
                  </a:lnTo>
                  <a:lnTo>
                    <a:pt x="2020" y="3187"/>
                  </a:lnTo>
                  <a:lnTo>
                    <a:pt x="2614" y="3727"/>
                  </a:lnTo>
                  <a:lnTo>
                    <a:pt x="2636" y="3751"/>
                  </a:lnTo>
                  <a:lnTo>
                    <a:pt x="2652" y="3778"/>
                  </a:lnTo>
                  <a:lnTo>
                    <a:pt x="2663" y="3806"/>
                  </a:lnTo>
                  <a:lnTo>
                    <a:pt x="2667" y="3836"/>
                  </a:lnTo>
                  <a:lnTo>
                    <a:pt x="2666" y="3867"/>
                  </a:lnTo>
                  <a:lnTo>
                    <a:pt x="2658" y="3896"/>
                  </a:lnTo>
                  <a:lnTo>
                    <a:pt x="2646" y="3925"/>
                  </a:lnTo>
                  <a:lnTo>
                    <a:pt x="2625" y="3950"/>
                  </a:lnTo>
                  <a:lnTo>
                    <a:pt x="2602" y="3972"/>
                  </a:lnTo>
                  <a:lnTo>
                    <a:pt x="2575" y="3987"/>
                  </a:lnTo>
                  <a:lnTo>
                    <a:pt x="2547" y="3997"/>
                  </a:lnTo>
                  <a:lnTo>
                    <a:pt x="2516" y="4001"/>
                  </a:lnTo>
                  <a:lnTo>
                    <a:pt x="2486" y="4000"/>
                  </a:lnTo>
                  <a:lnTo>
                    <a:pt x="2456" y="3993"/>
                  </a:lnTo>
                  <a:lnTo>
                    <a:pt x="2428" y="3980"/>
                  </a:lnTo>
                  <a:lnTo>
                    <a:pt x="2402" y="3961"/>
                  </a:lnTo>
                  <a:lnTo>
                    <a:pt x="1747" y="3366"/>
                  </a:lnTo>
                  <a:lnTo>
                    <a:pt x="1747" y="3907"/>
                  </a:lnTo>
                  <a:lnTo>
                    <a:pt x="1743" y="3944"/>
                  </a:lnTo>
                  <a:lnTo>
                    <a:pt x="1733" y="3977"/>
                  </a:lnTo>
                  <a:lnTo>
                    <a:pt x="1714" y="4007"/>
                  </a:lnTo>
                  <a:lnTo>
                    <a:pt x="1688" y="4031"/>
                  </a:lnTo>
                  <a:lnTo>
                    <a:pt x="1659" y="4050"/>
                  </a:lnTo>
                  <a:lnTo>
                    <a:pt x="1626" y="4062"/>
                  </a:lnTo>
                  <a:lnTo>
                    <a:pt x="1589" y="4066"/>
                  </a:lnTo>
                  <a:lnTo>
                    <a:pt x="1552" y="4062"/>
                  </a:lnTo>
                  <a:lnTo>
                    <a:pt x="1519" y="4050"/>
                  </a:lnTo>
                  <a:lnTo>
                    <a:pt x="1490" y="4031"/>
                  </a:lnTo>
                  <a:lnTo>
                    <a:pt x="1464" y="4007"/>
                  </a:lnTo>
                  <a:lnTo>
                    <a:pt x="1445" y="3977"/>
                  </a:lnTo>
                  <a:lnTo>
                    <a:pt x="1435" y="3944"/>
                  </a:lnTo>
                  <a:lnTo>
                    <a:pt x="1431" y="3907"/>
                  </a:lnTo>
                  <a:lnTo>
                    <a:pt x="1431" y="3391"/>
                  </a:lnTo>
                  <a:lnTo>
                    <a:pt x="801" y="3961"/>
                  </a:lnTo>
                  <a:lnTo>
                    <a:pt x="776" y="3978"/>
                  </a:lnTo>
                  <a:lnTo>
                    <a:pt x="750" y="3991"/>
                  </a:lnTo>
                  <a:lnTo>
                    <a:pt x="722" y="3999"/>
                  </a:lnTo>
                  <a:lnTo>
                    <a:pt x="694" y="4001"/>
                  </a:lnTo>
                  <a:lnTo>
                    <a:pt x="661" y="3999"/>
                  </a:lnTo>
                  <a:lnTo>
                    <a:pt x="631" y="3989"/>
                  </a:lnTo>
                  <a:lnTo>
                    <a:pt x="601" y="3973"/>
                  </a:lnTo>
                  <a:lnTo>
                    <a:pt x="577" y="3950"/>
                  </a:lnTo>
                  <a:lnTo>
                    <a:pt x="557" y="3925"/>
                  </a:lnTo>
                  <a:lnTo>
                    <a:pt x="545" y="3896"/>
                  </a:lnTo>
                  <a:lnTo>
                    <a:pt x="536" y="3867"/>
                  </a:lnTo>
                  <a:lnTo>
                    <a:pt x="535" y="3836"/>
                  </a:lnTo>
                  <a:lnTo>
                    <a:pt x="539" y="3806"/>
                  </a:lnTo>
                  <a:lnTo>
                    <a:pt x="550" y="3778"/>
                  </a:lnTo>
                  <a:lnTo>
                    <a:pt x="565" y="3751"/>
                  </a:lnTo>
                  <a:lnTo>
                    <a:pt x="587" y="3727"/>
                  </a:lnTo>
                  <a:lnTo>
                    <a:pt x="1185" y="3185"/>
                  </a:lnTo>
                  <a:lnTo>
                    <a:pt x="317" y="3185"/>
                  </a:lnTo>
                  <a:lnTo>
                    <a:pt x="266" y="3181"/>
                  </a:lnTo>
                  <a:lnTo>
                    <a:pt x="217" y="3169"/>
                  </a:lnTo>
                  <a:lnTo>
                    <a:pt x="172" y="3150"/>
                  </a:lnTo>
                  <a:lnTo>
                    <a:pt x="130" y="3125"/>
                  </a:lnTo>
                  <a:lnTo>
                    <a:pt x="92" y="3094"/>
                  </a:lnTo>
                  <a:lnTo>
                    <a:pt x="61" y="3056"/>
                  </a:lnTo>
                  <a:lnTo>
                    <a:pt x="35" y="3016"/>
                  </a:lnTo>
                  <a:lnTo>
                    <a:pt x="16" y="2970"/>
                  </a:lnTo>
                  <a:lnTo>
                    <a:pt x="4" y="2922"/>
                  </a:lnTo>
                  <a:lnTo>
                    <a:pt x="0" y="28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568271" y="4451270"/>
            <a:ext cx="3697895" cy="1325441"/>
            <a:chOff x="4640226" y="4227976"/>
            <a:chExt cx="3081579" cy="1104534"/>
          </a:xfrm>
        </p:grpSpPr>
        <p:sp>
          <p:nvSpPr>
            <p:cNvPr id="448" name="Shape 147"/>
            <p:cNvSpPr/>
            <p:nvPr/>
          </p:nvSpPr>
          <p:spPr>
            <a:xfrm rot="5400000" flipV="1">
              <a:off x="4708774" y="4159428"/>
              <a:ext cx="479883" cy="616980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" fmla="*/ 71254 w 71275"/>
                <a:gd name="connsiteY0" fmla="*/ 18749 h 18749"/>
                <a:gd name="connsiteX1" fmla="*/ 71254 w 71275"/>
                <a:gd name="connsiteY1" fmla="*/ 9130 h 18749"/>
                <a:gd name="connsiteX2" fmla="*/ 70387 w 71275"/>
                <a:gd name="connsiteY2" fmla="*/ 3101 h 18749"/>
                <a:gd name="connsiteX3" fmla="*/ 67001 w 71275"/>
                <a:gd name="connsiteY3" fmla="*/ 172 h 18749"/>
                <a:gd name="connsiteX4" fmla="*/ 0 w 71275"/>
                <a:gd name="connsiteY4" fmla="*/ 0 h 18749"/>
                <a:gd name="connsiteX0" fmla="*/ 11522 w 11543"/>
                <a:gd name="connsiteY0" fmla="*/ 18618 h 18618"/>
                <a:gd name="connsiteX1" fmla="*/ 11522 w 11543"/>
                <a:gd name="connsiteY1" fmla="*/ 8999 h 18618"/>
                <a:gd name="connsiteX2" fmla="*/ 10655 w 11543"/>
                <a:gd name="connsiteY2" fmla="*/ 2970 h 18618"/>
                <a:gd name="connsiteX3" fmla="*/ 7269 w 11543"/>
                <a:gd name="connsiteY3" fmla="*/ 41 h 18618"/>
                <a:gd name="connsiteX4" fmla="*/ 0 w 11543"/>
                <a:gd name="connsiteY4" fmla="*/ 41 h 18618"/>
                <a:gd name="connsiteX0" fmla="*/ 15199 w 15220"/>
                <a:gd name="connsiteY0" fmla="*/ 18618 h 18618"/>
                <a:gd name="connsiteX1" fmla="*/ 15199 w 15220"/>
                <a:gd name="connsiteY1" fmla="*/ 8999 h 18618"/>
                <a:gd name="connsiteX2" fmla="*/ 14332 w 15220"/>
                <a:gd name="connsiteY2" fmla="*/ 2970 h 18618"/>
                <a:gd name="connsiteX3" fmla="*/ 10946 w 15220"/>
                <a:gd name="connsiteY3" fmla="*/ 41 h 18618"/>
                <a:gd name="connsiteX4" fmla="*/ 0 w 15220"/>
                <a:gd name="connsiteY4" fmla="*/ 41 h 18618"/>
                <a:gd name="connsiteX0" fmla="*/ 15199 w 15220"/>
                <a:gd name="connsiteY0" fmla="*/ 16065 h 16065"/>
                <a:gd name="connsiteX1" fmla="*/ 15199 w 15220"/>
                <a:gd name="connsiteY1" fmla="*/ 8999 h 16065"/>
                <a:gd name="connsiteX2" fmla="*/ 14332 w 15220"/>
                <a:gd name="connsiteY2" fmla="*/ 2970 h 16065"/>
                <a:gd name="connsiteX3" fmla="*/ 10946 w 15220"/>
                <a:gd name="connsiteY3" fmla="*/ 41 h 16065"/>
                <a:gd name="connsiteX4" fmla="*/ 0 w 15220"/>
                <a:gd name="connsiteY4" fmla="*/ 41 h 16065"/>
                <a:gd name="connsiteX0" fmla="*/ 34728 w 34749"/>
                <a:gd name="connsiteY0" fmla="*/ 16194 h 16194"/>
                <a:gd name="connsiteX1" fmla="*/ 34728 w 34749"/>
                <a:gd name="connsiteY1" fmla="*/ 9128 h 16194"/>
                <a:gd name="connsiteX2" fmla="*/ 33861 w 34749"/>
                <a:gd name="connsiteY2" fmla="*/ 3099 h 16194"/>
                <a:gd name="connsiteX3" fmla="*/ 30475 w 34749"/>
                <a:gd name="connsiteY3" fmla="*/ 170 h 16194"/>
                <a:gd name="connsiteX4" fmla="*/ 0 w 34749"/>
                <a:gd name="connsiteY4" fmla="*/ 0 h 16194"/>
                <a:gd name="connsiteX0" fmla="*/ 34728 w 34749"/>
                <a:gd name="connsiteY0" fmla="*/ 16065 h 16065"/>
                <a:gd name="connsiteX1" fmla="*/ 34728 w 34749"/>
                <a:gd name="connsiteY1" fmla="*/ 8999 h 16065"/>
                <a:gd name="connsiteX2" fmla="*/ 33861 w 34749"/>
                <a:gd name="connsiteY2" fmla="*/ 2970 h 16065"/>
                <a:gd name="connsiteX3" fmla="*/ 30475 w 34749"/>
                <a:gd name="connsiteY3" fmla="*/ 41 h 16065"/>
                <a:gd name="connsiteX4" fmla="*/ 0 w 34749"/>
                <a:gd name="connsiteY4" fmla="*/ 382 h 16065"/>
                <a:gd name="connsiteX0" fmla="*/ 34401 w 34422"/>
                <a:gd name="connsiteY0" fmla="*/ 16065 h 16065"/>
                <a:gd name="connsiteX1" fmla="*/ 34401 w 34422"/>
                <a:gd name="connsiteY1" fmla="*/ 8999 h 16065"/>
                <a:gd name="connsiteX2" fmla="*/ 33534 w 34422"/>
                <a:gd name="connsiteY2" fmla="*/ 2970 h 16065"/>
                <a:gd name="connsiteX3" fmla="*/ 30148 w 34422"/>
                <a:gd name="connsiteY3" fmla="*/ 41 h 16065"/>
                <a:gd name="connsiteX4" fmla="*/ 0 w 34422"/>
                <a:gd name="connsiteY4" fmla="*/ 42 h 16065"/>
                <a:gd name="connsiteX0" fmla="*/ 34401 w 34422"/>
                <a:gd name="connsiteY0" fmla="*/ 23043 h 23043"/>
                <a:gd name="connsiteX1" fmla="*/ 34401 w 34422"/>
                <a:gd name="connsiteY1" fmla="*/ 8999 h 23043"/>
                <a:gd name="connsiteX2" fmla="*/ 33534 w 34422"/>
                <a:gd name="connsiteY2" fmla="*/ 2970 h 23043"/>
                <a:gd name="connsiteX3" fmla="*/ 30148 w 34422"/>
                <a:gd name="connsiteY3" fmla="*/ 41 h 23043"/>
                <a:gd name="connsiteX4" fmla="*/ 0 w 34422"/>
                <a:gd name="connsiteY4" fmla="*/ 42 h 23043"/>
                <a:gd name="connsiteX0" fmla="*/ 47182 w 47203"/>
                <a:gd name="connsiteY0" fmla="*/ 23043 h 23043"/>
                <a:gd name="connsiteX1" fmla="*/ 47182 w 47203"/>
                <a:gd name="connsiteY1" fmla="*/ 8999 h 23043"/>
                <a:gd name="connsiteX2" fmla="*/ 46315 w 47203"/>
                <a:gd name="connsiteY2" fmla="*/ 2970 h 23043"/>
                <a:gd name="connsiteX3" fmla="*/ 42929 w 47203"/>
                <a:gd name="connsiteY3" fmla="*/ 41 h 23043"/>
                <a:gd name="connsiteX4" fmla="*/ 0 w 47203"/>
                <a:gd name="connsiteY4" fmla="*/ 42 h 23043"/>
                <a:gd name="connsiteX0" fmla="*/ 39338 w 39359"/>
                <a:gd name="connsiteY0" fmla="*/ 23043 h 23043"/>
                <a:gd name="connsiteX1" fmla="*/ 39338 w 39359"/>
                <a:gd name="connsiteY1" fmla="*/ 8999 h 23043"/>
                <a:gd name="connsiteX2" fmla="*/ 38471 w 39359"/>
                <a:gd name="connsiteY2" fmla="*/ 2970 h 23043"/>
                <a:gd name="connsiteX3" fmla="*/ 35085 w 39359"/>
                <a:gd name="connsiteY3" fmla="*/ 41 h 23043"/>
                <a:gd name="connsiteX4" fmla="*/ 0 w 39359"/>
                <a:gd name="connsiteY4" fmla="*/ 42 h 23043"/>
                <a:gd name="connsiteX0" fmla="*/ 14579 w 14600"/>
                <a:gd name="connsiteY0" fmla="*/ 23171 h 23171"/>
                <a:gd name="connsiteX1" fmla="*/ 14579 w 14600"/>
                <a:gd name="connsiteY1" fmla="*/ 9127 h 23171"/>
                <a:gd name="connsiteX2" fmla="*/ 13712 w 14600"/>
                <a:gd name="connsiteY2" fmla="*/ 3098 h 23171"/>
                <a:gd name="connsiteX3" fmla="*/ 10326 w 14600"/>
                <a:gd name="connsiteY3" fmla="*/ 169 h 23171"/>
                <a:gd name="connsiteX4" fmla="*/ 0 w 14600"/>
                <a:gd name="connsiteY4" fmla="*/ 0 h 23171"/>
                <a:gd name="connsiteX0" fmla="*/ 14579 w 14600"/>
                <a:gd name="connsiteY0" fmla="*/ 45808 h 45808"/>
                <a:gd name="connsiteX1" fmla="*/ 14579 w 14600"/>
                <a:gd name="connsiteY1" fmla="*/ 9127 h 45808"/>
                <a:gd name="connsiteX2" fmla="*/ 13712 w 14600"/>
                <a:gd name="connsiteY2" fmla="*/ 3098 h 45808"/>
                <a:gd name="connsiteX3" fmla="*/ 10326 w 14600"/>
                <a:gd name="connsiteY3" fmla="*/ 169 h 45808"/>
                <a:gd name="connsiteX4" fmla="*/ 0 w 14600"/>
                <a:gd name="connsiteY4" fmla="*/ 0 h 45808"/>
                <a:gd name="connsiteX0" fmla="*/ 9349 w 9370"/>
                <a:gd name="connsiteY0" fmla="*/ 45808 h 45808"/>
                <a:gd name="connsiteX1" fmla="*/ 9349 w 9370"/>
                <a:gd name="connsiteY1" fmla="*/ 9127 h 45808"/>
                <a:gd name="connsiteX2" fmla="*/ 8482 w 9370"/>
                <a:gd name="connsiteY2" fmla="*/ 3098 h 45808"/>
                <a:gd name="connsiteX3" fmla="*/ 5096 w 9370"/>
                <a:gd name="connsiteY3" fmla="*/ 169 h 45808"/>
                <a:gd name="connsiteX4" fmla="*/ 0 w 9370"/>
                <a:gd name="connsiteY4" fmla="*/ 0 h 45808"/>
                <a:gd name="connsiteX0" fmla="*/ 9978 w 10000"/>
                <a:gd name="connsiteY0" fmla="*/ 9972 h 9972"/>
                <a:gd name="connsiteX1" fmla="*/ 9978 w 10000"/>
                <a:gd name="connsiteY1" fmla="*/ 1964 h 9972"/>
                <a:gd name="connsiteX2" fmla="*/ 9052 w 10000"/>
                <a:gd name="connsiteY2" fmla="*/ 648 h 9972"/>
                <a:gd name="connsiteX3" fmla="*/ 5439 w 10000"/>
                <a:gd name="connsiteY3" fmla="*/ 9 h 9972"/>
                <a:gd name="connsiteX4" fmla="*/ 0 w 10000"/>
                <a:gd name="connsiteY4" fmla="*/ 9 h 9972"/>
                <a:gd name="connsiteX0" fmla="*/ 10065 w 10065"/>
                <a:gd name="connsiteY0" fmla="*/ 5529 h 5529"/>
                <a:gd name="connsiteX1" fmla="*/ 9978 w 10065"/>
                <a:gd name="connsiteY1" fmla="*/ 1970 h 5529"/>
                <a:gd name="connsiteX2" fmla="*/ 9052 w 10065"/>
                <a:gd name="connsiteY2" fmla="*/ 650 h 5529"/>
                <a:gd name="connsiteX3" fmla="*/ 5439 w 10065"/>
                <a:gd name="connsiteY3" fmla="*/ 9 h 5529"/>
                <a:gd name="connsiteX4" fmla="*/ 0 w 10065"/>
                <a:gd name="connsiteY4" fmla="*/ 9 h 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5" h="5529" extrusionOk="0">
                  <a:moveTo>
                    <a:pt x="10065" y="5529"/>
                  </a:moveTo>
                  <a:cubicBezTo>
                    <a:pt x="10036" y="4343"/>
                    <a:pt x="10007" y="3156"/>
                    <a:pt x="9978" y="1970"/>
                  </a:cubicBezTo>
                  <a:cubicBezTo>
                    <a:pt x="10094" y="1494"/>
                    <a:pt x="9760" y="1018"/>
                    <a:pt x="9052" y="650"/>
                  </a:cubicBezTo>
                  <a:cubicBezTo>
                    <a:pt x="8170" y="191"/>
                    <a:pt x="6815" y="-50"/>
                    <a:pt x="5439" y="9"/>
                  </a:cubicBezTo>
                  <a:lnTo>
                    <a:pt x="0" y="9"/>
                  </a:lnTo>
                </a:path>
              </a:pathLst>
            </a:custGeom>
            <a:ln w="19050" cmpd="sng">
              <a:solidFill>
                <a:schemeClr val="tx2"/>
              </a:solidFill>
              <a:prstDash val="sysDash"/>
              <a:miter lim="400000"/>
            </a:ln>
          </p:spPr>
          <p:txBody>
            <a:bodyPr lIns="67727" tIns="67727" rIns="67727" bIns="67727" anchor="ctr"/>
            <a:lstStyle/>
            <a:p>
              <a:pPr lvl="0">
                <a:defRPr sz="2400"/>
              </a:pPr>
              <a:endParaRPr sz="3200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5247724" y="4242147"/>
              <a:ext cx="247408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40" b="1" dirty="0">
                  <a:latin typeface="+mj-lt"/>
                  <a:ea typeface="Roboto Light" panose="02000000000000000000" pitchFamily="2" charset="0"/>
                </a:rPr>
                <a:t>Title text demo</a:t>
              </a:r>
              <a:endParaRPr lang="ru-RU" sz="1440" b="1" dirty="0"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5247724" y="4516903"/>
              <a:ext cx="2052320" cy="81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40" dirty="0">
                  <a:latin typeface="+mj-lt"/>
                  <a:ea typeface="Roboto Light" panose="02000000000000000000" pitchFamily="2" charset="0"/>
                </a:rPr>
                <a:t>Your content to play here, or through paste in this box, and select only the text. Your content to play here</a:t>
              </a:r>
              <a:endParaRPr lang="ru-RU" sz="1440" dirty="0">
                <a:latin typeface="+mj-lt"/>
                <a:ea typeface="Roboto Light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6572447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5495926" y="1370013"/>
            <a:ext cx="1336675" cy="1347788"/>
            <a:chOff x="5495926" y="1852613"/>
            <a:chExt cx="1336675" cy="1347788"/>
          </a:xfrm>
          <a:solidFill>
            <a:schemeClr val="accent1"/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724526" y="2089150"/>
              <a:ext cx="877888" cy="874713"/>
            </a:xfrm>
            <a:custGeom>
              <a:avLst/>
              <a:gdLst>
                <a:gd name="T0" fmla="*/ 165 w 428"/>
                <a:gd name="T1" fmla="*/ 27 h 428"/>
                <a:gd name="T2" fmla="*/ 27 w 428"/>
                <a:gd name="T3" fmla="*/ 262 h 428"/>
                <a:gd name="T4" fmla="*/ 263 w 428"/>
                <a:gd name="T5" fmla="*/ 401 h 428"/>
                <a:gd name="T6" fmla="*/ 401 w 428"/>
                <a:gd name="T7" fmla="*/ 165 h 428"/>
                <a:gd name="T8" fmla="*/ 165 w 428"/>
                <a:gd name="T9" fmla="*/ 2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165" y="27"/>
                  </a:moveTo>
                  <a:cubicBezTo>
                    <a:pt x="62" y="53"/>
                    <a:pt x="0" y="159"/>
                    <a:pt x="27" y="262"/>
                  </a:cubicBezTo>
                  <a:cubicBezTo>
                    <a:pt x="54" y="366"/>
                    <a:pt x="159" y="428"/>
                    <a:pt x="263" y="401"/>
                  </a:cubicBezTo>
                  <a:cubicBezTo>
                    <a:pt x="366" y="374"/>
                    <a:pt x="428" y="269"/>
                    <a:pt x="401" y="165"/>
                  </a:cubicBezTo>
                  <a:cubicBezTo>
                    <a:pt x="374" y="62"/>
                    <a:pt x="269" y="0"/>
                    <a:pt x="16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5495926" y="1852613"/>
              <a:ext cx="1336675" cy="1347788"/>
            </a:xfrm>
            <a:custGeom>
              <a:avLst/>
              <a:gdLst>
                <a:gd name="T0" fmla="*/ 287 w 653"/>
                <a:gd name="T1" fmla="*/ 65 h 658"/>
                <a:gd name="T2" fmla="*/ 256 w 653"/>
                <a:gd name="T3" fmla="*/ 6 h 658"/>
                <a:gd name="T4" fmla="*/ 201 w 653"/>
                <a:gd name="T5" fmla="*/ 93 h 658"/>
                <a:gd name="T6" fmla="*/ 164 w 653"/>
                <a:gd name="T7" fmla="*/ 115 h 658"/>
                <a:gd name="T8" fmla="*/ 64 w 653"/>
                <a:gd name="T9" fmla="*/ 129 h 658"/>
                <a:gd name="T10" fmla="*/ 82 w 653"/>
                <a:gd name="T11" fmla="*/ 220 h 658"/>
                <a:gd name="T12" fmla="*/ 17 w 653"/>
                <a:gd name="T13" fmla="*/ 215 h 658"/>
                <a:gd name="T14" fmla="*/ 60 w 653"/>
                <a:gd name="T15" fmla="*/ 308 h 658"/>
                <a:gd name="T16" fmla="*/ 59 w 653"/>
                <a:gd name="T17" fmla="*/ 352 h 658"/>
                <a:gd name="T18" fmla="*/ 19 w 653"/>
                <a:gd name="T19" fmla="*/ 442 h 658"/>
                <a:gd name="T20" fmla="*/ 112 w 653"/>
                <a:gd name="T21" fmla="*/ 487 h 658"/>
                <a:gd name="T22" fmla="*/ 75 w 653"/>
                <a:gd name="T23" fmla="*/ 542 h 658"/>
                <a:gd name="T24" fmla="*/ 177 w 653"/>
                <a:gd name="T25" fmla="*/ 550 h 658"/>
                <a:gd name="T26" fmla="*/ 234 w 653"/>
                <a:gd name="T27" fmla="*/ 581 h 658"/>
                <a:gd name="T28" fmla="*/ 299 w 653"/>
                <a:gd name="T29" fmla="*/ 658 h 658"/>
                <a:gd name="T30" fmla="*/ 324 w 653"/>
                <a:gd name="T31" fmla="*/ 595 h 658"/>
                <a:gd name="T32" fmla="*/ 367 w 653"/>
                <a:gd name="T33" fmla="*/ 594 h 658"/>
                <a:gd name="T34" fmla="*/ 461 w 653"/>
                <a:gd name="T35" fmla="*/ 630 h 658"/>
                <a:gd name="T36" fmla="*/ 452 w 653"/>
                <a:gd name="T37" fmla="*/ 564 h 658"/>
                <a:gd name="T38" fmla="*/ 490 w 653"/>
                <a:gd name="T39" fmla="*/ 542 h 658"/>
                <a:gd name="T40" fmla="*/ 589 w 653"/>
                <a:gd name="T41" fmla="*/ 529 h 658"/>
                <a:gd name="T42" fmla="*/ 549 w 653"/>
                <a:gd name="T43" fmla="*/ 474 h 658"/>
                <a:gd name="T44" fmla="*/ 572 w 653"/>
                <a:gd name="T45" fmla="*/ 438 h 658"/>
                <a:gd name="T46" fmla="*/ 653 w 653"/>
                <a:gd name="T47" fmla="*/ 378 h 658"/>
                <a:gd name="T48" fmla="*/ 591 w 653"/>
                <a:gd name="T49" fmla="*/ 345 h 658"/>
                <a:gd name="T50" fmla="*/ 592 w 653"/>
                <a:gd name="T51" fmla="*/ 297 h 658"/>
                <a:gd name="T52" fmla="*/ 629 w 653"/>
                <a:gd name="T53" fmla="*/ 217 h 658"/>
                <a:gd name="T54" fmla="*/ 567 w 653"/>
                <a:gd name="T55" fmla="*/ 220 h 658"/>
                <a:gd name="T56" fmla="*/ 542 w 653"/>
                <a:gd name="T57" fmla="*/ 170 h 658"/>
                <a:gd name="T58" fmla="*/ 531 w 653"/>
                <a:gd name="T59" fmla="*/ 70 h 658"/>
                <a:gd name="T60" fmla="*/ 476 w 653"/>
                <a:gd name="T61" fmla="*/ 108 h 658"/>
                <a:gd name="T62" fmla="*/ 419 w 653"/>
                <a:gd name="T63" fmla="*/ 77 h 658"/>
                <a:gd name="T64" fmla="*/ 354 w 653"/>
                <a:gd name="T65" fmla="*/ 0 h 658"/>
                <a:gd name="T66" fmla="*/ 540 w 653"/>
                <a:gd name="T67" fmla="*/ 273 h 658"/>
                <a:gd name="T68" fmla="*/ 112 w 653"/>
                <a:gd name="T69" fmla="*/ 384 h 658"/>
                <a:gd name="T70" fmla="*/ 540 w 653"/>
                <a:gd name="T71" fmla="*/ 273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3" h="658">
                  <a:moveTo>
                    <a:pt x="330" y="62"/>
                  </a:moveTo>
                  <a:cubicBezTo>
                    <a:pt x="316" y="62"/>
                    <a:pt x="301" y="63"/>
                    <a:pt x="287" y="65"/>
                  </a:cubicBezTo>
                  <a:cubicBezTo>
                    <a:pt x="287" y="63"/>
                    <a:pt x="287" y="63"/>
                    <a:pt x="287" y="63"/>
                  </a:cubicBezTo>
                  <a:cubicBezTo>
                    <a:pt x="256" y="6"/>
                    <a:pt x="256" y="6"/>
                    <a:pt x="256" y="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188" y="100"/>
                    <a:pt x="176" y="108"/>
                    <a:pt x="165" y="116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95" y="194"/>
                    <a:pt x="88" y="207"/>
                    <a:pt x="82" y="220"/>
                  </a:cubicBezTo>
                  <a:cubicBezTo>
                    <a:pt x="81" y="220"/>
                    <a:pt x="81" y="220"/>
                    <a:pt x="81" y="220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60" y="308"/>
                    <a:pt x="60" y="308"/>
                    <a:pt x="60" y="308"/>
                  </a:cubicBezTo>
                  <a:cubicBezTo>
                    <a:pt x="59" y="323"/>
                    <a:pt x="58" y="330"/>
                    <a:pt x="61" y="352"/>
                  </a:cubicBezTo>
                  <a:cubicBezTo>
                    <a:pt x="59" y="352"/>
                    <a:pt x="59" y="352"/>
                    <a:pt x="59" y="352"/>
                  </a:cubicBezTo>
                  <a:cubicBezTo>
                    <a:pt x="2" y="378"/>
                    <a:pt x="2" y="378"/>
                    <a:pt x="2" y="378"/>
                  </a:cubicBezTo>
                  <a:cubicBezTo>
                    <a:pt x="19" y="442"/>
                    <a:pt x="19" y="442"/>
                    <a:pt x="19" y="442"/>
                  </a:cubicBezTo>
                  <a:cubicBezTo>
                    <a:pt x="84" y="438"/>
                    <a:pt x="84" y="438"/>
                    <a:pt x="84" y="438"/>
                  </a:cubicBezTo>
                  <a:cubicBezTo>
                    <a:pt x="92" y="456"/>
                    <a:pt x="101" y="472"/>
                    <a:pt x="112" y="487"/>
                  </a:cubicBezTo>
                  <a:cubicBezTo>
                    <a:pt x="111" y="488"/>
                    <a:pt x="111" y="488"/>
                    <a:pt x="111" y="488"/>
                  </a:cubicBezTo>
                  <a:cubicBezTo>
                    <a:pt x="75" y="542"/>
                    <a:pt x="75" y="542"/>
                    <a:pt x="75" y="542"/>
                  </a:cubicBezTo>
                  <a:cubicBezTo>
                    <a:pt x="122" y="588"/>
                    <a:pt x="122" y="588"/>
                    <a:pt x="122" y="588"/>
                  </a:cubicBezTo>
                  <a:cubicBezTo>
                    <a:pt x="177" y="550"/>
                    <a:pt x="177" y="550"/>
                    <a:pt x="177" y="550"/>
                  </a:cubicBezTo>
                  <a:cubicBezTo>
                    <a:pt x="195" y="562"/>
                    <a:pt x="214" y="572"/>
                    <a:pt x="235" y="579"/>
                  </a:cubicBezTo>
                  <a:cubicBezTo>
                    <a:pt x="234" y="581"/>
                    <a:pt x="234" y="581"/>
                    <a:pt x="234" y="581"/>
                  </a:cubicBezTo>
                  <a:cubicBezTo>
                    <a:pt x="234" y="645"/>
                    <a:pt x="234" y="645"/>
                    <a:pt x="234" y="645"/>
                  </a:cubicBezTo>
                  <a:cubicBezTo>
                    <a:pt x="299" y="658"/>
                    <a:pt x="299" y="658"/>
                    <a:pt x="299" y="658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38" y="595"/>
                    <a:pt x="352" y="595"/>
                    <a:pt x="366" y="593"/>
                  </a:cubicBezTo>
                  <a:cubicBezTo>
                    <a:pt x="367" y="594"/>
                    <a:pt x="367" y="594"/>
                    <a:pt x="367" y="594"/>
                  </a:cubicBezTo>
                  <a:cubicBezTo>
                    <a:pt x="397" y="651"/>
                    <a:pt x="397" y="651"/>
                    <a:pt x="397" y="651"/>
                  </a:cubicBezTo>
                  <a:cubicBezTo>
                    <a:pt x="461" y="630"/>
                    <a:pt x="461" y="630"/>
                    <a:pt x="461" y="630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65" y="557"/>
                    <a:pt x="477" y="549"/>
                    <a:pt x="488" y="541"/>
                  </a:cubicBezTo>
                  <a:cubicBezTo>
                    <a:pt x="490" y="542"/>
                    <a:pt x="490" y="542"/>
                    <a:pt x="490" y="542"/>
                  </a:cubicBezTo>
                  <a:cubicBezTo>
                    <a:pt x="544" y="577"/>
                    <a:pt x="544" y="577"/>
                    <a:pt x="544" y="577"/>
                  </a:cubicBezTo>
                  <a:cubicBezTo>
                    <a:pt x="589" y="529"/>
                    <a:pt x="589" y="529"/>
                    <a:pt x="589" y="529"/>
                  </a:cubicBezTo>
                  <a:cubicBezTo>
                    <a:pt x="550" y="475"/>
                    <a:pt x="550" y="475"/>
                    <a:pt x="550" y="475"/>
                  </a:cubicBezTo>
                  <a:cubicBezTo>
                    <a:pt x="549" y="474"/>
                    <a:pt x="549" y="474"/>
                    <a:pt x="549" y="474"/>
                  </a:cubicBezTo>
                  <a:cubicBezTo>
                    <a:pt x="557" y="462"/>
                    <a:pt x="564" y="450"/>
                    <a:pt x="570" y="437"/>
                  </a:cubicBezTo>
                  <a:cubicBezTo>
                    <a:pt x="572" y="438"/>
                    <a:pt x="572" y="438"/>
                    <a:pt x="572" y="438"/>
                  </a:cubicBezTo>
                  <a:cubicBezTo>
                    <a:pt x="637" y="442"/>
                    <a:pt x="637" y="442"/>
                    <a:pt x="637" y="442"/>
                  </a:cubicBezTo>
                  <a:cubicBezTo>
                    <a:pt x="653" y="378"/>
                    <a:pt x="653" y="378"/>
                    <a:pt x="653" y="378"/>
                  </a:cubicBezTo>
                  <a:cubicBezTo>
                    <a:pt x="593" y="349"/>
                    <a:pt x="593" y="349"/>
                    <a:pt x="593" y="349"/>
                  </a:cubicBezTo>
                  <a:cubicBezTo>
                    <a:pt x="591" y="345"/>
                    <a:pt x="591" y="345"/>
                    <a:pt x="591" y="345"/>
                  </a:cubicBezTo>
                  <a:cubicBezTo>
                    <a:pt x="592" y="331"/>
                    <a:pt x="592" y="319"/>
                    <a:pt x="589" y="298"/>
                  </a:cubicBezTo>
                  <a:cubicBezTo>
                    <a:pt x="592" y="297"/>
                    <a:pt x="592" y="297"/>
                    <a:pt x="592" y="297"/>
                  </a:cubicBezTo>
                  <a:cubicBezTo>
                    <a:pt x="645" y="281"/>
                    <a:pt x="645" y="281"/>
                    <a:pt x="645" y="281"/>
                  </a:cubicBezTo>
                  <a:cubicBezTo>
                    <a:pt x="629" y="217"/>
                    <a:pt x="629" y="217"/>
                    <a:pt x="629" y="217"/>
                  </a:cubicBezTo>
                  <a:cubicBezTo>
                    <a:pt x="566" y="220"/>
                    <a:pt x="566" y="220"/>
                    <a:pt x="566" y="220"/>
                  </a:cubicBezTo>
                  <a:cubicBezTo>
                    <a:pt x="567" y="220"/>
                    <a:pt x="567" y="220"/>
                    <a:pt x="567" y="220"/>
                  </a:cubicBezTo>
                  <a:cubicBezTo>
                    <a:pt x="559" y="202"/>
                    <a:pt x="551" y="186"/>
                    <a:pt x="540" y="171"/>
                  </a:cubicBezTo>
                  <a:cubicBezTo>
                    <a:pt x="542" y="170"/>
                    <a:pt x="542" y="170"/>
                    <a:pt x="542" y="170"/>
                  </a:cubicBezTo>
                  <a:cubicBezTo>
                    <a:pt x="579" y="116"/>
                    <a:pt x="579" y="116"/>
                    <a:pt x="579" y="116"/>
                  </a:cubicBezTo>
                  <a:cubicBezTo>
                    <a:pt x="531" y="70"/>
                    <a:pt x="531" y="70"/>
                    <a:pt x="531" y="70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58" y="96"/>
                    <a:pt x="439" y="86"/>
                    <a:pt x="419" y="79"/>
                  </a:cubicBezTo>
                  <a:cubicBezTo>
                    <a:pt x="419" y="77"/>
                    <a:pt x="419" y="77"/>
                    <a:pt x="419" y="77"/>
                  </a:cubicBezTo>
                  <a:cubicBezTo>
                    <a:pt x="420" y="12"/>
                    <a:pt x="420" y="12"/>
                    <a:pt x="420" y="12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30" y="62"/>
                    <a:pt x="330" y="62"/>
                    <a:pt x="330" y="62"/>
                  </a:cubicBezTo>
                  <a:close/>
                  <a:moveTo>
                    <a:pt x="540" y="273"/>
                  </a:moveTo>
                  <a:cubicBezTo>
                    <a:pt x="571" y="391"/>
                    <a:pt x="500" y="512"/>
                    <a:pt x="382" y="543"/>
                  </a:cubicBezTo>
                  <a:cubicBezTo>
                    <a:pt x="263" y="574"/>
                    <a:pt x="143" y="503"/>
                    <a:pt x="112" y="384"/>
                  </a:cubicBezTo>
                  <a:cubicBezTo>
                    <a:pt x="81" y="266"/>
                    <a:pt x="152" y="145"/>
                    <a:pt x="270" y="115"/>
                  </a:cubicBezTo>
                  <a:cubicBezTo>
                    <a:pt x="389" y="84"/>
                    <a:pt x="509" y="155"/>
                    <a:pt x="540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Freeform 5"/>
          <p:cNvSpPr>
            <a:spLocks/>
          </p:cNvSpPr>
          <p:nvPr/>
        </p:nvSpPr>
        <p:spPr bwMode="auto">
          <a:xfrm>
            <a:off x="5575301" y="4999038"/>
            <a:ext cx="1227138" cy="1146175"/>
          </a:xfrm>
          <a:custGeom>
            <a:avLst/>
            <a:gdLst>
              <a:gd name="T0" fmla="*/ 582 w 599"/>
              <a:gd name="T1" fmla="*/ 0 h 560"/>
              <a:gd name="T2" fmla="*/ 299 w 599"/>
              <a:gd name="T3" fmla="*/ 21 h 560"/>
              <a:gd name="T4" fmla="*/ 16 w 599"/>
              <a:gd name="T5" fmla="*/ 0 h 560"/>
              <a:gd name="T6" fmla="*/ 12 w 599"/>
              <a:gd name="T7" fmla="*/ 22 h 560"/>
              <a:gd name="T8" fmla="*/ 24 w 599"/>
              <a:gd name="T9" fmla="*/ 60 h 560"/>
              <a:gd name="T10" fmla="*/ 29 w 599"/>
              <a:gd name="T11" fmla="*/ 132 h 560"/>
              <a:gd name="T12" fmla="*/ 39 w 599"/>
              <a:gd name="T13" fmla="*/ 132 h 560"/>
              <a:gd name="T14" fmla="*/ 40 w 599"/>
              <a:gd name="T15" fmla="*/ 133 h 560"/>
              <a:gd name="T16" fmla="*/ 40 w 599"/>
              <a:gd name="T17" fmla="*/ 160 h 560"/>
              <a:gd name="T18" fmla="*/ 36 w 599"/>
              <a:gd name="T19" fmla="*/ 160 h 560"/>
              <a:gd name="T20" fmla="*/ 14 w 599"/>
              <a:gd name="T21" fmla="*/ 176 h 560"/>
              <a:gd name="T22" fmla="*/ 36 w 599"/>
              <a:gd name="T23" fmla="*/ 192 h 560"/>
              <a:gd name="T24" fmla="*/ 40 w 599"/>
              <a:gd name="T25" fmla="*/ 192 h 560"/>
              <a:gd name="T26" fmla="*/ 40 w 599"/>
              <a:gd name="T27" fmla="*/ 220 h 560"/>
              <a:gd name="T28" fmla="*/ 36 w 599"/>
              <a:gd name="T29" fmla="*/ 220 h 560"/>
              <a:gd name="T30" fmla="*/ 14 w 599"/>
              <a:gd name="T31" fmla="*/ 240 h 560"/>
              <a:gd name="T32" fmla="*/ 36 w 599"/>
              <a:gd name="T33" fmla="*/ 260 h 560"/>
              <a:gd name="T34" fmla="*/ 40 w 599"/>
              <a:gd name="T35" fmla="*/ 260 h 560"/>
              <a:gd name="T36" fmla="*/ 40 w 599"/>
              <a:gd name="T37" fmla="*/ 292 h 560"/>
              <a:gd name="T38" fmla="*/ 37 w 599"/>
              <a:gd name="T39" fmla="*/ 292 h 560"/>
              <a:gd name="T40" fmla="*/ 15 w 599"/>
              <a:gd name="T41" fmla="*/ 310 h 560"/>
              <a:gd name="T42" fmla="*/ 37 w 599"/>
              <a:gd name="T43" fmla="*/ 328 h 560"/>
              <a:gd name="T44" fmla="*/ 40 w 599"/>
              <a:gd name="T45" fmla="*/ 328 h 560"/>
              <a:gd name="T46" fmla="*/ 40 w 599"/>
              <a:gd name="T47" fmla="*/ 335 h 560"/>
              <a:gd name="T48" fmla="*/ 45 w 599"/>
              <a:gd name="T49" fmla="*/ 356 h 560"/>
              <a:gd name="T50" fmla="*/ 37 w 599"/>
              <a:gd name="T51" fmla="*/ 356 h 560"/>
              <a:gd name="T52" fmla="*/ 15 w 599"/>
              <a:gd name="T53" fmla="*/ 376 h 560"/>
              <a:gd name="T54" fmla="*/ 37 w 599"/>
              <a:gd name="T55" fmla="*/ 396 h 560"/>
              <a:gd name="T56" fmla="*/ 66 w 599"/>
              <a:gd name="T57" fmla="*/ 396 h 560"/>
              <a:gd name="T58" fmla="*/ 102 w 599"/>
              <a:gd name="T59" fmla="*/ 429 h 560"/>
              <a:gd name="T60" fmla="*/ 162 w 599"/>
              <a:gd name="T61" fmla="*/ 473 h 560"/>
              <a:gd name="T62" fmla="*/ 161 w 599"/>
              <a:gd name="T63" fmla="*/ 472 h 560"/>
              <a:gd name="T64" fmla="*/ 267 w 599"/>
              <a:gd name="T65" fmla="*/ 549 h 560"/>
              <a:gd name="T66" fmla="*/ 284 w 599"/>
              <a:gd name="T67" fmla="*/ 557 h 560"/>
              <a:gd name="T68" fmla="*/ 302 w 599"/>
              <a:gd name="T69" fmla="*/ 560 h 560"/>
              <a:gd name="T70" fmla="*/ 431 w 599"/>
              <a:gd name="T71" fmla="*/ 471 h 560"/>
              <a:gd name="T72" fmla="*/ 429 w 599"/>
              <a:gd name="T73" fmla="*/ 472 h 560"/>
              <a:gd name="T74" fmla="*/ 521 w 599"/>
              <a:gd name="T75" fmla="*/ 396 h 560"/>
              <a:gd name="T76" fmla="*/ 545 w 599"/>
              <a:gd name="T77" fmla="*/ 396 h 560"/>
              <a:gd name="T78" fmla="*/ 567 w 599"/>
              <a:gd name="T79" fmla="*/ 376 h 560"/>
              <a:gd name="T80" fmla="*/ 545 w 599"/>
              <a:gd name="T81" fmla="*/ 356 h 560"/>
              <a:gd name="T82" fmla="*/ 545 w 599"/>
              <a:gd name="T83" fmla="*/ 356 h 560"/>
              <a:gd name="T84" fmla="*/ 552 w 599"/>
              <a:gd name="T85" fmla="*/ 335 h 560"/>
              <a:gd name="T86" fmla="*/ 552 w 599"/>
              <a:gd name="T87" fmla="*/ 327 h 560"/>
              <a:gd name="T88" fmla="*/ 568 w 599"/>
              <a:gd name="T89" fmla="*/ 311 h 560"/>
              <a:gd name="T90" fmla="*/ 552 w 599"/>
              <a:gd name="T91" fmla="*/ 294 h 560"/>
              <a:gd name="T92" fmla="*/ 552 w 599"/>
              <a:gd name="T93" fmla="*/ 260 h 560"/>
              <a:gd name="T94" fmla="*/ 568 w 599"/>
              <a:gd name="T95" fmla="*/ 241 h 560"/>
              <a:gd name="T96" fmla="*/ 552 w 599"/>
              <a:gd name="T97" fmla="*/ 223 h 560"/>
              <a:gd name="T98" fmla="*/ 552 w 599"/>
              <a:gd name="T99" fmla="*/ 193 h 560"/>
              <a:gd name="T100" fmla="*/ 568 w 599"/>
              <a:gd name="T101" fmla="*/ 177 h 560"/>
              <a:gd name="T102" fmla="*/ 552 w 599"/>
              <a:gd name="T103" fmla="*/ 161 h 560"/>
              <a:gd name="T104" fmla="*/ 552 w 599"/>
              <a:gd name="T105" fmla="*/ 133 h 560"/>
              <a:gd name="T106" fmla="*/ 551 w 599"/>
              <a:gd name="T107" fmla="*/ 132 h 560"/>
              <a:gd name="T108" fmla="*/ 570 w 599"/>
              <a:gd name="T109" fmla="*/ 132 h 560"/>
              <a:gd name="T110" fmla="*/ 576 w 599"/>
              <a:gd name="T111" fmla="*/ 60 h 560"/>
              <a:gd name="T112" fmla="*/ 587 w 599"/>
              <a:gd name="T113" fmla="*/ 23 h 560"/>
              <a:gd name="T114" fmla="*/ 582 w 599"/>
              <a:gd name="T115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9" h="560">
                <a:moveTo>
                  <a:pt x="582" y="0"/>
                </a:moveTo>
                <a:cubicBezTo>
                  <a:pt x="527" y="14"/>
                  <a:pt x="354" y="20"/>
                  <a:pt x="299" y="21"/>
                </a:cubicBezTo>
                <a:cubicBezTo>
                  <a:pt x="244" y="20"/>
                  <a:pt x="71" y="14"/>
                  <a:pt x="16" y="0"/>
                </a:cubicBezTo>
                <a:cubicBezTo>
                  <a:pt x="16" y="0"/>
                  <a:pt x="0" y="2"/>
                  <a:pt x="12" y="22"/>
                </a:cubicBezTo>
                <a:cubicBezTo>
                  <a:pt x="12" y="22"/>
                  <a:pt x="21" y="26"/>
                  <a:pt x="24" y="60"/>
                </a:cubicBezTo>
                <a:cubicBezTo>
                  <a:pt x="26" y="93"/>
                  <a:pt x="16" y="116"/>
                  <a:pt x="29" y="132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39" y="132"/>
                  <a:pt x="40" y="133"/>
                  <a:pt x="40" y="133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36" y="160"/>
                  <a:pt x="36" y="160"/>
                  <a:pt x="36" y="160"/>
                </a:cubicBezTo>
                <a:cubicBezTo>
                  <a:pt x="24" y="160"/>
                  <a:pt x="14" y="166"/>
                  <a:pt x="14" y="176"/>
                </a:cubicBezTo>
                <a:cubicBezTo>
                  <a:pt x="14" y="186"/>
                  <a:pt x="24" y="192"/>
                  <a:pt x="36" y="192"/>
                </a:cubicBezTo>
                <a:cubicBezTo>
                  <a:pt x="40" y="192"/>
                  <a:pt x="40" y="192"/>
                  <a:pt x="40" y="192"/>
                </a:cubicBezTo>
                <a:cubicBezTo>
                  <a:pt x="40" y="220"/>
                  <a:pt x="40" y="220"/>
                  <a:pt x="40" y="220"/>
                </a:cubicBezTo>
                <a:cubicBezTo>
                  <a:pt x="36" y="220"/>
                  <a:pt x="36" y="220"/>
                  <a:pt x="36" y="220"/>
                </a:cubicBezTo>
                <a:cubicBezTo>
                  <a:pt x="24" y="220"/>
                  <a:pt x="14" y="230"/>
                  <a:pt x="14" y="240"/>
                </a:cubicBezTo>
                <a:cubicBezTo>
                  <a:pt x="14" y="250"/>
                  <a:pt x="24" y="260"/>
                  <a:pt x="36" y="260"/>
                </a:cubicBezTo>
                <a:cubicBezTo>
                  <a:pt x="40" y="260"/>
                  <a:pt x="40" y="260"/>
                  <a:pt x="40" y="260"/>
                </a:cubicBezTo>
                <a:cubicBezTo>
                  <a:pt x="40" y="292"/>
                  <a:pt x="40" y="292"/>
                  <a:pt x="40" y="292"/>
                </a:cubicBezTo>
                <a:cubicBezTo>
                  <a:pt x="37" y="292"/>
                  <a:pt x="37" y="292"/>
                  <a:pt x="37" y="292"/>
                </a:cubicBezTo>
                <a:cubicBezTo>
                  <a:pt x="25" y="292"/>
                  <a:pt x="15" y="300"/>
                  <a:pt x="15" y="310"/>
                </a:cubicBezTo>
                <a:cubicBezTo>
                  <a:pt x="15" y="320"/>
                  <a:pt x="25" y="328"/>
                  <a:pt x="37" y="328"/>
                </a:cubicBezTo>
                <a:cubicBezTo>
                  <a:pt x="40" y="328"/>
                  <a:pt x="40" y="328"/>
                  <a:pt x="40" y="328"/>
                </a:cubicBezTo>
                <a:cubicBezTo>
                  <a:pt x="40" y="335"/>
                  <a:pt x="40" y="335"/>
                  <a:pt x="40" y="335"/>
                </a:cubicBezTo>
                <a:cubicBezTo>
                  <a:pt x="40" y="342"/>
                  <a:pt x="41" y="348"/>
                  <a:pt x="45" y="356"/>
                </a:cubicBezTo>
                <a:cubicBezTo>
                  <a:pt x="37" y="356"/>
                  <a:pt x="37" y="356"/>
                  <a:pt x="37" y="356"/>
                </a:cubicBezTo>
                <a:cubicBezTo>
                  <a:pt x="25" y="356"/>
                  <a:pt x="15" y="366"/>
                  <a:pt x="15" y="376"/>
                </a:cubicBezTo>
                <a:cubicBezTo>
                  <a:pt x="15" y="386"/>
                  <a:pt x="25" y="396"/>
                  <a:pt x="37" y="396"/>
                </a:cubicBezTo>
                <a:cubicBezTo>
                  <a:pt x="66" y="396"/>
                  <a:pt x="66" y="396"/>
                  <a:pt x="66" y="396"/>
                </a:cubicBezTo>
                <a:cubicBezTo>
                  <a:pt x="75" y="404"/>
                  <a:pt x="86" y="418"/>
                  <a:pt x="102" y="429"/>
                </a:cubicBezTo>
                <a:cubicBezTo>
                  <a:pt x="121" y="442"/>
                  <a:pt x="142" y="457"/>
                  <a:pt x="162" y="473"/>
                </a:cubicBezTo>
                <a:cubicBezTo>
                  <a:pt x="161" y="473"/>
                  <a:pt x="161" y="472"/>
                  <a:pt x="161" y="472"/>
                </a:cubicBezTo>
                <a:cubicBezTo>
                  <a:pt x="183" y="489"/>
                  <a:pt x="229" y="530"/>
                  <a:pt x="267" y="549"/>
                </a:cubicBezTo>
                <a:cubicBezTo>
                  <a:pt x="273" y="553"/>
                  <a:pt x="279" y="555"/>
                  <a:pt x="284" y="557"/>
                </a:cubicBezTo>
                <a:cubicBezTo>
                  <a:pt x="291" y="559"/>
                  <a:pt x="297" y="560"/>
                  <a:pt x="302" y="560"/>
                </a:cubicBezTo>
                <a:cubicBezTo>
                  <a:pt x="338" y="557"/>
                  <a:pt x="431" y="471"/>
                  <a:pt x="431" y="471"/>
                </a:cubicBezTo>
                <a:cubicBezTo>
                  <a:pt x="431" y="471"/>
                  <a:pt x="430" y="472"/>
                  <a:pt x="429" y="472"/>
                </a:cubicBezTo>
                <a:cubicBezTo>
                  <a:pt x="461" y="451"/>
                  <a:pt x="498" y="424"/>
                  <a:pt x="521" y="396"/>
                </a:cubicBezTo>
                <a:cubicBezTo>
                  <a:pt x="545" y="396"/>
                  <a:pt x="545" y="396"/>
                  <a:pt x="545" y="396"/>
                </a:cubicBezTo>
                <a:cubicBezTo>
                  <a:pt x="557" y="396"/>
                  <a:pt x="567" y="386"/>
                  <a:pt x="567" y="376"/>
                </a:cubicBezTo>
                <a:cubicBezTo>
                  <a:pt x="567" y="366"/>
                  <a:pt x="557" y="356"/>
                  <a:pt x="545" y="356"/>
                </a:cubicBezTo>
                <a:cubicBezTo>
                  <a:pt x="545" y="356"/>
                  <a:pt x="545" y="356"/>
                  <a:pt x="545" y="356"/>
                </a:cubicBezTo>
                <a:cubicBezTo>
                  <a:pt x="549" y="348"/>
                  <a:pt x="552" y="342"/>
                  <a:pt x="552" y="335"/>
                </a:cubicBezTo>
                <a:cubicBezTo>
                  <a:pt x="552" y="327"/>
                  <a:pt x="552" y="327"/>
                  <a:pt x="552" y="327"/>
                </a:cubicBezTo>
                <a:cubicBezTo>
                  <a:pt x="560" y="325"/>
                  <a:pt x="568" y="319"/>
                  <a:pt x="568" y="311"/>
                </a:cubicBezTo>
                <a:cubicBezTo>
                  <a:pt x="568" y="302"/>
                  <a:pt x="560" y="296"/>
                  <a:pt x="552" y="294"/>
                </a:cubicBezTo>
                <a:cubicBezTo>
                  <a:pt x="552" y="260"/>
                  <a:pt x="552" y="260"/>
                  <a:pt x="552" y="260"/>
                </a:cubicBezTo>
                <a:cubicBezTo>
                  <a:pt x="560" y="257"/>
                  <a:pt x="568" y="250"/>
                  <a:pt x="568" y="241"/>
                </a:cubicBezTo>
                <a:cubicBezTo>
                  <a:pt x="568" y="233"/>
                  <a:pt x="560" y="225"/>
                  <a:pt x="552" y="223"/>
                </a:cubicBezTo>
                <a:cubicBezTo>
                  <a:pt x="552" y="193"/>
                  <a:pt x="552" y="193"/>
                  <a:pt x="552" y="193"/>
                </a:cubicBezTo>
                <a:cubicBezTo>
                  <a:pt x="560" y="191"/>
                  <a:pt x="568" y="186"/>
                  <a:pt x="568" y="177"/>
                </a:cubicBezTo>
                <a:cubicBezTo>
                  <a:pt x="568" y="169"/>
                  <a:pt x="560" y="163"/>
                  <a:pt x="552" y="161"/>
                </a:cubicBezTo>
                <a:cubicBezTo>
                  <a:pt x="552" y="133"/>
                  <a:pt x="552" y="133"/>
                  <a:pt x="552" y="133"/>
                </a:cubicBezTo>
                <a:cubicBezTo>
                  <a:pt x="552" y="133"/>
                  <a:pt x="551" y="132"/>
                  <a:pt x="551" y="132"/>
                </a:cubicBezTo>
                <a:cubicBezTo>
                  <a:pt x="570" y="132"/>
                  <a:pt x="570" y="132"/>
                  <a:pt x="570" y="132"/>
                </a:cubicBezTo>
                <a:cubicBezTo>
                  <a:pt x="583" y="116"/>
                  <a:pt x="573" y="93"/>
                  <a:pt x="576" y="60"/>
                </a:cubicBezTo>
                <a:cubicBezTo>
                  <a:pt x="578" y="26"/>
                  <a:pt x="587" y="23"/>
                  <a:pt x="587" y="23"/>
                </a:cubicBezTo>
                <a:cubicBezTo>
                  <a:pt x="599" y="3"/>
                  <a:pt x="582" y="0"/>
                  <a:pt x="582" y="0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5210176" y="4038600"/>
            <a:ext cx="877888" cy="889000"/>
            <a:chOff x="5210176" y="4521200"/>
            <a:chExt cx="877888" cy="889000"/>
          </a:xfrm>
        </p:grpSpPr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5392738" y="4705350"/>
              <a:ext cx="522288" cy="520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210176" y="4521200"/>
              <a:ext cx="877888" cy="889000"/>
            </a:xfrm>
            <a:custGeom>
              <a:avLst/>
              <a:gdLst>
                <a:gd name="T0" fmla="*/ 235 w 428"/>
                <a:gd name="T1" fmla="*/ 43 h 434"/>
                <a:gd name="T2" fmla="*/ 225 w 428"/>
                <a:gd name="T3" fmla="*/ 0 h 434"/>
                <a:gd name="T4" fmla="*/ 176 w 428"/>
                <a:gd name="T5" fmla="*/ 46 h 434"/>
                <a:gd name="T6" fmla="*/ 148 w 428"/>
                <a:gd name="T7" fmla="*/ 54 h 434"/>
                <a:gd name="T8" fmla="*/ 83 w 428"/>
                <a:gd name="T9" fmla="*/ 46 h 434"/>
                <a:gd name="T10" fmla="*/ 79 w 428"/>
                <a:gd name="T11" fmla="*/ 108 h 434"/>
                <a:gd name="T12" fmla="*/ 38 w 428"/>
                <a:gd name="T13" fmla="*/ 94 h 434"/>
                <a:gd name="T14" fmla="*/ 51 w 428"/>
                <a:gd name="T15" fmla="*/ 160 h 434"/>
                <a:gd name="T16" fmla="*/ 43 w 428"/>
                <a:gd name="T17" fmla="*/ 188 h 434"/>
                <a:gd name="T18" fmla="*/ 0 w 428"/>
                <a:gd name="T19" fmla="*/ 239 h 434"/>
                <a:gd name="T20" fmla="*/ 54 w 428"/>
                <a:gd name="T21" fmla="*/ 283 h 434"/>
                <a:gd name="T22" fmla="*/ 21 w 428"/>
                <a:gd name="T23" fmla="*/ 311 h 434"/>
                <a:gd name="T24" fmla="*/ 85 w 428"/>
                <a:gd name="T25" fmla="*/ 333 h 434"/>
                <a:gd name="T26" fmla="*/ 116 w 428"/>
                <a:gd name="T27" fmla="*/ 363 h 434"/>
                <a:gd name="T28" fmla="*/ 145 w 428"/>
                <a:gd name="T29" fmla="*/ 422 h 434"/>
                <a:gd name="T30" fmla="*/ 171 w 428"/>
                <a:gd name="T31" fmla="*/ 387 h 434"/>
                <a:gd name="T32" fmla="*/ 199 w 428"/>
                <a:gd name="T33" fmla="*/ 393 h 434"/>
                <a:gd name="T34" fmla="*/ 253 w 428"/>
                <a:gd name="T35" fmla="*/ 432 h 434"/>
                <a:gd name="T36" fmla="*/ 258 w 428"/>
                <a:gd name="T37" fmla="*/ 388 h 434"/>
                <a:gd name="T38" fmla="*/ 285 w 428"/>
                <a:gd name="T39" fmla="*/ 380 h 434"/>
                <a:gd name="T40" fmla="*/ 351 w 428"/>
                <a:gd name="T41" fmla="*/ 388 h 434"/>
                <a:gd name="T42" fmla="*/ 335 w 428"/>
                <a:gd name="T43" fmla="*/ 347 h 434"/>
                <a:gd name="T44" fmla="*/ 355 w 428"/>
                <a:gd name="T45" fmla="*/ 327 h 434"/>
                <a:gd name="T46" fmla="*/ 417 w 428"/>
                <a:gd name="T47" fmla="*/ 302 h 434"/>
                <a:gd name="T48" fmla="*/ 383 w 428"/>
                <a:gd name="T49" fmla="*/ 272 h 434"/>
                <a:gd name="T50" fmla="*/ 391 w 428"/>
                <a:gd name="T51" fmla="*/ 242 h 434"/>
                <a:gd name="T52" fmla="*/ 428 w 428"/>
                <a:gd name="T53" fmla="*/ 196 h 434"/>
                <a:gd name="T54" fmla="*/ 388 w 428"/>
                <a:gd name="T55" fmla="*/ 187 h 434"/>
                <a:gd name="T56" fmla="*/ 381 w 428"/>
                <a:gd name="T57" fmla="*/ 151 h 434"/>
                <a:gd name="T58" fmla="*/ 390 w 428"/>
                <a:gd name="T59" fmla="*/ 86 h 434"/>
                <a:gd name="T60" fmla="*/ 348 w 428"/>
                <a:gd name="T61" fmla="*/ 101 h 434"/>
                <a:gd name="T62" fmla="*/ 318 w 428"/>
                <a:gd name="T63" fmla="*/ 72 h 434"/>
                <a:gd name="T64" fmla="*/ 289 w 428"/>
                <a:gd name="T65" fmla="*/ 12 h 434"/>
                <a:gd name="T66" fmla="*/ 362 w 428"/>
                <a:gd name="T67" fmla="*/ 217 h 434"/>
                <a:gd name="T68" fmla="*/ 71 w 428"/>
                <a:gd name="T69" fmla="*/ 217 h 434"/>
                <a:gd name="T70" fmla="*/ 362 w 428"/>
                <a:gd name="T71" fmla="*/ 217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8" h="434">
                  <a:moveTo>
                    <a:pt x="263" y="48"/>
                  </a:moveTo>
                  <a:cubicBezTo>
                    <a:pt x="254" y="45"/>
                    <a:pt x="245" y="44"/>
                    <a:pt x="235" y="43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76" y="46"/>
                    <a:pt x="176" y="46"/>
                    <a:pt x="176" y="46"/>
                  </a:cubicBezTo>
                  <a:cubicBezTo>
                    <a:pt x="167" y="49"/>
                    <a:pt x="158" y="51"/>
                    <a:pt x="149" y="55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2" y="94"/>
                    <a:pt x="85" y="100"/>
                    <a:pt x="79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51" y="160"/>
                    <a:pt x="51" y="160"/>
                    <a:pt x="51" y="160"/>
                  </a:cubicBezTo>
                  <a:cubicBezTo>
                    <a:pt x="48" y="169"/>
                    <a:pt x="45" y="175"/>
                    <a:pt x="44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43" y="247"/>
                    <a:pt x="43" y="247"/>
                    <a:pt x="43" y="247"/>
                  </a:cubicBezTo>
                  <a:cubicBezTo>
                    <a:pt x="46" y="259"/>
                    <a:pt x="49" y="271"/>
                    <a:pt x="54" y="283"/>
                  </a:cubicBezTo>
                  <a:cubicBezTo>
                    <a:pt x="53" y="283"/>
                    <a:pt x="53" y="283"/>
                    <a:pt x="53" y="283"/>
                  </a:cubicBezTo>
                  <a:cubicBezTo>
                    <a:pt x="21" y="311"/>
                    <a:pt x="21" y="311"/>
                    <a:pt x="21" y="311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94" y="344"/>
                    <a:pt x="105" y="354"/>
                    <a:pt x="117" y="362"/>
                  </a:cubicBezTo>
                  <a:cubicBezTo>
                    <a:pt x="116" y="363"/>
                    <a:pt x="116" y="363"/>
                    <a:pt x="116" y="363"/>
                  </a:cubicBezTo>
                  <a:cubicBezTo>
                    <a:pt x="105" y="404"/>
                    <a:pt x="105" y="404"/>
                    <a:pt x="105" y="404"/>
                  </a:cubicBezTo>
                  <a:cubicBezTo>
                    <a:pt x="145" y="422"/>
                    <a:pt x="145" y="422"/>
                    <a:pt x="145" y="422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80" y="389"/>
                    <a:pt x="189" y="391"/>
                    <a:pt x="199" y="392"/>
                  </a:cubicBezTo>
                  <a:cubicBezTo>
                    <a:pt x="199" y="393"/>
                    <a:pt x="199" y="393"/>
                    <a:pt x="199" y="393"/>
                  </a:cubicBezTo>
                  <a:cubicBezTo>
                    <a:pt x="209" y="434"/>
                    <a:pt x="209" y="434"/>
                    <a:pt x="209" y="434"/>
                  </a:cubicBezTo>
                  <a:cubicBezTo>
                    <a:pt x="253" y="432"/>
                    <a:pt x="253" y="432"/>
                    <a:pt x="253" y="432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67" y="385"/>
                    <a:pt x="276" y="383"/>
                    <a:pt x="285" y="379"/>
                  </a:cubicBezTo>
                  <a:cubicBezTo>
                    <a:pt x="285" y="380"/>
                    <a:pt x="285" y="380"/>
                    <a:pt x="285" y="380"/>
                  </a:cubicBezTo>
                  <a:cubicBezTo>
                    <a:pt x="314" y="412"/>
                    <a:pt x="314" y="412"/>
                    <a:pt x="314" y="412"/>
                  </a:cubicBezTo>
                  <a:cubicBezTo>
                    <a:pt x="351" y="388"/>
                    <a:pt x="351" y="388"/>
                    <a:pt x="351" y="388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2" y="340"/>
                    <a:pt x="348" y="334"/>
                    <a:pt x="354" y="326"/>
                  </a:cubicBezTo>
                  <a:cubicBezTo>
                    <a:pt x="355" y="327"/>
                    <a:pt x="355" y="327"/>
                    <a:pt x="355" y="327"/>
                  </a:cubicBezTo>
                  <a:cubicBezTo>
                    <a:pt x="396" y="341"/>
                    <a:pt x="396" y="341"/>
                    <a:pt x="396" y="341"/>
                  </a:cubicBezTo>
                  <a:cubicBezTo>
                    <a:pt x="417" y="302"/>
                    <a:pt x="417" y="302"/>
                    <a:pt x="417" y="302"/>
                  </a:cubicBezTo>
                  <a:cubicBezTo>
                    <a:pt x="383" y="274"/>
                    <a:pt x="383" y="274"/>
                    <a:pt x="383" y="274"/>
                  </a:cubicBezTo>
                  <a:cubicBezTo>
                    <a:pt x="383" y="272"/>
                    <a:pt x="383" y="272"/>
                    <a:pt x="383" y="272"/>
                  </a:cubicBezTo>
                  <a:cubicBezTo>
                    <a:pt x="386" y="263"/>
                    <a:pt x="388" y="255"/>
                    <a:pt x="389" y="242"/>
                  </a:cubicBezTo>
                  <a:cubicBezTo>
                    <a:pt x="391" y="242"/>
                    <a:pt x="391" y="242"/>
                    <a:pt x="391" y="242"/>
                  </a:cubicBezTo>
                  <a:cubicBezTo>
                    <a:pt x="428" y="240"/>
                    <a:pt x="428" y="240"/>
                    <a:pt x="428" y="240"/>
                  </a:cubicBezTo>
                  <a:cubicBezTo>
                    <a:pt x="428" y="196"/>
                    <a:pt x="428" y="196"/>
                    <a:pt x="428" y="196"/>
                  </a:cubicBezTo>
                  <a:cubicBezTo>
                    <a:pt x="387" y="187"/>
                    <a:pt x="387" y="187"/>
                    <a:pt x="387" y="187"/>
                  </a:cubicBezTo>
                  <a:cubicBezTo>
                    <a:pt x="388" y="187"/>
                    <a:pt x="388" y="187"/>
                    <a:pt x="388" y="187"/>
                  </a:cubicBezTo>
                  <a:cubicBezTo>
                    <a:pt x="386" y="175"/>
                    <a:pt x="383" y="163"/>
                    <a:pt x="379" y="152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413" y="123"/>
                    <a:pt x="413" y="123"/>
                    <a:pt x="413" y="123"/>
                  </a:cubicBezTo>
                  <a:cubicBezTo>
                    <a:pt x="390" y="86"/>
                    <a:pt x="390" y="86"/>
                    <a:pt x="390" y="86"/>
                  </a:cubicBezTo>
                  <a:cubicBezTo>
                    <a:pt x="349" y="101"/>
                    <a:pt x="349" y="101"/>
                    <a:pt x="349" y="101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39" y="91"/>
                    <a:pt x="329" y="81"/>
                    <a:pt x="317" y="73"/>
                  </a:cubicBezTo>
                  <a:cubicBezTo>
                    <a:pt x="318" y="72"/>
                    <a:pt x="318" y="72"/>
                    <a:pt x="318" y="72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289" y="12"/>
                    <a:pt x="289" y="12"/>
                    <a:pt x="289" y="12"/>
                  </a:cubicBezTo>
                  <a:cubicBezTo>
                    <a:pt x="263" y="48"/>
                    <a:pt x="263" y="48"/>
                    <a:pt x="263" y="48"/>
                  </a:cubicBezTo>
                  <a:close/>
                  <a:moveTo>
                    <a:pt x="362" y="217"/>
                  </a:moveTo>
                  <a:cubicBezTo>
                    <a:pt x="362" y="298"/>
                    <a:pt x="297" y="363"/>
                    <a:pt x="217" y="363"/>
                  </a:cubicBezTo>
                  <a:cubicBezTo>
                    <a:pt x="136" y="363"/>
                    <a:pt x="71" y="298"/>
                    <a:pt x="71" y="217"/>
                  </a:cubicBezTo>
                  <a:cubicBezTo>
                    <a:pt x="71" y="137"/>
                    <a:pt x="136" y="72"/>
                    <a:pt x="217" y="72"/>
                  </a:cubicBezTo>
                  <a:cubicBezTo>
                    <a:pt x="297" y="72"/>
                    <a:pt x="362" y="137"/>
                    <a:pt x="362" y="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356351" y="2824163"/>
            <a:ext cx="1149350" cy="1163638"/>
            <a:chOff x="6356351" y="3306763"/>
            <a:chExt cx="1149350" cy="1163638"/>
          </a:xfrm>
          <a:solidFill>
            <a:schemeClr val="accent4"/>
          </a:solidFill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96063" y="3544888"/>
              <a:ext cx="682625" cy="684213"/>
            </a:xfrm>
            <a:custGeom>
              <a:avLst/>
              <a:gdLst>
                <a:gd name="T0" fmla="*/ 167 w 333"/>
                <a:gd name="T1" fmla="*/ 0 h 334"/>
                <a:gd name="T2" fmla="*/ 0 w 333"/>
                <a:gd name="T3" fmla="*/ 167 h 334"/>
                <a:gd name="T4" fmla="*/ 167 w 333"/>
                <a:gd name="T5" fmla="*/ 334 h 334"/>
                <a:gd name="T6" fmla="*/ 333 w 333"/>
                <a:gd name="T7" fmla="*/ 167 h 334"/>
                <a:gd name="T8" fmla="*/ 167 w 333"/>
                <a:gd name="T9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334">
                  <a:moveTo>
                    <a:pt x="167" y="0"/>
                  </a:moveTo>
                  <a:cubicBezTo>
                    <a:pt x="74" y="0"/>
                    <a:pt x="0" y="75"/>
                    <a:pt x="0" y="167"/>
                  </a:cubicBezTo>
                  <a:cubicBezTo>
                    <a:pt x="0" y="259"/>
                    <a:pt x="75" y="334"/>
                    <a:pt x="167" y="334"/>
                  </a:cubicBezTo>
                  <a:cubicBezTo>
                    <a:pt x="259" y="334"/>
                    <a:pt x="333" y="259"/>
                    <a:pt x="333" y="167"/>
                  </a:cubicBezTo>
                  <a:cubicBezTo>
                    <a:pt x="333" y="75"/>
                    <a:pt x="259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356351" y="3306763"/>
              <a:ext cx="1149350" cy="1163638"/>
            </a:xfrm>
            <a:custGeom>
              <a:avLst/>
              <a:gdLst>
                <a:gd name="T0" fmla="*/ 308 w 561"/>
                <a:gd name="T1" fmla="*/ 55 h 569"/>
                <a:gd name="T2" fmla="*/ 295 w 561"/>
                <a:gd name="T3" fmla="*/ 0 h 569"/>
                <a:gd name="T4" fmla="*/ 230 w 561"/>
                <a:gd name="T5" fmla="*/ 60 h 569"/>
                <a:gd name="T6" fmla="*/ 194 w 561"/>
                <a:gd name="T7" fmla="*/ 71 h 569"/>
                <a:gd name="T8" fmla="*/ 108 w 561"/>
                <a:gd name="T9" fmla="*/ 60 h 569"/>
                <a:gd name="T10" fmla="*/ 104 w 561"/>
                <a:gd name="T11" fmla="*/ 141 h 569"/>
                <a:gd name="T12" fmla="*/ 50 w 561"/>
                <a:gd name="T13" fmla="*/ 122 h 569"/>
                <a:gd name="T14" fmla="*/ 66 w 561"/>
                <a:gd name="T15" fmla="*/ 209 h 569"/>
                <a:gd name="T16" fmla="*/ 56 w 561"/>
                <a:gd name="T17" fmla="*/ 246 h 569"/>
                <a:gd name="T18" fmla="*/ 0 w 561"/>
                <a:gd name="T19" fmla="*/ 312 h 569"/>
                <a:gd name="T20" fmla="*/ 70 w 561"/>
                <a:gd name="T21" fmla="*/ 370 h 569"/>
                <a:gd name="T22" fmla="*/ 27 w 561"/>
                <a:gd name="T23" fmla="*/ 407 h 569"/>
                <a:gd name="T24" fmla="*/ 111 w 561"/>
                <a:gd name="T25" fmla="*/ 436 h 569"/>
                <a:gd name="T26" fmla="*/ 152 w 561"/>
                <a:gd name="T27" fmla="*/ 475 h 569"/>
                <a:gd name="T28" fmla="*/ 190 w 561"/>
                <a:gd name="T29" fmla="*/ 553 h 569"/>
                <a:gd name="T30" fmla="*/ 224 w 561"/>
                <a:gd name="T31" fmla="*/ 506 h 569"/>
                <a:gd name="T32" fmla="*/ 260 w 561"/>
                <a:gd name="T33" fmla="*/ 514 h 569"/>
                <a:gd name="T34" fmla="*/ 331 w 561"/>
                <a:gd name="T35" fmla="*/ 565 h 569"/>
                <a:gd name="T36" fmla="*/ 338 w 561"/>
                <a:gd name="T37" fmla="*/ 507 h 569"/>
                <a:gd name="T38" fmla="*/ 374 w 561"/>
                <a:gd name="T39" fmla="*/ 498 h 569"/>
                <a:gd name="T40" fmla="*/ 460 w 561"/>
                <a:gd name="T41" fmla="*/ 508 h 569"/>
                <a:gd name="T42" fmla="*/ 439 w 561"/>
                <a:gd name="T43" fmla="*/ 454 h 569"/>
                <a:gd name="T44" fmla="*/ 466 w 561"/>
                <a:gd name="T45" fmla="*/ 428 h 569"/>
                <a:gd name="T46" fmla="*/ 546 w 561"/>
                <a:gd name="T47" fmla="*/ 396 h 569"/>
                <a:gd name="T48" fmla="*/ 501 w 561"/>
                <a:gd name="T49" fmla="*/ 356 h 569"/>
                <a:gd name="T50" fmla="*/ 512 w 561"/>
                <a:gd name="T51" fmla="*/ 317 h 569"/>
                <a:gd name="T52" fmla="*/ 561 w 561"/>
                <a:gd name="T53" fmla="*/ 256 h 569"/>
                <a:gd name="T54" fmla="*/ 509 w 561"/>
                <a:gd name="T55" fmla="*/ 245 h 569"/>
                <a:gd name="T56" fmla="*/ 499 w 561"/>
                <a:gd name="T57" fmla="*/ 198 h 569"/>
                <a:gd name="T58" fmla="*/ 511 w 561"/>
                <a:gd name="T59" fmla="*/ 112 h 569"/>
                <a:gd name="T60" fmla="*/ 456 w 561"/>
                <a:gd name="T61" fmla="*/ 132 h 569"/>
                <a:gd name="T62" fmla="*/ 416 w 561"/>
                <a:gd name="T63" fmla="*/ 94 h 569"/>
                <a:gd name="T64" fmla="*/ 378 w 561"/>
                <a:gd name="T65" fmla="*/ 16 h 569"/>
                <a:gd name="T66" fmla="*/ 344 w 561"/>
                <a:gd name="T67" fmla="*/ 62 h 569"/>
                <a:gd name="T68" fmla="*/ 284 w 561"/>
                <a:gd name="T69" fmla="*/ 475 h 569"/>
                <a:gd name="T70" fmla="*/ 284 w 561"/>
                <a:gd name="T71" fmla="*/ 93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1" h="569">
                  <a:moveTo>
                    <a:pt x="344" y="62"/>
                  </a:moveTo>
                  <a:cubicBezTo>
                    <a:pt x="333" y="59"/>
                    <a:pt x="321" y="57"/>
                    <a:pt x="308" y="55"/>
                  </a:cubicBezTo>
                  <a:cubicBezTo>
                    <a:pt x="308" y="54"/>
                    <a:pt x="308" y="54"/>
                    <a:pt x="308" y="54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30" y="60"/>
                    <a:pt x="230" y="60"/>
                    <a:pt x="230" y="60"/>
                  </a:cubicBezTo>
                  <a:cubicBezTo>
                    <a:pt x="218" y="63"/>
                    <a:pt x="206" y="67"/>
                    <a:pt x="195" y="72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29" y="114"/>
                    <a:pt x="129" y="114"/>
                    <a:pt x="129" y="114"/>
                  </a:cubicBezTo>
                  <a:cubicBezTo>
                    <a:pt x="120" y="122"/>
                    <a:pt x="111" y="131"/>
                    <a:pt x="104" y="141"/>
                  </a:cubicBezTo>
                  <a:cubicBezTo>
                    <a:pt x="103" y="140"/>
                    <a:pt x="103" y="140"/>
                    <a:pt x="103" y="140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66" y="209"/>
                    <a:pt x="66" y="209"/>
                    <a:pt x="66" y="209"/>
                  </a:cubicBezTo>
                  <a:cubicBezTo>
                    <a:pt x="62" y="221"/>
                    <a:pt x="59" y="229"/>
                    <a:pt x="57" y="246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7" y="323"/>
                    <a:pt x="57" y="323"/>
                    <a:pt x="57" y="323"/>
                  </a:cubicBezTo>
                  <a:cubicBezTo>
                    <a:pt x="60" y="339"/>
                    <a:pt x="64" y="355"/>
                    <a:pt x="70" y="370"/>
                  </a:cubicBezTo>
                  <a:cubicBezTo>
                    <a:pt x="69" y="370"/>
                    <a:pt x="69" y="370"/>
                    <a:pt x="69" y="370"/>
                  </a:cubicBezTo>
                  <a:cubicBezTo>
                    <a:pt x="27" y="407"/>
                    <a:pt x="27" y="407"/>
                    <a:pt x="27" y="407"/>
                  </a:cubicBezTo>
                  <a:cubicBezTo>
                    <a:pt x="58" y="456"/>
                    <a:pt x="58" y="456"/>
                    <a:pt x="58" y="456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24" y="450"/>
                    <a:pt x="138" y="463"/>
                    <a:pt x="153" y="473"/>
                  </a:cubicBezTo>
                  <a:cubicBezTo>
                    <a:pt x="152" y="475"/>
                    <a:pt x="152" y="475"/>
                    <a:pt x="152" y="475"/>
                  </a:cubicBezTo>
                  <a:cubicBezTo>
                    <a:pt x="138" y="528"/>
                    <a:pt x="138" y="528"/>
                    <a:pt x="138" y="528"/>
                  </a:cubicBezTo>
                  <a:cubicBezTo>
                    <a:pt x="190" y="553"/>
                    <a:pt x="190" y="553"/>
                    <a:pt x="190" y="553"/>
                  </a:cubicBezTo>
                  <a:cubicBezTo>
                    <a:pt x="224" y="506"/>
                    <a:pt x="224" y="506"/>
                    <a:pt x="224" y="506"/>
                  </a:cubicBezTo>
                  <a:cubicBezTo>
                    <a:pt x="224" y="506"/>
                    <a:pt x="224" y="506"/>
                    <a:pt x="224" y="506"/>
                  </a:cubicBezTo>
                  <a:cubicBezTo>
                    <a:pt x="236" y="509"/>
                    <a:pt x="248" y="512"/>
                    <a:pt x="260" y="513"/>
                  </a:cubicBezTo>
                  <a:cubicBezTo>
                    <a:pt x="260" y="514"/>
                    <a:pt x="260" y="514"/>
                    <a:pt x="260" y="514"/>
                  </a:cubicBezTo>
                  <a:cubicBezTo>
                    <a:pt x="273" y="569"/>
                    <a:pt x="273" y="569"/>
                    <a:pt x="273" y="569"/>
                  </a:cubicBezTo>
                  <a:cubicBezTo>
                    <a:pt x="331" y="565"/>
                    <a:pt x="331" y="565"/>
                    <a:pt x="331" y="565"/>
                  </a:cubicBezTo>
                  <a:cubicBezTo>
                    <a:pt x="338" y="508"/>
                    <a:pt x="338" y="508"/>
                    <a:pt x="338" y="508"/>
                  </a:cubicBezTo>
                  <a:cubicBezTo>
                    <a:pt x="338" y="507"/>
                    <a:pt x="338" y="507"/>
                    <a:pt x="338" y="507"/>
                  </a:cubicBezTo>
                  <a:cubicBezTo>
                    <a:pt x="350" y="504"/>
                    <a:pt x="362" y="501"/>
                    <a:pt x="373" y="496"/>
                  </a:cubicBezTo>
                  <a:cubicBezTo>
                    <a:pt x="374" y="498"/>
                    <a:pt x="374" y="498"/>
                    <a:pt x="374" y="498"/>
                  </a:cubicBezTo>
                  <a:cubicBezTo>
                    <a:pt x="412" y="539"/>
                    <a:pt x="412" y="539"/>
                    <a:pt x="412" y="539"/>
                  </a:cubicBezTo>
                  <a:cubicBezTo>
                    <a:pt x="460" y="508"/>
                    <a:pt x="460" y="508"/>
                    <a:pt x="460" y="508"/>
                  </a:cubicBezTo>
                  <a:cubicBezTo>
                    <a:pt x="439" y="454"/>
                    <a:pt x="439" y="454"/>
                    <a:pt x="439" y="454"/>
                  </a:cubicBezTo>
                  <a:cubicBezTo>
                    <a:pt x="439" y="454"/>
                    <a:pt x="439" y="454"/>
                    <a:pt x="439" y="454"/>
                  </a:cubicBezTo>
                  <a:cubicBezTo>
                    <a:pt x="448" y="446"/>
                    <a:pt x="456" y="437"/>
                    <a:pt x="464" y="427"/>
                  </a:cubicBezTo>
                  <a:cubicBezTo>
                    <a:pt x="466" y="428"/>
                    <a:pt x="466" y="428"/>
                    <a:pt x="466" y="428"/>
                  </a:cubicBezTo>
                  <a:cubicBezTo>
                    <a:pt x="518" y="446"/>
                    <a:pt x="518" y="446"/>
                    <a:pt x="518" y="446"/>
                  </a:cubicBezTo>
                  <a:cubicBezTo>
                    <a:pt x="546" y="396"/>
                    <a:pt x="546" y="396"/>
                    <a:pt x="546" y="396"/>
                  </a:cubicBezTo>
                  <a:cubicBezTo>
                    <a:pt x="502" y="359"/>
                    <a:pt x="502" y="359"/>
                    <a:pt x="502" y="359"/>
                  </a:cubicBezTo>
                  <a:cubicBezTo>
                    <a:pt x="501" y="356"/>
                    <a:pt x="501" y="356"/>
                    <a:pt x="501" y="356"/>
                  </a:cubicBezTo>
                  <a:cubicBezTo>
                    <a:pt x="505" y="344"/>
                    <a:pt x="508" y="334"/>
                    <a:pt x="510" y="317"/>
                  </a:cubicBezTo>
                  <a:cubicBezTo>
                    <a:pt x="512" y="317"/>
                    <a:pt x="512" y="317"/>
                    <a:pt x="512" y="317"/>
                  </a:cubicBezTo>
                  <a:cubicBezTo>
                    <a:pt x="561" y="314"/>
                    <a:pt x="561" y="314"/>
                    <a:pt x="561" y="314"/>
                  </a:cubicBezTo>
                  <a:cubicBezTo>
                    <a:pt x="561" y="256"/>
                    <a:pt x="561" y="256"/>
                    <a:pt x="561" y="256"/>
                  </a:cubicBezTo>
                  <a:cubicBezTo>
                    <a:pt x="508" y="245"/>
                    <a:pt x="508" y="245"/>
                    <a:pt x="508" y="245"/>
                  </a:cubicBezTo>
                  <a:cubicBezTo>
                    <a:pt x="509" y="245"/>
                    <a:pt x="509" y="245"/>
                    <a:pt x="509" y="245"/>
                  </a:cubicBezTo>
                  <a:cubicBezTo>
                    <a:pt x="506" y="229"/>
                    <a:pt x="502" y="214"/>
                    <a:pt x="496" y="199"/>
                  </a:cubicBezTo>
                  <a:cubicBezTo>
                    <a:pt x="499" y="198"/>
                    <a:pt x="499" y="198"/>
                    <a:pt x="499" y="198"/>
                  </a:cubicBezTo>
                  <a:cubicBezTo>
                    <a:pt x="541" y="161"/>
                    <a:pt x="541" y="161"/>
                    <a:pt x="541" y="161"/>
                  </a:cubicBezTo>
                  <a:cubicBezTo>
                    <a:pt x="511" y="112"/>
                    <a:pt x="511" y="112"/>
                    <a:pt x="511" y="112"/>
                  </a:cubicBezTo>
                  <a:cubicBezTo>
                    <a:pt x="457" y="132"/>
                    <a:pt x="457" y="132"/>
                    <a:pt x="457" y="132"/>
                  </a:cubicBezTo>
                  <a:cubicBezTo>
                    <a:pt x="456" y="132"/>
                    <a:pt x="456" y="132"/>
                    <a:pt x="456" y="132"/>
                  </a:cubicBezTo>
                  <a:cubicBezTo>
                    <a:pt x="444" y="118"/>
                    <a:pt x="430" y="106"/>
                    <a:pt x="415" y="95"/>
                  </a:cubicBezTo>
                  <a:cubicBezTo>
                    <a:pt x="416" y="94"/>
                    <a:pt x="416" y="94"/>
                    <a:pt x="416" y="94"/>
                  </a:cubicBezTo>
                  <a:cubicBezTo>
                    <a:pt x="431" y="40"/>
                    <a:pt x="431" y="40"/>
                    <a:pt x="431" y="40"/>
                  </a:cubicBezTo>
                  <a:cubicBezTo>
                    <a:pt x="378" y="16"/>
                    <a:pt x="378" y="16"/>
                    <a:pt x="378" y="16"/>
                  </a:cubicBezTo>
                  <a:cubicBezTo>
                    <a:pt x="345" y="62"/>
                    <a:pt x="345" y="62"/>
                    <a:pt x="345" y="62"/>
                  </a:cubicBezTo>
                  <a:lnTo>
                    <a:pt x="344" y="62"/>
                  </a:lnTo>
                  <a:close/>
                  <a:moveTo>
                    <a:pt x="474" y="284"/>
                  </a:moveTo>
                  <a:cubicBezTo>
                    <a:pt x="474" y="389"/>
                    <a:pt x="389" y="475"/>
                    <a:pt x="284" y="475"/>
                  </a:cubicBezTo>
                  <a:cubicBezTo>
                    <a:pt x="178" y="475"/>
                    <a:pt x="93" y="389"/>
                    <a:pt x="93" y="284"/>
                  </a:cubicBezTo>
                  <a:cubicBezTo>
                    <a:pt x="93" y="179"/>
                    <a:pt x="178" y="93"/>
                    <a:pt x="284" y="93"/>
                  </a:cubicBezTo>
                  <a:cubicBezTo>
                    <a:pt x="389" y="93"/>
                    <a:pt x="474" y="179"/>
                    <a:pt x="474" y="2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704013" y="1714500"/>
            <a:ext cx="506413" cy="515938"/>
            <a:chOff x="6704013" y="2197100"/>
            <a:chExt cx="506413" cy="515938"/>
          </a:xfrm>
          <a:solidFill>
            <a:schemeClr val="accent2"/>
          </a:solidFill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808788" y="2303463"/>
              <a:ext cx="303213" cy="300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6704013" y="2197100"/>
              <a:ext cx="506413" cy="515938"/>
            </a:xfrm>
            <a:custGeom>
              <a:avLst/>
              <a:gdLst>
                <a:gd name="T0" fmla="*/ 136 w 247"/>
                <a:gd name="T1" fmla="*/ 24 h 252"/>
                <a:gd name="T2" fmla="*/ 130 w 247"/>
                <a:gd name="T3" fmla="*/ 0 h 252"/>
                <a:gd name="T4" fmla="*/ 101 w 247"/>
                <a:gd name="T5" fmla="*/ 27 h 252"/>
                <a:gd name="T6" fmla="*/ 85 w 247"/>
                <a:gd name="T7" fmla="*/ 31 h 252"/>
                <a:gd name="T8" fmla="*/ 47 w 247"/>
                <a:gd name="T9" fmla="*/ 27 h 252"/>
                <a:gd name="T10" fmla="*/ 45 w 247"/>
                <a:gd name="T11" fmla="*/ 62 h 252"/>
                <a:gd name="T12" fmla="*/ 22 w 247"/>
                <a:gd name="T13" fmla="*/ 54 h 252"/>
                <a:gd name="T14" fmla="*/ 29 w 247"/>
                <a:gd name="T15" fmla="*/ 93 h 252"/>
                <a:gd name="T16" fmla="*/ 24 w 247"/>
                <a:gd name="T17" fmla="*/ 109 h 252"/>
                <a:gd name="T18" fmla="*/ 0 w 247"/>
                <a:gd name="T19" fmla="*/ 138 h 252"/>
                <a:gd name="T20" fmla="*/ 30 w 247"/>
                <a:gd name="T21" fmla="*/ 164 h 252"/>
                <a:gd name="T22" fmla="*/ 12 w 247"/>
                <a:gd name="T23" fmla="*/ 180 h 252"/>
                <a:gd name="T24" fmla="*/ 49 w 247"/>
                <a:gd name="T25" fmla="*/ 193 h 252"/>
                <a:gd name="T26" fmla="*/ 67 w 247"/>
                <a:gd name="T27" fmla="*/ 210 h 252"/>
                <a:gd name="T28" fmla="*/ 83 w 247"/>
                <a:gd name="T29" fmla="*/ 245 h 252"/>
                <a:gd name="T30" fmla="*/ 98 w 247"/>
                <a:gd name="T31" fmla="*/ 224 h 252"/>
                <a:gd name="T32" fmla="*/ 115 w 247"/>
                <a:gd name="T33" fmla="*/ 228 h 252"/>
                <a:gd name="T34" fmla="*/ 146 w 247"/>
                <a:gd name="T35" fmla="*/ 250 h 252"/>
                <a:gd name="T36" fmla="*/ 149 w 247"/>
                <a:gd name="T37" fmla="*/ 225 h 252"/>
                <a:gd name="T38" fmla="*/ 165 w 247"/>
                <a:gd name="T39" fmla="*/ 220 h 252"/>
                <a:gd name="T40" fmla="*/ 203 w 247"/>
                <a:gd name="T41" fmla="*/ 225 h 252"/>
                <a:gd name="T42" fmla="*/ 193 w 247"/>
                <a:gd name="T43" fmla="*/ 201 h 252"/>
                <a:gd name="T44" fmla="*/ 205 w 247"/>
                <a:gd name="T45" fmla="*/ 189 h 252"/>
                <a:gd name="T46" fmla="*/ 241 w 247"/>
                <a:gd name="T47" fmla="*/ 175 h 252"/>
                <a:gd name="T48" fmla="*/ 221 w 247"/>
                <a:gd name="T49" fmla="*/ 157 h 252"/>
                <a:gd name="T50" fmla="*/ 226 w 247"/>
                <a:gd name="T51" fmla="*/ 140 h 252"/>
                <a:gd name="T52" fmla="*/ 247 w 247"/>
                <a:gd name="T53" fmla="*/ 113 h 252"/>
                <a:gd name="T54" fmla="*/ 224 w 247"/>
                <a:gd name="T55" fmla="*/ 108 h 252"/>
                <a:gd name="T56" fmla="*/ 220 w 247"/>
                <a:gd name="T57" fmla="*/ 88 h 252"/>
                <a:gd name="T58" fmla="*/ 225 w 247"/>
                <a:gd name="T59" fmla="*/ 50 h 252"/>
                <a:gd name="T60" fmla="*/ 201 w 247"/>
                <a:gd name="T61" fmla="*/ 59 h 252"/>
                <a:gd name="T62" fmla="*/ 183 w 247"/>
                <a:gd name="T63" fmla="*/ 41 h 252"/>
                <a:gd name="T64" fmla="*/ 167 w 247"/>
                <a:gd name="T65" fmla="*/ 7 h 252"/>
                <a:gd name="T66" fmla="*/ 152 w 247"/>
                <a:gd name="T67" fmla="*/ 28 h 252"/>
                <a:gd name="T68" fmla="*/ 125 w 247"/>
                <a:gd name="T69" fmla="*/ 210 h 252"/>
                <a:gd name="T70" fmla="*/ 125 w 247"/>
                <a:gd name="T71" fmla="*/ 4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7" h="252">
                  <a:moveTo>
                    <a:pt x="152" y="28"/>
                  </a:moveTo>
                  <a:cubicBezTo>
                    <a:pt x="147" y="26"/>
                    <a:pt x="141" y="25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6" y="28"/>
                    <a:pt x="91" y="30"/>
                    <a:pt x="86" y="32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3" y="54"/>
                    <a:pt x="49" y="58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7" y="98"/>
                    <a:pt x="26" y="101"/>
                    <a:pt x="25" y="109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6" y="150"/>
                    <a:pt x="28" y="157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12" y="180"/>
                    <a:pt x="12" y="180"/>
                    <a:pt x="12" y="180"/>
                  </a:cubicBezTo>
                  <a:cubicBezTo>
                    <a:pt x="25" y="202"/>
                    <a:pt x="25" y="202"/>
                    <a:pt x="25" y="202"/>
                  </a:cubicBezTo>
                  <a:cubicBezTo>
                    <a:pt x="49" y="193"/>
                    <a:pt x="49" y="193"/>
                    <a:pt x="49" y="193"/>
                  </a:cubicBezTo>
                  <a:cubicBezTo>
                    <a:pt x="54" y="199"/>
                    <a:pt x="60" y="205"/>
                    <a:pt x="67" y="20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0" y="234"/>
                    <a:pt x="60" y="234"/>
                    <a:pt x="60" y="234"/>
                  </a:cubicBezTo>
                  <a:cubicBezTo>
                    <a:pt x="83" y="245"/>
                    <a:pt x="83" y="245"/>
                    <a:pt x="83" y="245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104" y="225"/>
                    <a:pt x="109" y="226"/>
                    <a:pt x="115" y="227"/>
                  </a:cubicBezTo>
                  <a:cubicBezTo>
                    <a:pt x="115" y="228"/>
                    <a:pt x="115" y="228"/>
                    <a:pt x="115" y="228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4" y="223"/>
                    <a:pt x="160" y="222"/>
                    <a:pt x="164" y="220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203" y="225"/>
                    <a:pt x="203" y="225"/>
                    <a:pt x="203" y="225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3" y="201"/>
                    <a:pt x="193" y="201"/>
                    <a:pt x="193" y="201"/>
                  </a:cubicBezTo>
                  <a:cubicBezTo>
                    <a:pt x="197" y="197"/>
                    <a:pt x="201" y="193"/>
                    <a:pt x="205" y="189"/>
                  </a:cubicBezTo>
                  <a:cubicBezTo>
                    <a:pt x="205" y="189"/>
                    <a:pt x="205" y="189"/>
                    <a:pt x="205" y="189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21" y="159"/>
                    <a:pt x="221" y="159"/>
                    <a:pt x="221" y="159"/>
                  </a:cubicBezTo>
                  <a:cubicBezTo>
                    <a:pt x="221" y="157"/>
                    <a:pt x="221" y="157"/>
                    <a:pt x="221" y="157"/>
                  </a:cubicBezTo>
                  <a:cubicBezTo>
                    <a:pt x="223" y="152"/>
                    <a:pt x="224" y="148"/>
                    <a:pt x="225" y="140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13"/>
                    <a:pt x="247" y="113"/>
                    <a:pt x="247" y="113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3" y="101"/>
                    <a:pt x="222" y="95"/>
                    <a:pt x="219" y="88"/>
                  </a:cubicBezTo>
                  <a:cubicBezTo>
                    <a:pt x="220" y="88"/>
                    <a:pt x="220" y="88"/>
                    <a:pt x="220" y="88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02" y="58"/>
                    <a:pt x="202" y="58"/>
                    <a:pt x="202" y="58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196" y="52"/>
                    <a:pt x="190" y="47"/>
                    <a:pt x="183" y="42"/>
                  </a:cubicBezTo>
                  <a:cubicBezTo>
                    <a:pt x="183" y="41"/>
                    <a:pt x="183" y="41"/>
                    <a:pt x="183" y="41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52" y="27"/>
                    <a:pt x="152" y="27"/>
                    <a:pt x="152" y="27"/>
                  </a:cubicBezTo>
                  <a:lnTo>
                    <a:pt x="152" y="28"/>
                  </a:lnTo>
                  <a:close/>
                  <a:moveTo>
                    <a:pt x="209" y="126"/>
                  </a:moveTo>
                  <a:cubicBezTo>
                    <a:pt x="209" y="172"/>
                    <a:pt x="172" y="210"/>
                    <a:pt x="125" y="210"/>
                  </a:cubicBezTo>
                  <a:cubicBezTo>
                    <a:pt x="78" y="210"/>
                    <a:pt x="40" y="172"/>
                    <a:pt x="40" y="126"/>
                  </a:cubicBezTo>
                  <a:cubicBezTo>
                    <a:pt x="40" y="79"/>
                    <a:pt x="78" y="41"/>
                    <a:pt x="125" y="41"/>
                  </a:cubicBezTo>
                  <a:cubicBezTo>
                    <a:pt x="172" y="41"/>
                    <a:pt x="209" y="79"/>
                    <a:pt x="20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638676" y="2222500"/>
            <a:ext cx="1979613" cy="1968500"/>
            <a:chOff x="4638676" y="2705100"/>
            <a:chExt cx="1979613" cy="1968500"/>
          </a:xfrm>
          <a:solidFill>
            <a:schemeClr val="accent3"/>
          </a:solidFill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970463" y="3033713"/>
              <a:ext cx="1314450" cy="1312863"/>
            </a:xfrm>
            <a:custGeom>
              <a:avLst/>
              <a:gdLst>
                <a:gd name="T0" fmla="*/ 151 w 641"/>
                <a:gd name="T1" fmla="*/ 93 h 641"/>
                <a:gd name="T2" fmla="*/ 93 w 641"/>
                <a:gd name="T3" fmla="*/ 490 h 641"/>
                <a:gd name="T4" fmla="*/ 489 w 641"/>
                <a:gd name="T5" fmla="*/ 548 h 641"/>
                <a:gd name="T6" fmla="*/ 547 w 641"/>
                <a:gd name="T7" fmla="*/ 151 h 641"/>
                <a:gd name="T8" fmla="*/ 151 w 641"/>
                <a:gd name="T9" fmla="*/ 93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641">
                  <a:moveTo>
                    <a:pt x="151" y="93"/>
                  </a:moveTo>
                  <a:cubicBezTo>
                    <a:pt x="26" y="187"/>
                    <a:pt x="0" y="364"/>
                    <a:pt x="93" y="490"/>
                  </a:cubicBezTo>
                  <a:cubicBezTo>
                    <a:pt x="186" y="615"/>
                    <a:pt x="364" y="641"/>
                    <a:pt x="489" y="548"/>
                  </a:cubicBezTo>
                  <a:cubicBezTo>
                    <a:pt x="615" y="454"/>
                    <a:pt x="641" y="277"/>
                    <a:pt x="547" y="151"/>
                  </a:cubicBezTo>
                  <a:cubicBezTo>
                    <a:pt x="454" y="26"/>
                    <a:pt x="276" y="0"/>
                    <a:pt x="15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4638676" y="2705100"/>
              <a:ext cx="1979613" cy="1968500"/>
            </a:xfrm>
            <a:custGeom>
              <a:avLst/>
              <a:gdLst>
                <a:gd name="T0" fmla="*/ 284 w 966"/>
                <a:gd name="T1" fmla="*/ 145 h 962"/>
                <a:gd name="T2" fmla="*/ 209 w 966"/>
                <a:gd name="T3" fmla="*/ 83 h 962"/>
                <a:gd name="T4" fmla="*/ 183 w 966"/>
                <a:gd name="T5" fmla="*/ 231 h 962"/>
                <a:gd name="T6" fmla="*/ 144 w 966"/>
                <a:gd name="T7" fmla="*/ 281 h 962"/>
                <a:gd name="T8" fmla="*/ 17 w 966"/>
                <a:gd name="T9" fmla="*/ 354 h 962"/>
                <a:gd name="T10" fmla="*/ 92 w 966"/>
                <a:gd name="T11" fmla="*/ 469 h 962"/>
                <a:gd name="T12" fmla="*/ 0 w 966"/>
                <a:gd name="T13" fmla="*/ 498 h 962"/>
                <a:gd name="T14" fmla="*/ 110 w 966"/>
                <a:gd name="T15" fmla="*/ 600 h 962"/>
                <a:gd name="T16" fmla="*/ 133 w 966"/>
                <a:gd name="T17" fmla="*/ 660 h 962"/>
                <a:gd name="T18" fmla="*/ 128 w 966"/>
                <a:gd name="T19" fmla="*/ 805 h 962"/>
                <a:gd name="T20" fmla="*/ 279 w 966"/>
                <a:gd name="T21" fmla="*/ 814 h 962"/>
                <a:gd name="T22" fmla="*/ 258 w 966"/>
                <a:gd name="T23" fmla="*/ 909 h 962"/>
                <a:gd name="T24" fmla="*/ 402 w 966"/>
                <a:gd name="T25" fmla="*/ 863 h 962"/>
                <a:gd name="T26" fmla="*/ 497 w 966"/>
                <a:gd name="T27" fmla="*/ 874 h 962"/>
                <a:gd name="T28" fmla="*/ 627 w 966"/>
                <a:gd name="T29" fmla="*/ 942 h 962"/>
                <a:gd name="T30" fmla="*/ 626 w 966"/>
                <a:gd name="T31" fmla="*/ 844 h 962"/>
                <a:gd name="T32" fmla="*/ 684 w 966"/>
                <a:gd name="T33" fmla="*/ 819 h 962"/>
                <a:gd name="T34" fmla="*/ 831 w 966"/>
                <a:gd name="T35" fmla="*/ 816 h 962"/>
                <a:gd name="T36" fmla="*/ 783 w 966"/>
                <a:gd name="T37" fmla="*/ 731 h 962"/>
                <a:gd name="T38" fmla="*/ 822 w 966"/>
                <a:gd name="T39" fmla="*/ 681 h 962"/>
                <a:gd name="T40" fmla="*/ 949 w 966"/>
                <a:gd name="T41" fmla="*/ 608 h 962"/>
                <a:gd name="T42" fmla="*/ 865 w 966"/>
                <a:gd name="T43" fmla="*/ 556 h 962"/>
                <a:gd name="T44" fmla="*/ 876 w 966"/>
                <a:gd name="T45" fmla="*/ 493 h 962"/>
                <a:gd name="T46" fmla="*/ 953 w 966"/>
                <a:gd name="T47" fmla="*/ 368 h 962"/>
                <a:gd name="T48" fmla="*/ 850 w 966"/>
                <a:gd name="T49" fmla="*/ 357 h 962"/>
                <a:gd name="T50" fmla="*/ 825 w 966"/>
                <a:gd name="T51" fmla="*/ 292 h 962"/>
                <a:gd name="T52" fmla="*/ 831 w 966"/>
                <a:gd name="T53" fmla="*/ 163 h 962"/>
                <a:gd name="T54" fmla="*/ 749 w 966"/>
                <a:gd name="T55" fmla="*/ 201 h 962"/>
                <a:gd name="T56" fmla="*/ 688 w 966"/>
                <a:gd name="T57" fmla="*/ 146 h 962"/>
                <a:gd name="T58" fmla="*/ 617 w 966"/>
                <a:gd name="T59" fmla="*/ 17 h 962"/>
                <a:gd name="T60" fmla="*/ 564 w 966"/>
                <a:gd name="T61" fmla="*/ 100 h 962"/>
                <a:gd name="T62" fmla="*/ 469 w 966"/>
                <a:gd name="T63" fmla="*/ 88 h 962"/>
                <a:gd name="T64" fmla="*/ 339 w 966"/>
                <a:gd name="T65" fmla="*/ 20 h 962"/>
                <a:gd name="T66" fmla="*/ 742 w 966"/>
                <a:gd name="T67" fmla="*/ 288 h 962"/>
                <a:gd name="T68" fmla="*/ 222 w 966"/>
                <a:gd name="T69" fmla="*/ 675 h 962"/>
                <a:gd name="T70" fmla="*/ 742 w 966"/>
                <a:gd name="T71" fmla="*/ 2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6" h="962">
                  <a:moveTo>
                    <a:pt x="340" y="118"/>
                  </a:moveTo>
                  <a:cubicBezTo>
                    <a:pt x="321" y="125"/>
                    <a:pt x="302" y="134"/>
                    <a:pt x="284" y="145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83" y="231"/>
                    <a:pt x="183" y="231"/>
                    <a:pt x="183" y="231"/>
                  </a:cubicBezTo>
                  <a:cubicBezTo>
                    <a:pt x="169" y="247"/>
                    <a:pt x="157" y="264"/>
                    <a:pt x="146" y="282"/>
                  </a:cubicBezTo>
                  <a:cubicBezTo>
                    <a:pt x="144" y="281"/>
                    <a:pt x="144" y="281"/>
                    <a:pt x="144" y="281"/>
                  </a:cubicBezTo>
                  <a:cubicBezTo>
                    <a:pt x="51" y="263"/>
                    <a:pt x="51" y="263"/>
                    <a:pt x="51" y="263"/>
                  </a:cubicBezTo>
                  <a:cubicBezTo>
                    <a:pt x="17" y="354"/>
                    <a:pt x="17" y="354"/>
                    <a:pt x="17" y="354"/>
                  </a:cubicBezTo>
                  <a:cubicBezTo>
                    <a:pt x="99" y="406"/>
                    <a:pt x="99" y="406"/>
                    <a:pt x="99" y="406"/>
                  </a:cubicBezTo>
                  <a:cubicBezTo>
                    <a:pt x="95" y="427"/>
                    <a:pt x="93" y="448"/>
                    <a:pt x="92" y="469"/>
                  </a:cubicBezTo>
                  <a:cubicBezTo>
                    <a:pt x="90" y="469"/>
                    <a:pt x="90" y="469"/>
                    <a:pt x="90" y="469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13" y="594"/>
                    <a:pt x="13" y="594"/>
                    <a:pt x="13" y="594"/>
                  </a:cubicBezTo>
                  <a:cubicBezTo>
                    <a:pt x="110" y="600"/>
                    <a:pt x="110" y="600"/>
                    <a:pt x="110" y="600"/>
                  </a:cubicBezTo>
                  <a:cubicBezTo>
                    <a:pt x="117" y="620"/>
                    <a:pt x="119" y="632"/>
                    <a:pt x="135" y="659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69" y="727"/>
                    <a:pt x="69" y="727"/>
                    <a:pt x="69" y="727"/>
                  </a:cubicBezTo>
                  <a:cubicBezTo>
                    <a:pt x="128" y="805"/>
                    <a:pt x="128" y="805"/>
                    <a:pt x="128" y="805"/>
                  </a:cubicBezTo>
                  <a:cubicBezTo>
                    <a:pt x="214" y="764"/>
                    <a:pt x="214" y="764"/>
                    <a:pt x="214" y="764"/>
                  </a:cubicBezTo>
                  <a:cubicBezTo>
                    <a:pt x="234" y="783"/>
                    <a:pt x="256" y="800"/>
                    <a:pt x="279" y="814"/>
                  </a:cubicBezTo>
                  <a:cubicBezTo>
                    <a:pt x="278" y="816"/>
                    <a:pt x="278" y="816"/>
                    <a:pt x="278" y="816"/>
                  </a:cubicBezTo>
                  <a:cubicBezTo>
                    <a:pt x="258" y="909"/>
                    <a:pt x="258" y="909"/>
                    <a:pt x="258" y="909"/>
                  </a:cubicBezTo>
                  <a:cubicBezTo>
                    <a:pt x="349" y="945"/>
                    <a:pt x="349" y="945"/>
                    <a:pt x="349" y="945"/>
                  </a:cubicBezTo>
                  <a:cubicBezTo>
                    <a:pt x="402" y="863"/>
                    <a:pt x="402" y="863"/>
                    <a:pt x="402" y="863"/>
                  </a:cubicBezTo>
                  <a:cubicBezTo>
                    <a:pt x="433" y="870"/>
                    <a:pt x="464" y="873"/>
                    <a:pt x="496" y="872"/>
                  </a:cubicBezTo>
                  <a:cubicBezTo>
                    <a:pt x="497" y="874"/>
                    <a:pt x="497" y="874"/>
                    <a:pt x="497" y="874"/>
                  </a:cubicBezTo>
                  <a:cubicBezTo>
                    <a:pt x="531" y="962"/>
                    <a:pt x="531" y="962"/>
                    <a:pt x="531" y="962"/>
                  </a:cubicBezTo>
                  <a:cubicBezTo>
                    <a:pt x="627" y="942"/>
                    <a:pt x="627" y="942"/>
                    <a:pt x="627" y="942"/>
                  </a:cubicBezTo>
                  <a:cubicBezTo>
                    <a:pt x="626" y="845"/>
                    <a:pt x="626" y="845"/>
                    <a:pt x="626" y="845"/>
                  </a:cubicBezTo>
                  <a:cubicBezTo>
                    <a:pt x="626" y="844"/>
                    <a:pt x="626" y="844"/>
                    <a:pt x="626" y="844"/>
                  </a:cubicBezTo>
                  <a:cubicBezTo>
                    <a:pt x="645" y="837"/>
                    <a:pt x="664" y="828"/>
                    <a:pt x="682" y="817"/>
                  </a:cubicBezTo>
                  <a:cubicBezTo>
                    <a:pt x="684" y="819"/>
                    <a:pt x="684" y="819"/>
                    <a:pt x="684" y="819"/>
                  </a:cubicBezTo>
                  <a:cubicBezTo>
                    <a:pt x="757" y="880"/>
                    <a:pt x="757" y="880"/>
                    <a:pt x="757" y="880"/>
                  </a:cubicBezTo>
                  <a:cubicBezTo>
                    <a:pt x="831" y="816"/>
                    <a:pt x="831" y="816"/>
                    <a:pt x="831" y="816"/>
                  </a:cubicBezTo>
                  <a:cubicBezTo>
                    <a:pt x="783" y="731"/>
                    <a:pt x="783" y="731"/>
                    <a:pt x="783" y="731"/>
                  </a:cubicBezTo>
                  <a:cubicBezTo>
                    <a:pt x="783" y="731"/>
                    <a:pt x="783" y="731"/>
                    <a:pt x="783" y="731"/>
                  </a:cubicBezTo>
                  <a:cubicBezTo>
                    <a:pt x="796" y="714"/>
                    <a:pt x="808" y="698"/>
                    <a:pt x="819" y="680"/>
                  </a:cubicBezTo>
                  <a:cubicBezTo>
                    <a:pt x="822" y="681"/>
                    <a:pt x="822" y="681"/>
                    <a:pt x="822" y="681"/>
                  </a:cubicBezTo>
                  <a:cubicBezTo>
                    <a:pt x="915" y="699"/>
                    <a:pt x="915" y="699"/>
                    <a:pt x="915" y="699"/>
                  </a:cubicBezTo>
                  <a:cubicBezTo>
                    <a:pt x="949" y="608"/>
                    <a:pt x="949" y="608"/>
                    <a:pt x="949" y="608"/>
                  </a:cubicBezTo>
                  <a:cubicBezTo>
                    <a:pt x="866" y="556"/>
                    <a:pt x="866" y="556"/>
                    <a:pt x="866" y="556"/>
                  </a:cubicBezTo>
                  <a:cubicBezTo>
                    <a:pt x="865" y="556"/>
                    <a:pt x="865" y="556"/>
                    <a:pt x="865" y="556"/>
                  </a:cubicBezTo>
                  <a:cubicBezTo>
                    <a:pt x="869" y="535"/>
                    <a:pt x="872" y="515"/>
                    <a:pt x="872" y="494"/>
                  </a:cubicBezTo>
                  <a:cubicBezTo>
                    <a:pt x="876" y="493"/>
                    <a:pt x="876" y="493"/>
                    <a:pt x="876" y="493"/>
                  </a:cubicBezTo>
                  <a:cubicBezTo>
                    <a:pt x="966" y="464"/>
                    <a:pt x="966" y="464"/>
                    <a:pt x="966" y="464"/>
                  </a:cubicBezTo>
                  <a:cubicBezTo>
                    <a:pt x="953" y="368"/>
                    <a:pt x="953" y="368"/>
                    <a:pt x="953" y="368"/>
                  </a:cubicBezTo>
                  <a:cubicBezTo>
                    <a:pt x="855" y="362"/>
                    <a:pt x="855" y="362"/>
                    <a:pt x="855" y="362"/>
                  </a:cubicBezTo>
                  <a:cubicBezTo>
                    <a:pt x="850" y="357"/>
                    <a:pt x="850" y="357"/>
                    <a:pt x="850" y="357"/>
                  </a:cubicBezTo>
                  <a:cubicBezTo>
                    <a:pt x="844" y="337"/>
                    <a:pt x="838" y="321"/>
                    <a:pt x="822" y="294"/>
                  </a:cubicBezTo>
                  <a:cubicBezTo>
                    <a:pt x="825" y="292"/>
                    <a:pt x="825" y="292"/>
                    <a:pt x="825" y="292"/>
                  </a:cubicBezTo>
                  <a:cubicBezTo>
                    <a:pt x="889" y="241"/>
                    <a:pt x="889" y="241"/>
                    <a:pt x="889" y="241"/>
                  </a:cubicBezTo>
                  <a:cubicBezTo>
                    <a:pt x="831" y="163"/>
                    <a:pt x="831" y="163"/>
                    <a:pt x="831" y="163"/>
                  </a:cubicBezTo>
                  <a:cubicBezTo>
                    <a:pt x="747" y="202"/>
                    <a:pt x="747" y="202"/>
                    <a:pt x="747" y="202"/>
                  </a:cubicBezTo>
                  <a:cubicBezTo>
                    <a:pt x="749" y="201"/>
                    <a:pt x="749" y="201"/>
                    <a:pt x="749" y="201"/>
                  </a:cubicBezTo>
                  <a:cubicBezTo>
                    <a:pt x="729" y="182"/>
                    <a:pt x="709" y="164"/>
                    <a:pt x="686" y="150"/>
                  </a:cubicBezTo>
                  <a:cubicBezTo>
                    <a:pt x="688" y="146"/>
                    <a:pt x="688" y="146"/>
                    <a:pt x="688" y="146"/>
                  </a:cubicBezTo>
                  <a:cubicBezTo>
                    <a:pt x="707" y="53"/>
                    <a:pt x="707" y="53"/>
                    <a:pt x="707" y="53"/>
                  </a:cubicBezTo>
                  <a:cubicBezTo>
                    <a:pt x="617" y="17"/>
                    <a:pt x="617" y="17"/>
                    <a:pt x="617" y="17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33" y="93"/>
                    <a:pt x="502" y="90"/>
                    <a:pt x="470" y="91"/>
                  </a:cubicBezTo>
                  <a:cubicBezTo>
                    <a:pt x="469" y="88"/>
                    <a:pt x="469" y="88"/>
                    <a:pt x="469" y="88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339" y="20"/>
                    <a:pt x="339" y="20"/>
                    <a:pt x="339" y="20"/>
                  </a:cubicBezTo>
                  <a:cubicBezTo>
                    <a:pt x="340" y="118"/>
                    <a:pt x="340" y="118"/>
                    <a:pt x="340" y="118"/>
                  </a:cubicBezTo>
                  <a:close/>
                  <a:moveTo>
                    <a:pt x="742" y="288"/>
                  </a:moveTo>
                  <a:cubicBezTo>
                    <a:pt x="849" y="432"/>
                    <a:pt x="819" y="635"/>
                    <a:pt x="676" y="741"/>
                  </a:cubicBezTo>
                  <a:cubicBezTo>
                    <a:pt x="532" y="848"/>
                    <a:pt x="329" y="819"/>
                    <a:pt x="222" y="675"/>
                  </a:cubicBezTo>
                  <a:cubicBezTo>
                    <a:pt x="115" y="532"/>
                    <a:pt x="145" y="329"/>
                    <a:pt x="289" y="222"/>
                  </a:cubicBezTo>
                  <a:cubicBezTo>
                    <a:pt x="432" y="115"/>
                    <a:pt x="635" y="145"/>
                    <a:pt x="742" y="2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859463" y="3679825"/>
            <a:ext cx="1162050" cy="1155700"/>
            <a:chOff x="5859463" y="4162425"/>
            <a:chExt cx="1162050" cy="1155700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54726" y="4354513"/>
              <a:ext cx="769938" cy="771525"/>
            </a:xfrm>
            <a:custGeom>
              <a:avLst/>
              <a:gdLst>
                <a:gd name="T0" fmla="*/ 89 w 376"/>
                <a:gd name="T1" fmla="*/ 55 h 377"/>
                <a:gd name="T2" fmla="*/ 55 w 376"/>
                <a:gd name="T3" fmla="*/ 288 h 377"/>
                <a:gd name="T4" fmla="*/ 287 w 376"/>
                <a:gd name="T5" fmla="*/ 322 h 377"/>
                <a:gd name="T6" fmla="*/ 321 w 376"/>
                <a:gd name="T7" fmla="*/ 89 h 377"/>
                <a:gd name="T8" fmla="*/ 89 w 376"/>
                <a:gd name="T9" fmla="*/ 5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377">
                  <a:moveTo>
                    <a:pt x="89" y="55"/>
                  </a:moveTo>
                  <a:cubicBezTo>
                    <a:pt x="15" y="110"/>
                    <a:pt x="0" y="214"/>
                    <a:pt x="55" y="288"/>
                  </a:cubicBezTo>
                  <a:cubicBezTo>
                    <a:pt x="109" y="362"/>
                    <a:pt x="214" y="377"/>
                    <a:pt x="287" y="322"/>
                  </a:cubicBezTo>
                  <a:cubicBezTo>
                    <a:pt x="361" y="267"/>
                    <a:pt x="376" y="163"/>
                    <a:pt x="321" y="89"/>
                  </a:cubicBezTo>
                  <a:cubicBezTo>
                    <a:pt x="267" y="16"/>
                    <a:pt x="162" y="0"/>
                    <a:pt x="89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859463" y="4162425"/>
              <a:ext cx="1162050" cy="1155700"/>
            </a:xfrm>
            <a:custGeom>
              <a:avLst/>
              <a:gdLst>
                <a:gd name="T0" fmla="*/ 166 w 567"/>
                <a:gd name="T1" fmla="*/ 85 h 565"/>
                <a:gd name="T2" fmla="*/ 123 w 567"/>
                <a:gd name="T3" fmla="*/ 48 h 565"/>
                <a:gd name="T4" fmla="*/ 107 w 567"/>
                <a:gd name="T5" fmla="*/ 136 h 565"/>
                <a:gd name="T6" fmla="*/ 85 w 567"/>
                <a:gd name="T7" fmla="*/ 165 h 565"/>
                <a:gd name="T8" fmla="*/ 9 w 567"/>
                <a:gd name="T9" fmla="*/ 208 h 565"/>
                <a:gd name="T10" fmla="*/ 54 w 567"/>
                <a:gd name="T11" fmla="*/ 275 h 565"/>
                <a:gd name="T12" fmla="*/ 0 w 567"/>
                <a:gd name="T13" fmla="*/ 292 h 565"/>
                <a:gd name="T14" fmla="*/ 65 w 567"/>
                <a:gd name="T15" fmla="*/ 353 h 565"/>
                <a:gd name="T16" fmla="*/ 78 w 567"/>
                <a:gd name="T17" fmla="*/ 388 h 565"/>
                <a:gd name="T18" fmla="*/ 75 w 567"/>
                <a:gd name="T19" fmla="*/ 473 h 565"/>
                <a:gd name="T20" fmla="*/ 164 w 567"/>
                <a:gd name="T21" fmla="*/ 478 h 565"/>
                <a:gd name="T22" fmla="*/ 152 w 567"/>
                <a:gd name="T23" fmla="*/ 534 h 565"/>
                <a:gd name="T24" fmla="*/ 236 w 567"/>
                <a:gd name="T25" fmla="*/ 507 h 565"/>
                <a:gd name="T26" fmla="*/ 291 w 567"/>
                <a:gd name="T27" fmla="*/ 513 h 565"/>
                <a:gd name="T28" fmla="*/ 368 w 567"/>
                <a:gd name="T29" fmla="*/ 554 h 565"/>
                <a:gd name="T30" fmla="*/ 368 w 567"/>
                <a:gd name="T31" fmla="*/ 496 h 565"/>
                <a:gd name="T32" fmla="*/ 402 w 567"/>
                <a:gd name="T33" fmla="*/ 481 h 565"/>
                <a:gd name="T34" fmla="*/ 488 w 567"/>
                <a:gd name="T35" fmla="*/ 480 h 565"/>
                <a:gd name="T36" fmla="*/ 460 w 567"/>
                <a:gd name="T37" fmla="*/ 429 h 565"/>
                <a:gd name="T38" fmla="*/ 483 w 567"/>
                <a:gd name="T39" fmla="*/ 400 h 565"/>
                <a:gd name="T40" fmla="*/ 558 w 567"/>
                <a:gd name="T41" fmla="*/ 357 h 565"/>
                <a:gd name="T42" fmla="*/ 508 w 567"/>
                <a:gd name="T43" fmla="*/ 326 h 565"/>
                <a:gd name="T44" fmla="*/ 514 w 567"/>
                <a:gd name="T45" fmla="*/ 290 h 565"/>
                <a:gd name="T46" fmla="*/ 560 w 567"/>
                <a:gd name="T47" fmla="*/ 216 h 565"/>
                <a:gd name="T48" fmla="*/ 499 w 567"/>
                <a:gd name="T49" fmla="*/ 210 h 565"/>
                <a:gd name="T50" fmla="*/ 485 w 567"/>
                <a:gd name="T51" fmla="*/ 171 h 565"/>
                <a:gd name="T52" fmla="*/ 488 w 567"/>
                <a:gd name="T53" fmla="*/ 96 h 565"/>
                <a:gd name="T54" fmla="*/ 440 w 567"/>
                <a:gd name="T55" fmla="*/ 118 h 565"/>
                <a:gd name="T56" fmla="*/ 404 w 567"/>
                <a:gd name="T57" fmla="*/ 86 h 565"/>
                <a:gd name="T58" fmla="*/ 362 w 567"/>
                <a:gd name="T59" fmla="*/ 10 h 565"/>
                <a:gd name="T60" fmla="*/ 331 w 567"/>
                <a:gd name="T61" fmla="*/ 59 h 565"/>
                <a:gd name="T62" fmla="*/ 276 w 567"/>
                <a:gd name="T63" fmla="*/ 52 h 565"/>
                <a:gd name="T64" fmla="*/ 199 w 567"/>
                <a:gd name="T65" fmla="*/ 11 h 565"/>
                <a:gd name="T66" fmla="*/ 436 w 567"/>
                <a:gd name="T67" fmla="*/ 169 h 565"/>
                <a:gd name="T68" fmla="*/ 130 w 567"/>
                <a:gd name="T69" fmla="*/ 397 h 565"/>
                <a:gd name="T70" fmla="*/ 436 w 567"/>
                <a:gd name="T71" fmla="*/ 16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7" h="565">
                  <a:moveTo>
                    <a:pt x="200" y="69"/>
                  </a:moveTo>
                  <a:cubicBezTo>
                    <a:pt x="188" y="74"/>
                    <a:pt x="177" y="79"/>
                    <a:pt x="166" y="85"/>
                  </a:cubicBezTo>
                  <a:cubicBezTo>
                    <a:pt x="166" y="84"/>
                    <a:pt x="166" y="84"/>
                    <a:pt x="166" y="84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99" y="145"/>
                    <a:pt x="92" y="155"/>
                    <a:pt x="86" y="166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58" y="238"/>
                    <a:pt x="58" y="238"/>
                    <a:pt x="58" y="238"/>
                  </a:cubicBezTo>
                  <a:cubicBezTo>
                    <a:pt x="56" y="251"/>
                    <a:pt x="54" y="263"/>
                    <a:pt x="54" y="275"/>
                  </a:cubicBezTo>
                  <a:cubicBezTo>
                    <a:pt x="53" y="275"/>
                    <a:pt x="53" y="275"/>
                    <a:pt x="53" y="275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7" y="349"/>
                    <a:pt x="7" y="349"/>
                    <a:pt x="7" y="349"/>
                  </a:cubicBezTo>
                  <a:cubicBezTo>
                    <a:pt x="65" y="353"/>
                    <a:pt x="65" y="353"/>
                    <a:pt x="65" y="353"/>
                  </a:cubicBezTo>
                  <a:cubicBezTo>
                    <a:pt x="68" y="364"/>
                    <a:pt x="70" y="371"/>
                    <a:pt x="79" y="387"/>
                  </a:cubicBezTo>
                  <a:cubicBezTo>
                    <a:pt x="78" y="388"/>
                    <a:pt x="78" y="388"/>
                    <a:pt x="78" y="388"/>
                  </a:cubicBezTo>
                  <a:cubicBezTo>
                    <a:pt x="40" y="427"/>
                    <a:pt x="40" y="427"/>
                    <a:pt x="40" y="427"/>
                  </a:cubicBezTo>
                  <a:cubicBezTo>
                    <a:pt x="75" y="473"/>
                    <a:pt x="75" y="473"/>
                    <a:pt x="75" y="473"/>
                  </a:cubicBezTo>
                  <a:cubicBezTo>
                    <a:pt x="126" y="449"/>
                    <a:pt x="126" y="449"/>
                    <a:pt x="126" y="449"/>
                  </a:cubicBezTo>
                  <a:cubicBezTo>
                    <a:pt x="137" y="460"/>
                    <a:pt x="150" y="470"/>
                    <a:pt x="164" y="478"/>
                  </a:cubicBezTo>
                  <a:cubicBezTo>
                    <a:pt x="163" y="479"/>
                    <a:pt x="163" y="479"/>
                    <a:pt x="163" y="479"/>
                  </a:cubicBezTo>
                  <a:cubicBezTo>
                    <a:pt x="152" y="534"/>
                    <a:pt x="152" y="534"/>
                    <a:pt x="152" y="534"/>
                  </a:cubicBezTo>
                  <a:cubicBezTo>
                    <a:pt x="205" y="555"/>
                    <a:pt x="205" y="555"/>
                    <a:pt x="205" y="555"/>
                  </a:cubicBezTo>
                  <a:cubicBezTo>
                    <a:pt x="236" y="507"/>
                    <a:pt x="236" y="507"/>
                    <a:pt x="236" y="507"/>
                  </a:cubicBezTo>
                  <a:cubicBezTo>
                    <a:pt x="254" y="511"/>
                    <a:pt x="273" y="513"/>
                    <a:pt x="291" y="512"/>
                  </a:cubicBezTo>
                  <a:cubicBezTo>
                    <a:pt x="291" y="513"/>
                    <a:pt x="291" y="513"/>
                    <a:pt x="291" y="513"/>
                  </a:cubicBezTo>
                  <a:cubicBezTo>
                    <a:pt x="312" y="565"/>
                    <a:pt x="312" y="565"/>
                    <a:pt x="312" y="565"/>
                  </a:cubicBezTo>
                  <a:cubicBezTo>
                    <a:pt x="368" y="554"/>
                    <a:pt x="368" y="554"/>
                    <a:pt x="368" y="554"/>
                  </a:cubicBezTo>
                  <a:cubicBezTo>
                    <a:pt x="368" y="496"/>
                    <a:pt x="368" y="496"/>
                    <a:pt x="368" y="496"/>
                  </a:cubicBezTo>
                  <a:cubicBezTo>
                    <a:pt x="368" y="496"/>
                    <a:pt x="368" y="496"/>
                    <a:pt x="368" y="496"/>
                  </a:cubicBezTo>
                  <a:cubicBezTo>
                    <a:pt x="379" y="492"/>
                    <a:pt x="390" y="486"/>
                    <a:pt x="401" y="480"/>
                  </a:cubicBezTo>
                  <a:cubicBezTo>
                    <a:pt x="402" y="481"/>
                    <a:pt x="402" y="481"/>
                    <a:pt x="402" y="481"/>
                  </a:cubicBezTo>
                  <a:cubicBezTo>
                    <a:pt x="444" y="517"/>
                    <a:pt x="444" y="517"/>
                    <a:pt x="444" y="517"/>
                  </a:cubicBezTo>
                  <a:cubicBezTo>
                    <a:pt x="488" y="480"/>
                    <a:pt x="488" y="480"/>
                    <a:pt x="488" y="480"/>
                  </a:cubicBezTo>
                  <a:cubicBezTo>
                    <a:pt x="460" y="429"/>
                    <a:pt x="460" y="429"/>
                    <a:pt x="460" y="429"/>
                  </a:cubicBezTo>
                  <a:cubicBezTo>
                    <a:pt x="460" y="429"/>
                    <a:pt x="460" y="429"/>
                    <a:pt x="460" y="429"/>
                  </a:cubicBezTo>
                  <a:cubicBezTo>
                    <a:pt x="468" y="420"/>
                    <a:pt x="475" y="410"/>
                    <a:pt x="481" y="399"/>
                  </a:cubicBezTo>
                  <a:cubicBezTo>
                    <a:pt x="483" y="400"/>
                    <a:pt x="483" y="400"/>
                    <a:pt x="483" y="400"/>
                  </a:cubicBezTo>
                  <a:cubicBezTo>
                    <a:pt x="537" y="410"/>
                    <a:pt x="537" y="410"/>
                    <a:pt x="537" y="410"/>
                  </a:cubicBezTo>
                  <a:cubicBezTo>
                    <a:pt x="558" y="357"/>
                    <a:pt x="558" y="357"/>
                    <a:pt x="558" y="357"/>
                  </a:cubicBezTo>
                  <a:cubicBezTo>
                    <a:pt x="509" y="327"/>
                    <a:pt x="509" y="327"/>
                    <a:pt x="509" y="327"/>
                  </a:cubicBezTo>
                  <a:cubicBezTo>
                    <a:pt x="508" y="326"/>
                    <a:pt x="508" y="326"/>
                    <a:pt x="508" y="326"/>
                  </a:cubicBezTo>
                  <a:cubicBezTo>
                    <a:pt x="511" y="314"/>
                    <a:pt x="512" y="302"/>
                    <a:pt x="512" y="290"/>
                  </a:cubicBezTo>
                  <a:cubicBezTo>
                    <a:pt x="514" y="290"/>
                    <a:pt x="514" y="290"/>
                    <a:pt x="514" y="290"/>
                  </a:cubicBezTo>
                  <a:cubicBezTo>
                    <a:pt x="567" y="273"/>
                    <a:pt x="567" y="273"/>
                    <a:pt x="567" y="273"/>
                  </a:cubicBezTo>
                  <a:cubicBezTo>
                    <a:pt x="560" y="216"/>
                    <a:pt x="560" y="216"/>
                    <a:pt x="560" y="216"/>
                  </a:cubicBezTo>
                  <a:cubicBezTo>
                    <a:pt x="502" y="213"/>
                    <a:pt x="502" y="213"/>
                    <a:pt x="502" y="213"/>
                  </a:cubicBezTo>
                  <a:cubicBezTo>
                    <a:pt x="499" y="210"/>
                    <a:pt x="499" y="210"/>
                    <a:pt x="499" y="210"/>
                  </a:cubicBezTo>
                  <a:cubicBezTo>
                    <a:pt x="495" y="198"/>
                    <a:pt x="492" y="189"/>
                    <a:pt x="483" y="173"/>
                  </a:cubicBezTo>
                  <a:cubicBezTo>
                    <a:pt x="485" y="171"/>
                    <a:pt x="485" y="171"/>
                    <a:pt x="485" y="171"/>
                  </a:cubicBezTo>
                  <a:cubicBezTo>
                    <a:pt x="522" y="142"/>
                    <a:pt x="522" y="142"/>
                    <a:pt x="522" y="142"/>
                  </a:cubicBezTo>
                  <a:cubicBezTo>
                    <a:pt x="488" y="96"/>
                    <a:pt x="488" y="96"/>
                    <a:pt x="488" y="96"/>
                  </a:cubicBezTo>
                  <a:cubicBezTo>
                    <a:pt x="439" y="118"/>
                    <a:pt x="439" y="118"/>
                    <a:pt x="439" y="118"/>
                  </a:cubicBezTo>
                  <a:cubicBezTo>
                    <a:pt x="440" y="118"/>
                    <a:pt x="440" y="118"/>
                    <a:pt x="440" y="118"/>
                  </a:cubicBezTo>
                  <a:cubicBezTo>
                    <a:pt x="428" y="107"/>
                    <a:pt x="416" y="96"/>
                    <a:pt x="403" y="88"/>
                  </a:cubicBezTo>
                  <a:cubicBezTo>
                    <a:pt x="404" y="86"/>
                    <a:pt x="404" y="86"/>
                    <a:pt x="404" y="86"/>
                  </a:cubicBezTo>
                  <a:cubicBezTo>
                    <a:pt x="415" y="31"/>
                    <a:pt x="415" y="31"/>
                    <a:pt x="415" y="31"/>
                  </a:cubicBezTo>
                  <a:cubicBezTo>
                    <a:pt x="362" y="10"/>
                    <a:pt x="362" y="10"/>
                    <a:pt x="362" y="10"/>
                  </a:cubicBezTo>
                  <a:cubicBezTo>
                    <a:pt x="331" y="58"/>
                    <a:pt x="331" y="58"/>
                    <a:pt x="331" y="58"/>
                  </a:cubicBezTo>
                  <a:cubicBezTo>
                    <a:pt x="331" y="59"/>
                    <a:pt x="331" y="59"/>
                    <a:pt x="331" y="59"/>
                  </a:cubicBezTo>
                  <a:cubicBezTo>
                    <a:pt x="313" y="55"/>
                    <a:pt x="294" y="53"/>
                    <a:pt x="276" y="53"/>
                  </a:cubicBezTo>
                  <a:cubicBezTo>
                    <a:pt x="276" y="52"/>
                    <a:pt x="276" y="52"/>
                    <a:pt x="276" y="52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200" y="69"/>
                    <a:pt x="200" y="69"/>
                    <a:pt x="200" y="69"/>
                  </a:cubicBezTo>
                  <a:close/>
                  <a:moveTo>
                    <a:pt x="436" y="169"/>
                  </a:moveTo>
                  <a:cubicBezTo>
                    <a:pt x="498" y="253"/>
                    <a:pt x="481" y="373"/>
                    <a:pt x="397" y="436"/>
                  </a:cubicBezTo>
                  <a:cubicBezTo>
                    <a:pt x="312" y="498"/>
                    <a:pt x="193" y="481"/>
                    <a:pt x="130" y="397"/>
                  </a:cubicBezTo>
                  <a:cubicBezTo>
                    <a:pt x="67" y="312"/>
                    <a:pt x="85" y="193"/>
                    <a:pt x="169" y="130"/>
                  </a:cubicBezTo>
                  <a:cubicBezTo>
                    <a:pt x="254" y="67"/>
                    <a:pt x="373" y="85"/>
                    <a:pt x="436" y="1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432551" y="2125663"/>
            <a:ext cx="1082675" cy="1077913"/>
            <a:chOff x="6432551" y="2608263"/>
            <a:chExt cx="1082675" cy="1077913"/>
          </a:xfrm>
          <a:solidFill>
            <a:schemeClr val="accent5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13526" y="2787650"/>
              <a:ext cx="719138" cy="719138"/>
            </a:xfrm>
            <a:custGeom>
              <a:avLst/>
              <a:gdLst>
                <a:gd name="T0" fmla="*/ 83 w 351"/>
                <a:gd name="T1" fmla="*/ 51 h 351"/>
                <a:gd name="T2" fmla="*/ 51 w 351"/>
                <a:gd name="T3" fmla="*/ 268 h 351"/>
                <a:gd name="T4" fmla="*/ 268 w 351"/>
                <a:gd name="T5" fmla="*/ 300 h 351"/>
                <a:gd name="T6" fmla="*/ 299 w 351"/>
                <a:gd name="T7" fmla="*/ 83 h 351"/>
                <a:gd name="T8" fmla="*/ 83 w 351"/>
                <a:gd name="T9" fmla="*/ 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351">
                  <a:moveTo>
                    <a:pt x="83" y="51"/>
                  </a:moveTo>
                  <a:cubicBezTo>
                    <a:pt x="14" y="102"/>
                    <a:pt x="0" y="199"/>
                    <a:pt x="51" y="268"/>
                  </a:cubicBezTo>
                  <a:cubicBezTo>
                    <a:pt x="102" y="337"/>
                    <a:pt x="199" y="351"/>
                    <a:pt x="268" y="300"/>
                  </a:cubicBezTo>
                  <a:cubicBezTo>
                    <a:pt x="336" y="249"/>
                    <a:pt x="351" y="152"/>
                    <a:pt x="299" y="83"/>
                  </a:cubicBezTo>
                  <a:cubicBezTo>
                    <a:pt x="248" y="14"/>
                    <a:pt x="151" y="0"/>
                    <a:pt x="83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6432551" y="2608263"/>
              <a:ext cx="1082675" cy="1077913"/>
            </a:xfrm>
            <a:custGeom>
              <a:avLst/>
              <a:gdLst>
                <a:gd name="T0" fmla="*/ 156 w 529"/>
                <a:gd name="T1" fmla="*/ 79 h 527"/>
                <a:gd name="T2" fmla="*/ 115 w 529"/>
                <a:gd name="T3" fmla="*/ 45 h 527"/>
                <a:gd name="T4" fmla="*/ 100 w 529"/>
                <a:gd name="T5" fmla="*/ 126 h 527"/>
                <a:gd name="T6" fmla="*/ 79 w 529"/>
                <a:gd name="T7" fmla="*/ 154 h 527"/>
                <a:gd name="T8" fmla="*/ 9 w 529"/>
                <a:gd name="T9" fmla="*/ 194 h 527"/>
                <a:gd name="T10" fmla="*/ 50 w 529"/>
                <a:gd name="T11" fmla="*/ 256 h 527"/>
                <a:gd name="T12" fmla="*/ 0 w 529"/>
                <a:gd name="T13" fmla="*/ 272 h 527"/>
                <a:gd name="T14" fmla="*/ 61 w 529"/>
                <a:gd name="T15" fmla="*/ 329 h 527"/>
                <a:gd name="T16" fmla="*/ 73 w 529"/>
                <a:gd name="T17" fmla="*/ 361 h 527"/>
                <a:gd name="T18" fmla="*/ 70 w 529"/>
                <a:gd name="T19" fmla="*/ 440 h 527"/>
                <a:gd name="T20" fmla="*/ 153 w 529"/>
                <a:gd name="T21" fmla="*/ 446 h 527"/>
                <a:gd name="T22" fmla="*/ 142 w 529"/>
                <a:gd name="T23" fmla="*/ 498 h 527"/>
                <a:gd name="T24" fmla="*/ 220 w 529"/>
                <a:gd name="T25" fmla="*/ 473 h 527"/>
                <a:gd name="T26" fmla="*/ 272 w 529"/>
                <a:gd name="T27" fmla="*/ 478 h 527"/>
                <a:gd name="T28" fmla="*/ 343 w 529"/>
                <a:gd name="T29" fmla="*/ 516 h 527"/>
                <a:gd name="T30" fmla="*/ 343 w 529"/>
                <a:gd name="T31" fmla="*/ 462 h 527"/>
                <a:gd name="T32" fmla="*/ 375 w 529"/>
                <a:gd name="T33" fmla="*/ 448 h 527"/>
                <a:gd name="T34" fmla="*/ 455 w 529"/>
                <a:gd name="T35" fmla="*/ 447 h 527"/>
                <a:gd name="T36" fmla="*/ 429 w 529"/>
                <a:gd name="T37" fmla="*/ 400 h 527"/>
                <a:gd name="T38" fmla="*/ 450 w 529"/>
                <a:gd name="T39" fmla="*/ 373 h 527"/>
                <a:gd name="T40" fmla="*/ 520 w 529"/>
                <a:gd name="T41" fmla="*/ 333 h 527"/>
                <a:gd name="T42" fmla="*/ 474 w 529"/>
                <a:gd name="T43" fmla="*/ 304 h 527"/>
                <a:gd name="T44" fmla="*/ 480 w 529"/>
                <a:gd name="T45" fmla="*/ 270 h 527"/>
                <a:gd name="T46" fmla="*/ 522 w 529"/>
                <a:gd name="T47" fmla="*/ 201 h 527"/>
                <a:gd name="T48" fmla="*/ 465 w 529"/>
                <a:gd name="T49" fmla="*/ 195 h 527"/>
                <a:gd name="T50" fmla="*/ 452 w 529"/>
                <a:gd name="T51" fmla="*/ 160 h 527"/>
                <a:gd name="T52" fmla="*/ 455 w 529"/>
                <a:gd name="T53" fmla="*/ 89 h 527"/>
                <a:gd name="T54" fmla="*/ 410 w 529"/>
                <a:gd name="T55" fmla="*/ 110 h 527"/>
                <a:gd name="T56" fmla="*/ 377 w 529"/>
                <a:gd name="T57" fmla="*/ 80 h 527"/>
                <a:gd name="T58" fmla="*/ 338 w 529"/>
                <a:gd name="T59" fmla="*/ 9 h 527"/>
                <a:gd name="T60" fmla="*/ 309 w 529"/>
                <a:gd name="T61" fmla="*/ 55 h 527"/>
                <a:gd name="T62" fmla="*/ 257 w 529"/>
                <a:gd name="T63" fmla="*/ 48 h 527"/>
                <a:gd name="T64" fmla="*/ 186 w 529"/>
                <a:gd name="T65" fmla="*/ 11 h 527"/>
                <a:gd name="T66" fmla="*/ 406 w 529"/>
                <a:gd name="T67" fmla="*/ 158 h 527"/>
                <a:gd name="T68" fmla="*/ 122 w 529"/>
                <a:gd name="T69" fmla="*/ 369 h 527"/>
                <a:gd name="T70" fmla="*/ 406 w 529"/>
                <a:gd name="T71" fmla="*/ 15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9" h="527">
                  <a:moveTo>
                    <a:pt x="186" y="64"/>
                  </a:moveTo>
                  <a:cubicBezTo>
                    <a:pt x="176" y="69"/>
                    <a:pt x="166" y="73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93" y="135"/>
                    <a:pt x="86" y="144"/>
                    <a:pt x="80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9" y="194"/>
                    <a:pt x="9" y="194"/>
                    <a:pt x="9" y="194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52" y="233"/>
                    <a:pt x="51" y="245"/>
                    <a:pt x="50" y="256"/>
                  </a:cubicBezTo>
                  <a:cubicBezTo>
                    <a:pt x="50" y="257"/>
                    <a:pt x="50" y="257"/>
                    <a:pt x="50" y="257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7" y="325"/>
                    <a:pt x="7" y="325"/>
                    <a:pt x="7" y="325"/>
                  </a:cubicBezTo>
                  <a:cubicBezTo>
                    <a:pt x="61" y="329"/>
                    <a:pt x="61" y="329"/>
                    <a:pt x="61" y="329"/>
                  </a:cubicBezTo>
                  <a:cubicBezTo>
                    <a:pt x="64" y="339"/>
                    <a:pt x="65" y="346"/>
                    <a:pt x="74" y="361"/>
                  </a:cubicBezTo>
                  <a:cubicBezTo>
                    <a:pt x="73" y="361"/>
                    <a:pt x="73" y="361"/>
                    <a:pt x="73" y="361"/>
                  </a:cubicBezTo>
                  <a:cubicBezTo>
                    <a:pt x="38" y="398"/>
                    <a:pt x="38" y="398"/>
                    <a:pt x="38" y="398"/>
                  </a:cubicBezTo>
                  <a:cubicBezTo>
                    <a:pt x="70" y="440"/>
                    <a:pt x="70" y="440"/>
                    <a:pt x="70" y="440"/>
                  </a:cubicBezTo>
                  <a:cubicBezTo>
                    <a:pt x="117" y="418"/>
                    <a:pt x="117" y="418"/>
                    <a:pt x="117" y="418"/>
                  </a:cubicBezTo>
                  <a:cubicBezTo>
                    <a:pt x="129" y="429"/>
                    <a:pt x="140" y="438"/>
                    <a:pt x="153" y="446"/>
                  </a:cubicBezTo>
                  <a:cubicBezTo>
                    <a:pt x="152" y="447"/>
                    <a:pt x="152" y="447"/>
                    <a:pt x="152" y="447"/>
                  </a:cubicBezTo>
                  <a:cubicBezTo>
                    <a:pt x="142" y="498"/>
                    <a:pt x="142" y="498"/>
                    <a:pt x="142" y="498"/>
                  </a:cubicBezTo>
                  <a:cubicBezTo>
                    <a:pt x="191" y="517"/>
                    <a:pt x="191" y="517"/>
                    <a:pt x="191" y="517"/>
                  </a:cubicBezTo>
                  <a:cubicBezTo>
                    <a:pt x="220" y="473"/>
                    <a:pt x="220" y="473"/>
                    <a:pt x="220" y="473"/>
                  </a:cubicBezTo>
                  <a:cubicBezTo>
                    <a:pt x="237" y="476"/>
                    <a:pt x="254" y="478"/>
                    <a:pt x="272" y="477"/>
                  </a:cubicBezTo>
                  <a:cubicBezTo>
                    <a:pt x="272" y="478"/>
                    <a:pt x="272" y="478"/>
                    <a:pt x="272" y="478"/>
                  </a:cubicBezTo>
                  <a:cubicBezTo>
                    <a:pt x="291" y="527"/>
                    <a:pt x="291" y="527"/>
                    <a:pt x="291" y="527"/>
                  </a:cubicBezTo>
                  <a:cubicBezTo>
                    <a:pt x="343" y="516"/>
                    <a:pt x="343" y="516"/>
                    <a:pt x="343" y="516"/>
                  </a:cubicBezTo>
                  <a:cubicBezTo>
                    <a:pt x="343" y="462"/>
                    <a:pt x="343" y="462"/>
                    <a:pt x="343" y="462"/>
                  </a:cubicBezTo>
                  <a:cubicBezTo>
                    <a:pt x="343" y="462"/>
                    <a:pt x="343" y="462"/>
                    <a:pt x="343" y="462"/>
                  </a:cubicBezTo>
                  <a:cubicBezTo>
                    <a:pt x="353" y="458"/>
                    <a:pt x="364" y="453"/>
                    <a:pt x="374" y="447"/>
                  </a:cubicBezTo>
                  <a:cubicBezTo>
                    <a:pt x="375" y="448"/>
                    <a:pt x="375" y="448"/>
                    <a:pt x="375" y="448"/>
                  </a:cubicBezTo>
                  <a:cubicBezTo>
                    <a:pt x="414" y="481"/>
                    <a:pt x="414" y="481"/>
                    <a:pt x="414" y="481"/>
                  </a:cubicBezTo>
                  <a:cubicBezTo>
                    <a:pt x="455" y="447"/>
                    <a:pt x="455" y="447"/>
                    <a:pt x="455" y="447"/>
                  </a:cubicBezTo>
                  <a:cubicBezTo>
                    <a:pt x="429" y="400"/>
                    <a:pt x="429" y="400"/>
                    <a:pt x="429" y="400"/>
                  </a:cubicBezTo>
                  <a:cubicBezTo>
                    <a:pt x="429" y="400"/>
                    <a:pt x="429" y="400"/>
                    <a:pt x="429" y="400"/>
                  </a:cubicBezTo>
                  <a:cubicBezTo>
                    <a:pt x="436" y="391"/>
                    <a:pt x="443" y="382"/>
                    <a:pt x="448" y="372"/>
                  </a:cubicBezTo>
                  <a:cubicBezTo>
                    <a:pt x="450" y="373"/>
                    <a:pt x="450" y="373"/>
                    <a:pt x="450" y="373"/>
                  </a:cubicBezTo>
                  <a:cubicBezTo>
                    <a:pt x="501" y="382"/>
                    <a:pt x="501" y="382"/>
                    <a:pt x="501" y="382"/>
                  </a:cubicBezTo>
                  <a:cubicBezTo>
                    <a:pt x="520" y="333"/>
                    <a:pt x="520" y="333"/>
                    <a:pt x="520" y="333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6" y="293"/>
                    <a:pt x="477" y="282"/>
                    <a:pt x="478" y="270"/>
                  </a:cubicBezTo>
                  <a:cubicBezTo>
                    <a:pt x="480" y="270"/>
                    <a:pt x="480" y="270"/>
                    <a:pt x="480" y="270"/>
                  </a:cubicBezTo>
                  <a:cubicBezTo>
                    <a:pt x="529" y="254"/>
                    <a:pt x="529" y="254"/>
                    <a:pt x="529" y="254"/>
                  </a:cubicBezTo>
                  <a:cubicBezTo>
                    <a:pt x="522" y="201"/>
                    <a:pt x="522" y="201"/>
                    <a:pt x="522" y="201"/>
                  </a:cubicBezTo>
                  <a:cubicBezTo>
                    <a:pt x="468" y="198"/>
                    <a:pt x="468" y="198"/>
                    <a:pt x="468" y="198"/>
                  </a:cubicBezTo>
                  <a:cubicBezTo>
                    <a:pt x="465" y="195"/>
                    <a:pt x="465" y="195"/>
                    <a:pt x="465" y="195"/>
                  </a:cubicBezTo>
                  <a:cubicBezTo>
                    <a:pt x="462" y="185"/>
                    <a:pt x="459" y="176"/>
                    <a:pt x="450" y="161"/>
                  </a:cubicBezTo>
                  <a:cubicBezTo>
                    <a:pt x="452" y="160"/>
                    <a:pt x="452" y="160"/>
                    <a:pt x="452" y="160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55" y="89"/>
                    <a:pt x="455" y="89"/>
                    <a:pt x="455" y="89"/>
                  </a:cubicBezTo>
                  <a:cubicBezTo>
                    <a:pt x="409" y="110"/>
                    <a:pt x="409" y="110"/>
                    <a:pt x="409" y="110"/>
                  </a:cubicBezTo>
                  <a:cubicBezTo>
                    <a:pt x="410" y="110"/>
                    <a:pt x="410" y="110"/>
                    <a:pt x="410" y="110"/>
                  </a:cubicBezTo>
                  <a:cubicBezTo>
                    <a:pt x="399" y="99"/>
                    <a:pt x="388" y="90"/>
                    <a:pt x="376" y="82"/>
                  </a:cubicBezTo>
                  <a:cubicBezTo>
                    <a:pt x="377" y="80"/>
                    <a:pt x="377" y="80"/>
                    <a:pt x="377" y="80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38" y="9"/>
                    <a:pt x="338" y="9"/>
                    <a:pt x="338" y="9"/>
                  </a:cubicBezTo>
                  <a:cubicBezTo>
                    <a:pt x="309" y="54"/>
                    <a:pt x="309" y="54"/>
                    <a:pt x="309" y="54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292" y="51"/>
                    <a:pt x="275" y="49"/>
                    <a:pt x="258" y="50"/>
                  </a:cubicBezTo>
                  <a:cubicBezTo>
                    <a:pt x="257" y="48"/>
                    <a:pt x="257" y="48"/>
                    <a:pt x="257" y="48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64"/>
                    <a:pt x="186" y="64"/>
                    <a:pt x="186" y="64"/>
                  </a:cubicBezTo>
                  <a:close/>
                  <a:moveTo>
                    <a:pt x="406" y="158"/>
                  </a:moveTo>
                  <a:cubicBezTo>
                    <a:pt x="465" y="236"/>
                    <a:pt x="449" y="347"/>
                    <a:pt x="370" y="406"/>
                  </a:cubicBezTo>
                  <a:cubicBezTo>
                    <a:pt x="291" y="464"/>
                    <a:pt x="180" y="448"/>
                    <a:pt x="122" y="369"/>
                  </a:cubicBezTo>
                  <a:cubicBezTo>
                    <a:pt x="63" y="291"/>
                    <a:pt x="80" y="180"/>
                    <a:pt x="158" y="121"/>
                  </a:cubicBezTo>
                  <a:cubicBezTo>
                    <a:pt x="237" y="63"/>
                    <a:pt x="348" y="79"/>
                    <a:pt x="406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776788" y="1685925"/>
            <a:ext cx="1023938" cy="1039813"/>
            <a:chOff x="4776788" y="2168525"/>
            <a:chExt cx="1023938" cy="1039813"/>
          </a:xfrm>
          <a:solidFill>
            <a:schemeClr val="accent6"/>
          </a:solidFill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989513" y="2382838"/>
              <a:ext cx="608013" cy="608013"/>
            </a:xfrm>
            <a:custGeom>
              <a:avLst/>
              <a:gdLst>
                <a:gd name="T0" fmla="*/ 149 w 297"/>
                <a:gd name="T1" fmla="*/ 0 h 297"/>
                <a:gd name="T2" fmla="*/ 0 w 297"/>
                <a:gd name="T3" fmla="*/ 149 h 297"/>
                <a:gd name="T4" fmla="*/ 149 w 297"/>
                <a:gd name="T5" fmla="*/ 297 h 297"/>
                <a:gd name="T6" fmla="*/ 297 w 297"/>
                <a:gd name="T7" fmla="*/ 149 h 297"/>
                <a:gd name="T8" fmla="*/ 149 w 297"/>
                <a:gd name="T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97">
                  <a:moveTo>
                    <a:pt x="149" y="0"/>
                  </a:moveTo>
                  <a:cubicBezTo>
                    <a:pt x="66" y="0"/>
                    <a:pt x="0" y="67"/>
                    <a:pt x="0" y="149"/>
                  </a:cubicBezTo>
                  <a:cubicBezTo>
                    <a:pt x="0" y="231"/>
                    <a:pt x="66" y="297"/>
                    <a:pt x="149" y="297"/>
                  </a:cubicBezTo>
                  <a:cubicBezTo>
                    <a:pt x="231" y="297"/>
                    <a:pt x="297" y="231"/>
                    <a:pt x="297" y="149"/>
                  </a:cubicBezTo>
                  <a:cubicBezTo>
                    <a:pt x="297" y="66"/>
                    <a:pt x="231" y="0"/>
                    <a:pt x="1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776788" y="2168525"/>
              <a:ext cx="1023938" cy="1039813"/>
            </a:xfrm>
            <a:custGeom>
              <a:avLst/>
              <a:gdLst>
                <a:gd name="T0" fmla="*/ 275 w 500"/>
                <a:gd name="T1" fmla="*/ 50 h 508"/>
                <a:gd name="T2" fmla="*/ 263 w 500"/>
                <a:gd name="T3" fmla="*/ 0 h 508"/>
                <a:gd name="T4" fmla="*/ 205 w 500"/>
                <a:gd name="T5" fmla="*/ 54 h 508"/>
                <a:gd name="T6" fmla="*/ 173 w 500"/>
                <a:gd name="T7" fmla="*/ 63 h 508"/>
                <a:gd name="T8" fmla="*/ 96 w 500"/>
                <a:gd name="T9" fmla="*/ 54 h 508"/>
                <a:gd name="T10" fmla="*/ 92 w 500"/>
                <a:gd name="T11" fmla="*/ 126 h 508"/>
                <a:gd name="T12" fmla="*/ 44 w 500"/>
                <a:gd name="T13" fmla="*/ 109 h 508"/>
                <a:gd name="T14" fmla="*/ 59 w 500"/>
                <a:gd name="T15" fmla="*/ 187 h 508"/>
                <a:gd name="T16" fmla="*/ 50 w 500"/>
                <a:gd name="T17" fmla="*/ 219 h 508"/>
                <a:gd name="T18" fmla="*/ 0 w 500"/>
                <a:gd name="T19" fmla="*/ 279 h 508"/>
                <a:gd name="T20" fmla="*/ 62 w 500"/>
                <a:gd name="T21" fmla="*/ 330 h 508"/>
                <a:gd name="T22" fmla="*/ 24 w 500"/>
                <a:gd name="T23" fmla="*/ 364 h 508"/>
                <a:gd name="T24" fmla="*/ 99 w 500"/>
                <a:gd name="T25" fmla="*/ 389 h 508"/>
                <a:gd name="T26" fmla="*/ 136 w 500"/>
                <a:gd name="T27" fmla="*/ 424 h 508"/>
                <a:gd name="T28" fmla="*/ 169 w 500"/>
                <a:gd name="T29" fmla="*/ 493 h 508"/>
                <a:gd name="T30" fmla="*/ 199 w 500"/>
                <a:gd name="T31" fmla="*/ 452 h 508"/>
                <a:gd name="T32" fmla="*/ 232 w 500"/>
                <a:gd name="T33" fmla="*/ 459 h 508"/>
                <a:gd name="T34" fmla="*/ 295 w 500"/>
                <a:gd name="T35" fmla="*/ 504 h 508"/>
                <a:gd name="T36" fmla="*/ 301 w 500"/>
                <a:gd name="T37" fmla="*/ 453 h 508"/>
                <a:gd name="T38" fmla="*/ 333 w 500"/>
                <a:gd name="T39" fmla="*/ 444 h 508"/>
                <a:gd name="T40" fmla="*/ 410 w 500"/>
                <a:gd name="T41" fmla="*/ 453 h 508"/>
                <a:gd name="T42" fmla="*/ 391 w 500"/>
                <a:gd name="T43" fmla="*/ 405 h 508"/>
                <a:gd name="T44" fmla="*/ 415 w 500"/>
                <a:gd name="T45" fmla="*/ 382 h 508"/>
                <a:gd name="T46" fmla="*/ 487 w 500"/>
                <a:gd name="T47" fmla="*/ 353 h 508"/>
                <a:gd name="T48" fmla="*/ 447 w 500"/>
                <a:gd name="T49" fmla="*/ 318 h 508"/>
                <a:gd name="T50" fmla="*/ 457 w 500"/>
                <a:gd name="T51" fmla="*/ 283 h 508"/>
                <a:gd name="T52" fmla="*/ 500 w 500"/>
                <a:gd name="T53" fmla="*/ 229 h 508"/>
                <a:gd name="T54" fmla="*/ 453 w 500"/>
                <a:gd name="T55" fmla="*/ 219 h 508"/>
                <a:gd name="T56" fmla="*/ 444 w 500"/>
                <a:gd name="T57" fmla="*/ 177 h 508"/>
                <a:gd name="T58" fmla="*/ 455 w 500"/>
                <a:gd name="T59" fmla="*/ 100 h 508"/>
                <a:gd name="T60" fmla="*/ 407 w 500"/>
                <a:gd name="T61" fmla="*/ 118 h 508"/>
                <a:gd name="T62" fmla="*/ 371 w 500"/>
                <a:gd name="T63" fmla="*/ 84 h 508"/>
                <a:gd name="T64" fmla="*/ 337 w 500"/>
                <a:gd name="T65" fmla="*/ 14 h 508"/>
                <a:gd name="T66" fmla="*/ 423 w 500"/>
                <a:gd name="T67" fmla="*/ 254 h 508"/>
                <a:gd name="T68" fmla="*/ 82 w 500"/>
                <a:gd name="T69" fmla="*/ 254 h 508"/>
                <a:gd name="T70" fmla="*/ 423 w 500"/>
                <a:gd name="T71" fmla="*/ 254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0" h="508">
                  <a:moveTo>
                    <a:pt x="307" y="56"/>
                  </a:moveTo>
                  <a:cubicBezTo>
                    <a:pt x="296" y="53"/>
                    <a:pt x="286" y="51"/>
                    <a:pt x="275" y="50"/>
                  </a:cubicBezTo>
                  <a:cubicBezTo>
                    <a:pt x="275" y="48"/>
                    <a:pt x="275" y="48"/>
                    <a:pt x="275" y="48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05" y="54"/>
                    <a:pt x="205" y="54"/>
                    <a:pt x="205" y="54"/>
                  </a:cubicBezTo>
                  <a:cubicBezTo>
                    <a:pt x="194" y="57"/>
                    <a:pt x="184" y="60"/>
                    <a:pt x="174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115" y="102"/>
                    <a:pt x="115" y="102"/>
                    <a:pt x="115" y="102"/>
                  </a:cubicBezTo>
                  <a:cubicBezTo>
                    <a:pt x="107" y="109"/>
                    <a:pt x="99" y="117"/>
                    <a:pt x="92" y="126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59" y="187"/>
                    <a:pt x="59" y="187"/>
                    <a:pt x="59" y="187"/>
                  </a:cubicBezTo>
                  <a:cubicBezTo>
                    <a:pt x="55" y="197"/>
                    <a:pt x="52" y="205"/>
                    <a:pt x="51" y="219"/>
                  </a:cubicBezTo>
                  <a:cubicBezTo>
                    <a:pt x="50" y="219"/>
                    <a:pt x="50" y="219"/>
                    <a:pt x="50" y="21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50" y="289"/>
                    <a:pt x="50" y="289"/>
                    <a:pt x="50" y="289"/>
                  </a:cubicBezTo>
                  <a:cubicBezTo>
                    <a:pt x="53" y="303"/>
                    <a:pt x="57" y="317"/>
                    <a:pt x="62" y="330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24" y="364"/>
                    <a:pt x="24" y="364"/>
                    <a:pt x="24" y="364"/>
                  </a:cubicBezTo>
                  <a:cubicBezTo>
                    <a:pt x="51" y="407"/>
                    <a:pt x="51" y="407"/>
                    <a:pt x="51" y="407"/>
                  </a:cubicBezTo>
                  <a:cubicBezTo>
                    <a:pt x="99" y="389"/>
                    <a:pt x="99" y="389"/>
                    <a:pt x="99" y="389"/>
                  </a:cubicBezTo>
                  <a:cubicBezTo>
                    <a:pt x="110" y="402"/>
                    <a:pt x="122" y="413"/>
                    <a:pt x="136" y="423"/>
                  </a:cubicBezTo>
                  <a:cubicBezTo>
                    <a:pt x="136" y="424"/>
                    <a:pt x="136" y="424"/>
                    <a:pt x="136" y="424"/>
                  </a:cubicBezTo>
                  <a:cubicBezTo>
                    <a:pt x="123" y="472"/>
                    <a:pt x="123" y="472"/>
                    <a:pt x="123" y="472"/>
                  </a:cubicBezTo>
                  <a:cubicBezTo>
                    <a:pt x="169" y="493"/>
                    <a:pt x="169" y="493"/>
                    <a:pt x="169" y="493"/>
                  </a:cubicBezTo>
                  <a:cubicBezTo>
                    <a:pt x="199" y="452"/>
                    <a:pt x="199" y="452"/>
                    <a:pt x="199" y="452"/>
                  </a:cubicBezTo>
                  <a:cubicBezTo>
                    <a:pt x="199" y="452"/>
                    <a:pt x="199" y="452"/>
                    <a:pt x="199" y="452"/>
                  </a:cubicBezTo>
                  <a:cubicBezTo>
                    <a:pt x="210" y="454"/>
                    <a:pt x="221" y="457"/>
                    <a:pt x="232" y="458"/>
                  </a:cubicBezTo>
                  <a:cubicBezTo>
                    <a:pt x="232" y="459"/>
                    <a:pt x="232" y="459"/>
                    <a:pt x="232" y="459"/>
                  </a:cubicBezTo>
                  <a:cubicBezTo>
                    <a:pt x="244" y="508"/>
                    <a:pt x="244" y="508"/>
                    <a:pt x="244" y="508"/>
                  </a:cubicBezTo>
                  <a:cubicBezTo>
                    <a:pt x="295" y="504"/>
                    <a:pt x="295" y="504"/>
                    <a:pt x="295" y="504"/>
                  </a:cubicBezTo>
                  <a:cubicBezTo>
                    <a:pt x="301" y="453"/>
                    <a:pt x="301" y="453"/>
                    <a:pt x="301" y="453"/>
                  </a:cubicBezTo>
                  <a:cubicBezTo>
                    <a:pt x="301" y="453"/>
                    <a:pt x="301" y="453"/>
                    <a:pt x="301" y="453"/>
                  </a:cubicBezTo>
                  <a:cubicBezTo>
                    <a:pt x="312" y="450"/>
                    <a:pt x="322" y="447"/>
                    <a:pt x="332" y="443"/>
                  </a:cubicBezTo>
                  <a:cubicBezTo>
                    <a:pt x="333" y="444"/>
                    <a:pt x="333" y="444"/>
                    <a:pt x="333" y="444"/>
                  </a:cubicBezTo>
                  <a:cubicBezTo>
                    <a:pt x="367" y="481"/>
                    <a:pt x="367" y="481"/>
                    <a:pt x="367" y="481"/>
                  </a:cubicBezTo>
                  <a:cubicBezTo>
                    <a:pt x="410" y="453"/>
                    <a:pt x="410" y="453"/>
                    <a:pt x="410" y="453"/>
                  </a:cubicBezTo>
                  <a:cubicBezTo>
                    <a:pt x="391" y="406"/>
                    <a:pt x="391" y="406"/>
                    <a:pt x="391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99" y="398"/>
                    <a:pt x="406" y="390"/>
                    <a:pt x="413" y="381"/>
                  </a:cubicBezTo>
                  <a:cubicBezTo>
                    <a:pt x="415" y="382"/>
                    <a:pt x="415" y="382"/>
                    <a:pt x="415" y="382"/>
                  </a:cubicBezTo>
                  <a:cubicBezTo>
                    <a:pt x="462" y="398"/>
                    <a:pt x="462" y="398"/>
                    <a:pt x="462" y="398"/>
                  </a:cubicBezTo>
                  <a:cubicBezTo>
                    <a:pt x="487" y="353"/>
                    <a:pt x="487" y="353"/>
                    <a:pt x="487" y="353"/>
                  </a:cubicBezTo>
                  <a:cubicBezTo>
                    <a:pt x="447" y="320"/>
                    <a:pt x="447" y="320"/>
                    <a:pt x="447" y="320"/>
                  </a:cubicBezTo>
                  <a:cubicBezTo>
                    <a:pt x="447" y="318"/>
                    <a:pt x="447" y="318"/>
                    <a:pt x="447" y="318"/>
                  </a:cubicBezTo>
                  <a:cubicBezTo>
                    <a:pt x="450" y="307"/>
                    <a:pt x="453" y="298"/>
                    <a:pt x="455" y="283"/>
                  </a:cubicBezTo>
                  <a:cubicBezTo>
                    <a:pt x="457" y="283"/>
                    <a:pt x="457" y="283"/>
                    <a:pt x="457" y="283"/>
                  </a:cubicBezTo>
                  <a:cubicBezTo>
                    <a:pt x="500" y="280"/>
                    <a:pt x="500" y="280"/>
                    <a:pt x="500" y="280"/>
                  </a:cubicBezTo>
                  <a:cubicBezTo>
                    <a:pt x="500" y="229"/>
                    <a:pt x="500" y="229"/>
                    <a:pt x="500" y="229"/>
                  </a:cubicBezTo>
                  <a:cubicBezTo>
                    <a:pt x="452" y="219"/>
                    <a:pt x="452" y="219"/>
                    <a:pt x="452" y="219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1" y="205"/>
                    <a:pt x="448" y="191"/>
                    <a:pt x="442" y="178"/>
                  </a:cubicBezTo>
                  <a:cubicBezTo>
                    <a:pt x="444" y="177"/>
                    <a:pt x="444" y="177"/>
                    <a:pt x="444" y="177"/>
                  </a:cubicBezTo>
                  <a:cubicBezTo>
                    <a:pt x="482" y="144"/>
                    <a:pt x="482" y="144"/>
                    <a:pt x="482" y="144"/>
                  </a:cubicBezTo>
                  <a:cubicBezTo>
                    <a:pt x="455" y="100"/>
                    <a:pt x="455" y="100"/>
                    <a:pt x="455" y="100"/>
                  </a:cubicBezTo>
                  <a:cubicBezTo>
                    <a:pt x="407" y="118"/>
                    <a:pt x="407" y="118"/>
                    <a:pt x="407" y="118"/>
                  </a:cubicBezTo>
                  <a:cubicBezTo>
                    <a:pt x="407" y="118"/>
                    <a:pt x="407" y="118"/>
                    <a:pt x="407" y="118"/>
                  </a:cubicBezTo>
                  <a:cubicBezTo>
                    <a:pt x="396" y="106"/>
                    <a:pt x="384" y="95"/>
                    <a:pt x="370" y="85"/>
                  </a:cubicBezTo>
                  <a:cubicBezTo>
                    <a:pt x="371" y="84"/>
                    <a:pt x="371" y="84"/>
                    <a:pt x="371" y="84"/>
                  </a:cubicBezTo>
                  <a:cubicBezTo>
                    <a:pt x="384" y="36"/>
                    <a:pt x="384" y="36"/>
                    <a:pt x="384" y="36"/>
                  </a:cubicBezTo>
                  <a:cubicBezTo>
                    <a:pt x="337" y="14"/>
                    <a:pt x="337" y="14"/>
                    <a:pt x="337" y="14"/>
                  </a:cubicBezTo>
                  <a:cubicBezTo>
                    <a:pt x="307" y="56"/>
                    <a:pt x="307" y="56"/>
                    <a:pt x="307" y="56"/>
                  </a:cubicBezTo>
                  <a:close/>
                  <a:moveTo>
                    <a:pt x="423" y="254"/>
                  </a:moveTo>
                  <a:cubicBezTo>
                    <a:pt x="423" y="348"/>
                    <a:pt x="347" y="424"/>
                    <a:pt x="253" y="424"/>
                  </a:cubicBezTo>
                  <a:cubicBezTo>
                    <a:pt x="159" y="424"/>
                    <a:pt x="82" y="348"/>
                    <a:pt x="82" y="254"/>
                  </a:cubicBezTo>
                  <a:cubicBezTo>
                    <a:pt x="82" y="160"/>
                    <a:pt x="159" y="84"/>
                    <a:pt x="253" y="83"/>
                  </a:cubicBezTo>
                  <a:cubicBezTo>
                    <a:pt x="347" y="83"/>
                    <a:pt x="423" y="160"/>
                    <a:pt x="423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24119" y="1591659"/>
            <a:ext cx="2437263" cy="117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1545858" y="1342900"/>
            <a:ext cx="2415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>
                <a:latin typeface="+mj-lt"/>
              </a:rPr>
              <a:t>Copywritting</a:t>
            </a:r>
            <a:endParaRPr lang="en-US" sz="16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245529" y="3024080"/>
            <a:ext cx="2437263" cy="117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1267268" y="2775321"/>
            <a:ext cx="2415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+mj-lt"/>
              </a:rPr>
              <a:t>Travel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970206" y="4439477"/>
            <a:ext cx="2437263" cy="117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1991945" y="4190718"/>
            <a:ext cx="2415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+mj-lt"/>
              </a:rPr>
              <a:t>Programming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374701" y="2029687"/>
            <a:ext cx="2437263" cy="117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39" name="TextBox 38"/>
          <p:cNvSpPr txBox="1"/>
          <p:nvPr/>
        </p:nvSpPr>
        <p:spPr>
          <a:xfrm>
            <a:off x="8374701" y="1780928"/>
            <a:ext cx="2415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</a:rPr>
              <a:t>Coloring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118759" y="3295293"/>
            <a:ext cx="2437263" cy="117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43" name="TextBox 42"/>
          <p:cNvSpPr txBox="1"/>
          <p:nvPr/>
        </p:nvSpPr>
        <p:spPr>
          <a:xfrm>
            <a:off x="8118759" y="3046534"/>
            <a:ext cx="2415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</a:rPr>
              <a:t>Maintain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023226" y="4780320"/>
            <a:ext cx="2437263" cy="117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8023226" y="4531561"/>
            <a:ext cx="2415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</a:rPr>
              <a:t>SEO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104641" y="1632739"/>
            <a:ext cx="1013460" cy="358140"/>
            <a:chOff x="4104641" y="2115339"/>
            <a:chExt cx="1013460" cy="358140"/>
          </a:xfrm>
        </p:grpSpPr>
        <p:cxnSp>
          <p:nvCxnSpPr>
            <p:cNvPr id="46" name="Straight Arrow Connector 45"/>
            <p:cNvCxnSpPr/>
            <p:nvPr/>
          </p:nvCxnSpPr>
          <p:spPr>
            <a:xfrm flipH="1">
              <a:off x="4104641" y="2115339"/>
              <a:ext cx="655320" cy="0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4759961" y="2115339"/>
              <a:ext cx="358140" cy="358140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Freeform 145"/>
          <p:cNvSpPr>
            <a:spLocks noEditPoints="1"/>
          </p:cNvSpPr>
          <p:nvPr/>
        </p:nvSpPr>
        <p:spPr bwMode="auto">
          <a:xfrm>
            <a:off x="5400294" y="2875776"/>
            <a:ext cx="522997" cy="658196"/>
          </a:xfrm>
          <a:custGeom>
            <a:avLst/>
            <a:gdLst>
              <a:gd name="T0" fmla="*/ 45 w 62"/>
              <a:gd name="T1" fmla="*/ 4 h 75"/>
              <a:gd name="T2" fmla="*/ 42 w 62"/>
              <a:gd name="T3" fmla="*/ 1 h 75"/>
              <a:gd name="T4" fmla="*/ 36 w 62"/>
              <a:gd name="T5" fmla="*/ 2 h 75"/>
              <a:gd name="T6" fmla="*/ 35 w 62"/>
              <a:gd name="T7" fmla="*/ 5 h 75"/>
              <a:gd name="T8" fmla="*/ 37 w 62"/>
              <a:gd name="T9" fmla="*/ 9 h 75"/>
              <a:gd name="T10" fmla="*/ 0 w 62"/>
              <a:gd name="T11" fmla="*/ 32 h 75"/>
              <a:gd name="T12" fmla="*/ 9 w 62"/>
              <a:gd name="T13" fmla="*/ 55 h 75"/>
              <a:gd name="T14" fmla="*/ 2 w 62"/>
              <a:gd name="T15" fmla="*/ 50 h 75"/>
              <a:gd name="T16" fmla="*/ 7 w 62"/>
              <a:gd name="T17" fmla="*/ 58 h 75"/>
              <a:gd name="T18" fmla="*/ 7 w 62"/>
              <a:gd name="T19" fmla="*/ 62 h 75"/>
              <a:gd name="T20" fmla="*/ 10 w 62"/>
              <a:gd name="T21" fmla="*/ 61 h 75"/>
              <a:gd name="T22" fmla="*/ 22 w 62"/>
              <a:gd name="T23" fmla="*/ 64 h 75"/>
              <a:gd name="T24" fmla="*/ 13 w 62"/>
              <a:gd name="T25" fmla="*/ 66 h 75"/>
              <a:gd name="T26" fmla="*/ 9 w 62"/>
              <a:gd name="T27" fmla="*/ 69 h 75"/>
              <a:gd name="T28" fmla="*/ 9 w 62"/>
              <a:gd name="T29" fmla="*/ 75 h 75"/>
              <a:gd name="T30" fmla="*/ 48 w 62"/>
              <a:gd name="T31" fmla="*/ 72 h 75"/>
              <a:gd name="T32" fmla="*/ 44 w 62"/>
              <a:gd name="T33" fmla="*/ 69 h 75"/>
              <a:gd name="T34" fmla="*/ 30 w 62"/>
              <a:gd name="T35" fmla="*/ 66 h 75"/>
              <a:gd name="T36" fmla="*/ 54 w 62"/>
              <a:gd name="T37" fmla="*/ 48 h 75"/>
              <a:gd name="T38" fmla="*/ 27 w 62"/>
              <a:gd name="T39" fmla="*/ 46 h 75"/>
              <a:gd name="T40" fmla="*/ 27 w 62"/>
              <a:gd name="T41" fmla="*/ 55 h 75"/>
              <a:gd name="T42" fmla="*/ 27 w 62"/>
              <a:gd name="T43" fmla="*/ 44 h 75"/>
              <a:gd name="T44" fmla="*/ 38 w 62"/>
              <a:gd name="T45" fmla="*/ 33 h 75"/>
              <a:gd name="T46" fmla="*/ 27 w 62"/>
              <a:gd name="T47" fmla="*/ 44 h 75"/>
              <a:gd name="T48" fmla="*/ 49 w 62"/>
              <a:gd name="T49" fmla="*/ 33 h 75"/>
              <a:gd name="T50" fmla="*/ 40 w 62"/>
              <a:gd name="T51" fmla="*/ 33 h 75"/>
              <a:gd name="T52" fmla="*/ 39 w 62"/>
              <a:gd name="T53" fmla="*/ 23 h 75"/>
              <a:gd name="T54" fmla="*/ 40 w 62"/>
              <a:gd name="T55" fmla="*/ 31 h 75"/>
              <a:gd name="T56" fmla="*/ 27 w 62"/>
              <a:gd name="T57" fmla="*/ 31 h 75"/>
              <a:gd name="T58" fmla="*/ 36 w 62"/>
              <a:gd name="T59" fmla="*/ 22 h 75"/>
              <a:gd name="T60" fmla="*/ 27 w 62"/>
              <a:gd name="T61" fmla="*/ 19 h 75"/>
              <a:gd name="T62" fmla="*/ 36 w 62"/>
              <a:gd name="T63" fmla="*/ 20 h 75"/>
              <a:gd name="T64" fmla="*/ 25 w 62"/>
              <a:gd name="T65" fmla="*/ 19 h 75"/>
              <a:gd name="T66" fmla="*/ 25 w 62"/>
              <a:gd name="T67" fmla="*/ 9 h 75"/>
              <a:gd name="T68" fmla="*/ 25 w 62"/>
              <a:gd name="T69" fmla="*/ 21 h 75"/>
              <a:gd name="T70" fmla="*/ 15 w 62"/>
              <a:gd name="T71" fmla="*/ 31 h 75"/>
              <a:gd name="T72" fmla="*/ 25 w 62"/>
              <a:gd name="T73" fmla="*/ 21 h 75"/>
              <a:gd name="T74" fmla="*/ 3 w 62"/>
              <a:gd name="T75" fmla="*/ 31 h 75"/>
              <a:gd name="T76" fmla="*/ 13 w 62"/>
              <a:gd name="T77" fmla="*/ 31 h 75"/>
              <a:gd name="T78" fmla="*/ 14 w 62"/>
              <a:gd name="T79" fmla="*/ 42 h 75"/>
              <a:gd name="T80" fmla="*/ 13 w 62"/>
              <a:gd name="T81" fmla="*/ 33 h 75"/>
              <a:gd name="T82" fmla="*/ 25 w 62"/>
              <a:gd name="T83" fmla="*/ 33 h 75"/>
              <a:gd name="T84" fmla="*/ 16 w 62"/>
              <a:gd name="T85" fmla="*/ 42 h 75"/>
              <a:gd name="T86" fmla="*/ 25 w 62"/>
              <a:gd name="T87" fmla="*/ 46 h 75"/>
              <a:gd name="T88" fmla="*/ 17 w 62"/>
              <a:gd name="T89" fmla="*/ 45 h 75"/>
              <a:gd name="T90" fmla="*/ 38 w 62"/>
              <a:gd name="T91" fmla="*/ 44 h 75"/>
              <a:gd name="T92" fmla="*/ 33 w 62"/>
              <a:gd name="T93" fmla="*/ 54 h 75"/>
              <a:gd name="T94" fmla="*/ 38 w 62"/>
              <a:gd name="T95" fmla="*/ 20 h 75"/>
              <a:gd name="T96" fmla="*/ 48 w 62"/>
              <a:gd name="T97" fmla="*/ 26 h 75"/>
              <a:gd name="T98" fmla="*/ 14 w 62"/>
              <a:gd name="T99" fmla="*/ 20 h 75"/>
              <a:gd name="T100" fmla="*/ 20 w 62"/>
              <a:gd name="T101" fmla="*/ 10 h 75"/>
              <a:gd name="T102" fmla="*/ 14 w 62"/>
              <a:gd name="T103" fmla="*/ 44 h 75"/>
              <a:gd name="T104" fmla="*/ 4 w 62"/>
              <a:gd name="T105" fmla="*/ 39 h 75"/>
              <a:gd name="T106" fmla="*/ 50 w 62"/>
              <a:gd name="T107" fmla="*/ 46 h 75"/>
              <a:gd name="T108" fmla="*/ 14 w 62"/>
              <a:gd name="T109" fmla="*/ 55 h 75"/>
              <a:gd name="T110" fmla="*/ 52 w 62"/>
              <a:gd name="T111" fmla="*/ 32 h 75"/>
              <a:gd name="T112" fmla="*/ 42 w 62"/>
              <a:gd name="T113" fmla="*/ 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2" h="75">
                <a:moveTo>
                  <a:pt x="44" y="6"/>
                </a:moveTo>
                <a:cubicBezTo>
                  <a:pt x="45" y="4"/>
                  <a:pt x="45" y="4"/>
                  <a:pt x="45" y="4"/>
                </a:cubicBezTo>
                <a:cubicBezTo>
                  <a:pt x="46" y="3"/>
                  <a:pt x="45" y="1"/>
                  <a:pt x="45" y="1"/>
                </a:cubicBezTo>
                <a:cubicBezTo>
                  <a:pt x="44" y="0"/>
                  <a:pt x="42" y="0"/>
                  <a:pt x="42" y="1"/>
                </a:cubicBezTo>
                <a:cubicBezTo>
                  <a:pt x="41" y="4"/>
                  <a:pt x="41" y="4"/>
                  <a:pt x="41" y="4"/>
                </a:cubicBezTo>
                <a:cubicBezTo>
                  <a:pt x="39" y="3"/>
                  <a:pt x="38" y="2"/>
                  <a:pt x="36" y="2"/>
                </a:cubicBezTo>
                <a:cubicBezTo>
                  <a:pt x="35" y="1"/>
                  <a:pt x="34" y="2"/>
                  <a:pt x="33" y="3"/>
                </a:cubicBezTo>
                <a:cubicBezTo>
                  <a:pt x="33" y="4"/>
                  <a:pt x="34" y="5"/>
                  <a:pt x="35" y="5"/>
                </a:cubicBezTo>
                <a:cubicBezTo>
                  <a:pt x="36" y="6"/>
                  <a:pt x="37" y="6"/>
                  <a:pt x="38" y="7"/>
                </a:cubicBezTo>
                <a:cubicBezTo>
                  <a:pt x="37" y="9"/>
                  <a:pt x="37" y="9"/>
                  <a:pt x="37" y="9"/>
                </a:cubicBezTo>
                <a:cubicBezTo>
                  <a:pt x="34" y="7"/>
                  <a:pt x="30" y="6"/>
                  <a:pt x="26" y="6"/>
                </a:cubicBezTo>
                <a:cubicBezTo>
                  <a:pt x="12" y="6"/>
                  <a:pt x="0" y="18"/>
                  <a:pt x="0" y="32"/>
                </a:cubicBezTo>
                <a:cubicBezTo>
                  <a:pt x="0" y="41"/>
                  <a:pt x="4" y="48"/>
                  <a:pt x="10" y="53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3"/>
                  <a:pt x="6" y="52"/>
                  <a:pt x="5" y="50"/>
                </a:cubicBezTo>
                <a:cubicBezTo>
                  <a:pt x="4" y="49"/>
                  <a:pt x="3" y="49"/>
                  <a:pt x="2" y="50"/>
                </a:cubicBezTo>
                <a:cubicBezTo>
                  <a:pt x="1" y="51"/>
                  <a:pt x="1" y="52"/>
                  <a:pt x="2" y="53"/>
                </a:cubicBezTo>
                <a:cubicBezTo>
                  <a:pt x="3" y="55"/>
                  <a:pt x="5" y="56"/>
                  <a:pt x="7" y="58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60"/>
                  <a:pt x="6" y="62"/>
                  <a:pt x="7" y="62"/>
                </a:cubicBezTo>
                <a:cubicBezTo>
                  <a:pt x="7" y="62"/>
                  <a:pt x="8" y="62"/>
                  <a:pt x="8" y="62"/>
                </a:cubicBezTo>
                <a:cubicBezTo>
                  <a:pt x="9" y="62"/>
                  <a:pt x="9" y="62"/>
                  <a:pt x="10" y="61"/>
                </a:cubicBezTo>
                <a:cubicBezTo>
                  <a:pt x="11" y="60"/>
                  <a:pt x="11" y="60"/>
                  <a:pt x="11" y="60"/>
                </a:cubicBezTo>
                <a:cubicBezTo>
                  <a:pt x="14" y="62"/>
                  <a:pt x="18" y="63"/>
                  <a:pt x="22" y="64"/>
                </a:cubicBezTo>
                <a:cubicBezTo>
                  <a:pt x="22" y="66"/>
                  <a:pt x="22" y="66"/>
                  <a:pt x="22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6"/>
                  <a:pt x="9" y="67"/>
                  <a:pt x="9" y="69"/>
                </a:cubicBezTo>
                <a:cubicBezTo>
                  <a:pt x="9" y="69"/>
                  <a:pt x="9" y="69"/>
                  <a:pt x="9" y="69"/>
                </a:cubicBezTo>
                <a:cubicBezTo>
                  <a:pt x="6" y="69"/>
                  <a:pt x="5" y="70"/>
                  <a:pt x="5" y="72"/>
                </a:cubicBezTo>
                <a:cubicBezTo>
                  <a:pt x="5" y="74"/>
                  <a:pt x="6" y="75"/>
                  <a:pt x="9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6" y="75"/>
                  <a:pt x="48" y="74"/>
                  <a:pt x="48" y="72"/>
                </a:cubicBezTo>
                <a:cubicBezTo>
                  <a:pt x="48" y="70"/>
                  <a:pt x="46" y="69"/>
                  <a:pt x="44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7"/>
                  <a:pt x="42" y="66"/>
                  <a:pt x="40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4"/>
                  <a:pt x="30" y="64"/>
                  <a:pt x="30" y="64"/>
                </a:cubicBezTo>
                <a:cubicBezTo>
                  <a:pt x="40" y="63"/>
                  <a:pt x="49" y="57"/>
                  <a:pt x="54" y="48"/>
                </a:cubicBezTo>
                <a:cubicBezTo>
                  <a:pt x="62" y="34"/>
                  <a:pt x="58" y="15"/>
                  <a:pt x="44" y="6"/>
                </a:cubicBezTo>
                <a:close/>
                <a:moveTo>
                  <a:pt x="27" y="46"/>
                </a:moveTo>
                <a:cubicBezTo>
                  <a:pt x="30" y="46"/>
                  <a:pt x="33" y="45"/>
                  <a:pt x="36" y="45"/>
                </a:cubicBezTo>
                <a:cubicBezTo>
                  <a:pt x="34" y="50"/>
                  <a:pt x="31" y="55"/>
                  <a:pt x="27" y="55"/>
                </a:cubicBezTo>
                <a:lnTo>
                  <a:pt x="27" y="46"/>
                </a:lnTo>
                <a:close/>
                <a:moveTo>
                  <a:pt x="27" y="44"/>
                </a:moveTo>
                <a:cubicBezTo>
                  <a:pt x="27" y="33"/>
                  <a:pt x="27" y="33"/>
                  <a:pt x="2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6"/>
                  <a:pt x="37" y="40"/>
                  <a:pt x="36" y="42"/>
                </a:cubicBezTo>
                <a:cubicBezTo>
                  <a:pt x="34" y="43"/>
                  <a:pt x="31" y="44"/>
                  <a:pt x="27" y="44"/>
                </a:cubicBezTo>
                <a:close/>
                <a:moveTo>
                  <a:pt x="40" y="33"/>
                </a:moveTo>
                <a:cubicBezTo>
                  <a:pt x="49" y="33"/>
                  <a:pt x="49" y="33"/>
                  <a:pt x="49" y="33"/>
                </a:cubicBezTo>
                <a:cubicBezTo>
                  <a:pt x="49" y="37"/>
                  <a:pt x="45" y="40"/>
                  <a:pt x="39" y="42"/>
                </a:cubicBezTo>
                <a:cubicBezTo>
                  <a:pt x="39" y="39"/>
                  <a:pt x="40" y="36"/>
                  <a:pt x="40" y="33"/>
                </a:cubicBezTo>
                <a:close/>
                <a:moveTo>
                  <a:pt x="40" y="31"/>
                </a:moveTo>
                <a:cubicBezTo>
                  <a:pt x="40" y="28"/>
                  <a:pt x="39" y="25"/>
                  <a:pt x="39" y="23"/>
                </a:cubicBezTo>
                <a:cubicBezTo>
                  <a:pt x="45" y="24"/>
                  <a:pt x="49" y="28"/>
                  <a:pt x="49" y="31"/>
                </a:cubicBezTo>
                <a:lnTo>
                  <a:pt x="40" y="31"/>
                </a:lnTo>
                <a:close/>
                <a:moveTo>
                  <a:pt x="38" y="31"/>
                </a:moveTo>
                <a:cubicBezTo>
                  <a:pt x="27" y="31"/>
                  <a:pt x="27" y="31"/>
                  <a:pt x="27" y="31"/>
                </a:cubicBezTo>
                <a:cubicBezTo>
                  <a:pt x="27" y="21"/>
                  <a:pt x="27" y="21"/>
                  <a:pt x="27" y="21"/>
                </a:cubicBezTo>
                <a:cubicBezTo>
                  <a:pt x="31" y="21"/>
                  <a:pt x="34" y="21"/>
                  <a:pt x="36" y="22"/>
                </a:cubicBezTo>
                <a:cubicBezTo>
                  <a:pt x="37" y="25"/>
                  <a:pt x="38" y="28"/>
                  <a:pt x="38" y="31"/>
                </a:cubicBezTo>
                <a:close/>
                <a:moveTo>
                  <a:pt x="27" y="19"/>
                </a:moveTo>
                <a:cubicBezTo>
                  <a:pt x="27" y="9"/>
                  <a:pt x="27" y="9"/>
                  <a:pt x="27" y="9"/>
                </a:cubicBezTo>
                <a:cubicBezTo>
                  <a:pt x="31" y="10"/>
                  <a:pt x="34" y="14"/>
                  <a:pt x="36" y="20"/>
                </a:cubicBezTo>
                <a:cubicBezTo>
                  <a:pt x="33" y="19"/>
                  <a:pt x="30" y="19"/>
                  <a:pt x="27" y="19"/>
                </a:cubicBezTo>
                <a:close/>
                <a:moveTo>
                  <a:pt x="25" y="19"/>
                </a:moveTo>
                <a:cubicBezTo>
                  <a:pt x="22" y="19"/>
                  <a:pt x="19" y="19"/>
                  <a:pt x="17" y="20"/>
                </a:cubicBezTo>
                <a:cubicBezTo>
                  <a:pt x="19" y="14"/>
                  <a:pt x="22" y="10"/>
                  <a:pt x="25" y="9"/>
                </a:cubicBezTo>
                <a:lnTo>
                  <a:pt x="25" y="19"/>
                </a:lnTo>
                <a:close/>
                <a:moveTo>
                  <a:pt x="25" y="21"/>
                </a:moveTo>
                <a:cubicBezTo>
                  <a:pt x="25" y="31"/>
                  <a:pt x="25" y="31"/>
                  <a:pt x="2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8"/>
                  <a:pt x="15" y="25"/>
                  <a:pt x="16" y="22"/>
                </a:cubicBezTo>
                <a:cubicBezTo>
                  <a:pt x="19" y="21"/>
                  <a:pt x="22" y="21"/>
                  <a:pt x="25" y="21"/>
                </a:cubicBezTo>
                <a:close/>
                <a:moveTo>
                  <a:pt x="13" y="31"/>
                </a:moveTo>
                <a:cubicBezTo>
                  <a:pt x="3" y="31"/>
                  <a:pt x="3" y="31"/>
                  <a:pt x="3" y="31"/>
                </a:cubicBezTo>
                <a:cubicBezTo>
                  <a:pt x="4" y="28"/>
                  <a:pt x="8" y="24"/>
                  <a:pt x="14" y="23"/>
                </a:cubicBezTo>
                <a:cubicBezTo>
                  <a:pt x="13" y="25"/>
                  <a:pt x="13" y="28"/>
                  <a:pt x="13" y="31"/>
                </a:cubicBezTo>
                <a:close/>
                <a:moveTo>
                  <a:pt x="13" y="33"/>
                </a:moveTo>
                <a:cubicBezTo>
                  <a:pt x="13" y="36"/>
                  <a:pt x="13" y="39"/>
                  <a:pt x="14" y="42"/>
                </a:cubicBezTo>
                <a:cubicBezTo>
                  <a:pt x="8" y="40"/>
                  <a:pt x="4" y="37"/>
                  <a:pt x="3" y="33"/>
                </a:cubicBezTo>
                <a:lnTo>
                  <a:pt x="13" y="33"/>
                </a:lnTo>
                <a:close/>
                <a:moveTo>
                  <a:pt x="15" y="33"/>
                </a:moveTo>
                <a:cubicBezTo>
                  <a:pt x="25" y="33"/>
                  <a:pt x="25" y="33"/>
                  <a:pt x="25" y="33"/>
                </a:cubicBezTo>
                <a:cubicBezTo>
                  <a:pt x="25" y="44"/>
                  <a:pt x="25" y="44"/>
                  <a:pt x="25" y="44"/>
                </a:cubicBezTo>
                <a:cubicBezTo>
                  <a:pt x="22" y="44"/>
                  <a:pt x="19" y="43"/>
                  <a:pt x="16" y="42"/>
                </a:cubicBezTo>
                <a:cubicBezTo>
                  <a:pt x="15" y="40"/>
                  <a:pt x="15" y="36"/>
                  <a:pt x="15" y="33"/>
                </a:cubicBezTo>
                <a:close/>
                <a:moveTo>
                  <a:pt x="25" y="46"/>
                </a:moveTo>
                <a:cubicBezTo>
                  <a:pt x="25" y="55"/>
                  <a:pt x="25" y="55"/>
                  <a:pt x="25" y="55"/>
                </a:cubicBezTo>
                <a:cubicBezTo>
                  <a:pt x="22" y="55"/>
                  <a:pt x="19" y="50"/>
                  <a:pt x="17" y="45"/>
                </a:cubicBezTo>
                <a:cubicBezTo>
                  <a:pt x="19" y="45"/>
                  <a:pt x="22" y="46"/>
                  <a:pt x="25" y="46"/>
                </a:cubicBezTo>
                <a:close/>
                <a:moveTo>
                  <a:pt x="38" y="44"/>
                </a:moveTo>
                <a:cubicBezTo>
                  <a:pt x="43" y="43"/>
                  <a:pt x="46" y="41"/>
                  <a:pt x="48" y="39"/>
                </a:cubicBezTo>
                <a:cubicBezTo>
                  <a:pt x="46" y="46"/>
                  <a:pt x="40" y="52"/>
                  <a:pt x="33" y="54"/>
                </a:cubicBezTo>
                <a:cubicBezTo>
                  <a:pt x="35" y="52"/>
                  <a:pt x="37" y="48"/>
                  <a:pt x="38" y="44"/>
                </a:cubicBezTo>
                <a:close/>
                <a:moveTo>
                  <a:pt x="38" y="20"/>
                </a:moveTo>
                <a:cubicBezTo>
                  <a:pt x="37" y="16"/>
                  <a:pt x="35" y="12"/>
                  <a:pt x="33" y="10"/>
                </a:cubicBezTo>
                <a:cubicBezTo>
                  <a:pt x="40" y="12"/>
                  <a:pt x="46" y="18"/>
                  <a:pt x="48" y="26"/>
                </a:cubicBezTo>
                <a:cubicBezTo>
                  <a:pt x="46" y="23"/>
                  <a:pt x="43" y="21"/>
                  <a:pt x="38" y="20"/>
                </a:cubicBezTo>
                <a:close/>
                <a:moveTo>
                  <a:pt x="14" y="20"/>
                </a:moveTo>
                <a:cubicBezTo>
                  <a:pt x="10" y="21"/>
                  <a:pt x="6" y="23"/>
                  <a:pt x="4" y="26"/>
                </a:cubicBezTo>
                <a:cubicBezTo>
                  <a:pt x="6" y="18"/>
                  <a:pt x="12" y="12"/>
                  <a:pt x="20" y="10"/>
                </a:cubicBezTo>
                <a:cubicBezTo>
                  <a:pt x="17" y="12"/>
                  <a:pt x="16" y="16"/>
                  <a:pt x="14" y="20"/>
                </a:cubicBezTo>
                <a:close/>
                <a:moveTo>
                  <a:pt x="14" y="44"/>
                </a:moveTo>
                <a:cubicBezTo>
                  <a:pt x="16" y="48"/>
                  <a:pt x="17" y="52"/>
                  <a:pt x="20" y="54"/>
                </a:cubicBezTo>
                <a:cubicBezTo>
                  <a:pt x="12" y="52"/>
                  <a:pt x="6" y="46"/>
                  <a:pt x="4" y="39"/>
                </a:cubicBezTo>
                <a:cubicBezTo>
                  <a:pt x="6" y="41"/>
                  <a:pt x="10" y="43"/>
                  <a:pt x="14" y="44"/>
                </a:cubicBezTo>
                <a:close/>
                <a:moveTo>
                  <a:pt x="50" y="46"/>
                </a:moveTo>
                <a:cubicBezTo>
                  <a:pt x="43" y="59"/>
                  <a:pt x="26" y="64"/>
                  <a:pt x="13" y="57"/>
                </a:cubicBezTo>
                <a:cubicBezTo>
                  <a:pt x="14" y="55"/>
                  <a:pt x="14" y="55"/>
                  <a:pt x="14" y="55"/>
                </a:cubicBezTo>
                <a:cubicBezTo>
                  <a:pt x="17" y="57"/>
                  <a:pt x="22" y="58"/>
                  <a:pt x="26" y="58"/>
                </a:cubicBezTo>
                <a:cubicBezTo>
                  <a:pt x="41" y="58"/>
                  <a:pt x="52" y="47"/>
                  <a:pt x="52" y="32"/>
                </a:cubicBezTo>
                <a:cubicBezTo>
                  <a:pt x="52" y="23"/>
                  <a:pt x="48" y="15"/>
                  <a:pt x="41" y="11"/>
                </a:cubicBezTo>
                <a:cubicBezTo>
                  <a:pt x="42" y="9"/>
                  <a:pt x="42" y="9"/>
                  <a:pt x="42" y="9"/>
                </a:cubicBezTo>
                <a:cubicBezTo>
                  <a:pt x="54" y="17"/>
                  <a:pt x="58" y="33"/>
                  <a:pt x="50" y="4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165"/>
          <p:cNvSpPr>
            <a:spLocks noEditPoints="1"/>
          </p:cNvSpPr>
          <p:nvPr/>
        </p:nvSpPr>
        <p:spPr bwMode="auto">
          <a:xfrm>
            <a:off x="5142269" y="2029687"/>
            <a:ext cx="292975" cy="307011"/>
          </a:xfrm>
          <a:custGeom>
            <a:avLst/>
            <a:gdLst>
              <a:gd name="T0" fmla="*/ 59 w 71"/>
              <a:gd name="T1" fmla="*/ 54 h 71"/>
              <a:gd name="T2" fmla="*/ 53 w 71"/>
              <a:gd name="T3" fmla="*/ 62 h 71"/>
              <a:gd name="T4" fmla="*/ 52 w 71"/>
              <a:gd name="T5" fmla="*/ 69 h 71"/>
              <a:gd name="T6" fmla="*/ 28 w 71"/>
              <a:gd name="T7" fmla="*/ 61 h 71"/>
              <a:gd name="T8" fmla="*/ 67 w 71"/>
              <a:gd name="T9" fmla="*/ 18 h 71"/>
              <a:gd name="T10" fmla="*/ 69 w 71"/>
              <a:gd name="T11" fmla="*/ 11 h 71"/>
              <a:gd name="T12" fmla="*/ 69 w 71"/>
              <a:gd name="T13" fmla="*/ 3 h 71"/>
              <a:gd name="T14" fmla="*/ 64 w 71"/>
              <a:gd name="T15" fmla="*/ 0 h 71"/>
              <a:gd name="T16" fmla="*/ 57 w 71"/>
              <a:gd name="T17" fmla="*/ 5 h 71"/>
              <a:gd name="T18" fmla="*/ 46 w 71"/>
              <a:gd name="T19" fmla="*/ 7 h 71"/>
              <a:gd name="T20" fmla="*/ 39 w 71"/>
              <a:gd name="T21" fmla="*/ 6 h 71"/>
              <a:gd name="T22" fmla="*/ 14 w 71"/>
              <a:gd name="T23" fmla="*/ 31 h 71"/>
              <a:gd name="T24" fmla="*/ 14 w 71"/>
              <a:gd name="T25" fmla="*/ 32 h 71"/>
              <a:gd name="T26" fmla="*/ 18 w 71"/>
              <a:gd name="T27" fmla="*/ 31 h 71"/>
              <a:gd name="T28" fmla="*/ 39 w 71"/>
              <a:gd name="T29" fmla="*/ 8 h 71"/>
              <a:gd name="T30" fmla="*/ 10 w 71"/>
              <a:gd name="T31" fmla="*/ 43 h 71"/>
              <a:gd name="T32" fmla="*/ 0 w 71"/>
              <a:gd name="T33" fmla="*/ 71 h 71"/>
              <a:gd name="T34" fmla="*/ 2 w 71"/>
              <a:gd name="T35" fmla="*/ 71 h 71"/>
              <a:gd name="T36" fmla="*/ 52 w 71"/>
              <a:gd name="T37" fmla="*/ 71 h 71"/>
              <a:gd name="T38" fmla="*/ 54 w 71"/>
              <a:gd name="T39" fmla="*/ 61 h 71"/>
              <a:gd name="T40" fmla="*/ 59 w 71"/>
              <a:gd name="T41" fmla="*/ 56 h 71"/>
              <a:gd name="T42" fmla="*/ 70 w 71"/>
              <a:gd name="T43" fmla="*/ 55 h 71"/>
              <a:gd name="T44" fmla="*/ 48 w 71"/>
              <a:gd name="T45" fmla="*/ 9 h 71"/>
              <a:gd name="T46" fmla="*/ 56 w 71"/>
              <a:gd name="T47" fmla="*/ 8 h 71"/>
              <a:gd name="T48" fmla="*/ 62 w 71"/>
              <a:gd name="T49" fmla="*/ 15 h 71"/>
              <a:gd name="T50" fmla="*/ 64 w 71"/>
              <a:gd name="T51" fmla="*/ 18 h 71"/>
              <a:gd name="T52" fmla="*/ 49 w 71"/>
              <a:gd name="T53" fmla="*/ 35 h 71"/>
              <a:gd name="T54" fmla="*/ 60 w 71"/>
              <a:gd name="T55" fmla="*/ 22 h 71"/>
              <a:gd name="T56" fmla="*/ 59 w 71"/>
              <a:gd name="T57" fmla="*/ 13 h 71"/>
              <a:gd name="T58" fmla="*/ 59 w 71"/>
              <a:gd name="T59" fmla="*/ 21 h 71"/>
              <a:gd name="T60" fmla="*/ 36 w 71"/>
              <a:gd name="T61" fmla="*/ 22 h 71"/>
              <a:gd name="T62" fmla="*/ 64 w 71"/>
              <a:gd name="T63" fmla="*/ 11 h 71"/>
              <a:gd name="T64" fmla="*/ 60 w 71"/>
              <a:gd name="T65" fmla="*/ 7 h 71"/>
              <a:gd name="T66" fmla="*/ 66 w 71"/>
              <a:gd name="T67" fmla="*/ 4 h 71"/>
              <a:gd name="T68" fmla="*/ 67 w 71"/>
              <a:gd name="T69" fmla="*/ 9 h 71"/>
              <a:gd name="T70" fmla="*/ 64 w 71"/>
              <a:gd name="T71" fmla="*/ 11 h 71"/>
              <a:gd name="T72" fmla="*/ 48 w 71"/>
              <a:gd name="T73" fmla="*/ 37 h 71"/>
              <a:gd name="T74" fmla="*/ 44 w 71"/>
              <a:gd name="T75" fmla="*/ 38 h 71"/>
              <a:gd name="T76" fmla="*/ 43 w 71"/>
              <a:gd name="T77" fmla="*/ 36 h 71"/>
              <a:gd name="T78" fmla="*/ 34 w 71"/>
              <a:gd name="T79" fmla="*/ 23 h 71"/>
              <a:gd name="T80" fmla="*/ 43 w 71"/>
              <a:gd name="T81" fmla="*/ 36 h 71"/>
              <a:gd name="T82" fmla="*/ 28 w 71"/>
              <a:gd name="T83" fmla="*/ 51 h 71"/>
              <a:gd name="T84" fmla="*/ 29 w 71"/>
              <a:gd name="T85" fmla="*/ 53 h 71"/>
              <a:gd name="T86" fmla="*/ 43 w 71"/>
              <a:gd name="T87" fmla="*/ 39 h 71"/>
              <a:gd name="T88" fmla="*/ 27 w 71"/>
              <a:gd name="T89" fmla="*/ 58 h 71"/>
              <a:gd name="T90" fmla="*/ 31 w 71"/>
              <a:gd name="T91" fmla="*/ 27 h 71"/>
              <a:gd name="T92" fmla="*/ 25 w 71"/>
              <a:gd name="T93" fmla="*/ 60 h 71"/>
              <a:gd name="T94" fmla="*/ 4 w 71"/>
              <a:gd name="T95" fmla="*/ 62 h 71"/>
              <a:gd name="T96" fmla="*/ 25 w 71"/>
              <a:gd name="T97" fmla="*/ 60 h 71"/>
              <a:gd name="T98" fmla="*/ 7 w 71"/>
              <a:gd name="T99" fmla="*/ 67 h 71"/>
              <a:gd name="T100" fmla="*/ 4 w 71"/>
              <a:gd name="T101" fmla="*/ 6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" h="71">
                <a:moveTo>
                  <a:pt x="6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5" y="54"/>
                  <a:pt x="52" y="54"/>
                  <a:pt x="51" y="56"/>
                </a:cubicBezTo>
                <a:cubicBezTo>
                  <a:pt x="50" y="58"/>
                  <a:pt x="51" y="60"/>
                  <a:pt x="53" y="62"/>
                </a:cubicBezTo>
                <a:cubicBezTo>
                  <a:pt x="56" y="66"/>
                  <a:pt x="56" y="68"/>
                  <a:pt x="56" y="68"/>
                </a:cubicBezTo>
                <a:cubicBezTo>
                  <a:pt x="56" y="69"/>
                  <a:pt x="54" y="69"/>
                  <a:pt x="52" y="69"/>
                </a:cubicBezTo>
                <a:cubicBezTo>
                  <a:pt x="13" y="69"/>
                  <a:pt x="13" y="69"/>
                  <a:pt x="13" y="69"/>
                </a:cubicBezTo>
                <a:cubicBezTo>
                  <a:pt x="18" y="68"/>
                  <a:pt x="24" y="65"/>
                  <a:pt x="28" y="61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3"/>
                  <a:pt x="67" y="21"/>
                  <a:pt x="67" y="18"/>
                </a:cubicBezTo>
                <a:cubicBezTo>
                  <a:pt x="67" y="17"/>
                  <a:pt x="67" y="15"/>
                  <a:pt x="66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70" y="10"/>
                  <a:pt x="71" y="8"/>
                  <a:pt x="71" y="7"/>
                </a:cubicBezTo>
                <a:cubicBezTo>
                  <a:pt x="71" y="6"/>
                  <a:pt x="70" y="4"/>
                  <a:pt x="69" y="3"/>
                </a:cubicBezTo>
                <a:cubicBezTo>
                  <a:pt x="68" y="2"/>
                  <a:pt x="68" y="2"/>
                  <a:pt x="68" y="2"/>
                </a:cubicBezTo>
                <a:cubicBezTo>
                  <a:pt x="67" y="1"/>
                  <a:pt x="65" y="0"/>
                  <a:pt x="64" y="0"/>
                </a:cubicBezTo>
                <a:cubicBezTo>
                  <a:pt x="63" y="0"/>
                  <a:pt x="61" y="1"/>
                  <a:pt x="60" y="2"/>
                </a:cubicBezTo>
                <a:cubicBezTo>
                  <a:pt x="57" y="5"/>
                  <a:pt x="57" y="5"/>
                  <a:pt x="57" y="5"/>
                </a:cubicBezTo>
                <a:cubicBezTo>
                  <a:pt x="56" y="4"/>
                  <a:pt x="55" y="4"/>
                  <a:pt x="53" y="4"/>
                </a:cubicBezTo>
                <a:cubicBezTo>
                  <a:pt x="50" y="4"/>
                  <a:pt x="48" y="5"/>
                  <a:pt x="46" y="7"/>
                </a:cubicBezTo>
                <a:cubicBezTo>
                  <a:pt x="45" y="8"/>
                  <a:pt x="45" y="8"/>
                  <a:pt x="45" y="8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8" y="6"/>
                  <a:pt x="38" y="6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3" y="31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5" y="32"/>
                  <a:pt x="15" y="32"/>
                </a:cubicBezTo>
                <a:cubicBezTo>
                  <a:pt x="16" y="32"/>
                  <a:pt x="17" y="32"/>
                  <a:pt x="18" y="31"/>
                </a:cubicBezTo>
                <a:cubicBezTo>
                  <a:pt x="19" y="30"/>
                  <a:pt x="19" y="29"/>
                  <a:pt x="19" y="28"/>
                </a:cubicBezTo>
                <a:cubicBezTo>
                  <a:pt x="39" y="8"/>
                  <a:pt x="39" y="8"/>
                  <a:pt x="3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10" y="43"/>
                  <a:pt x="10" y="43"/>
                  <a:pt x="10" y="43"/>
                </a:cubicBezTo>
                <a:cubicBezTo>
                  <a:pt x="1" y="52"/>
                  <a:pt x="0" y="68"/>
                  <a:pt x="0" y="69"/>
                </a:cubicBezTo>
                <a:cubicBezTo>
                  <a:pt x="0" y="70"/>
                  <a:pt x="0" y="70"/>
                  <a:pt x="0" y="71"/>
                </a:cubicBezTo>
                <a:cubicBezTo>
                  <a:pt x="1" y="71"/>
                  <a:pt x="1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3" y="71"/>
                  <a:pt x="4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4" y="71"/>
                  <a:pt x="57" y="71"/>
                  <a:pt x="58" y="69"/>
                </a:cubicBezTo>
                <a:cubicBezTo>
                  <a:pt x="59" y="67"/>
                  <a:pt x="58" y="65"/>
                  <a:pt x="54" y="61"/>
                </a:cubicBezTo>
                <a:cubicBezTo>
                  <a:pt x="53" y="58"/>
                  <a:pt x="53" y="58"/>
                  <a:pt x="53" y="57"/>
                </a:cubicBezTo>
                <a:cubicBezTo>
                  <a:pt x="53" y="56"/>
                  <a:pt x="55" y="56"/>
                  <a:pt x="59" y="56"/>
                </a:cubicBezTo>
                <a:cubicBezTo>
                  <a:pt x="69" y="56"/>
                  <a:pt x="69" y="56"/>
                  <a:pt x="69" y="56"/>
                </a:cubicBezTo>
                <a:cubicBezTo>
                  <a:pt x="69" y="56"/>
                  <a:pt x="70" y="56"/>
                  <a:pt x="70" y="55"/>
                </a:cubicBezTo>
                <a:cubicBezTo>
                  <a:pt x="70" y="54"/>
                  <a:pt x="69" y="54"/>
                  <a:pt x="69" y="54"/>
                </a:cubicBezTo>
                <a:close/>
                <a:moveTo>
                  <a:pt x="48" y="9"/>
                </a:moveTo>
                <a:cubicBezTo>
                  <a:pt x="49" y="8"/>
                  <a:pt x="51" y="7"/>
                  <a:pt x="53" y="7"/>
                </a:cubicBezTo>
                <a:cubicBezTo>
                  <a:pt x="54" y="7"/>
                  <a:pt x="55" y="7"/>
                  <a:pt x="56" y="8"/>
                </a:cubicBezTo>
                <a:cubicBezTo>
                  <a:pt x="56" y="8"/>
                  <a:pt x="56" y="8"/>
                  <a:pt x="56" y="9"/>
                </a:cubicBezTo>
                <a:cubicBezTo>
                  <a:pt x="62" y="15"/>
                  <a:pt x="62" y="15"/>
                  <a:pt x="62" y="15"/>
                </a:cubicBezTo>
                <a:cubicBezTo>
                  <a:pt x="63" y="15"/>
                  <a:pt x="63" y="15"/>
                  <a:pt x="63" y="15"/>
                </a:cubicBezTo>
                <a:cubicBezTo>
                  <a:pt x="64" y="16"/>
                  <a:pt x="64" y="17"/>
                  <a:pt x="64" y="18"/>
                </a:cubicBezTo>
                <a:cubicBezTo>
                  <a:pt x="64" y="20"/>
                  <a:pt x="63" y="22"/>
                  <a:pt x="62" y="23"/>
                </a:cubicBezTo>
                <a:cubicBezTo>
                  <a:pt x="49" y="35"/>
                  <a:pt x="49" y="35"/>
                  <a:pt x="49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60" y="22"/>
                  <a:pt x="60" y="22"/>
                  <a:pt x="60" y="22"/>
                </a:cubicBezTo>
                <a:cubicBezTo>
                  <a:pt x="63" y="20"/>
                  <a:pt x="63" y="16"/>
                  <a:pt x="60" y="13"/>
                </a:cubicBezTo>
                <a:cubicBezTo>
                  <a:pt x="60" y="13"/>
                  <a:pt x="59" y="13"/>
                  <a:pt x="59" y="13"/>
                </a:cubicBezTo>
                <a:cubicBezTo>
                  <a:pt x="58" y="14"/>
                  <a:pt x="58" y="14"/>
                  <a:pt x="59" y="15"/>
                </a:cubicBezTo>
                <a:cubicBezTo>
                  <a:pt x="60" y="16"/>
                  <a:pt x="60" y="19"/>
                  <a:pt x="59" y="21"/>
                </a:cubicBezTo>
                <a:cubicBezTo>
                  <a:pt x="47" y="33"/>
                  <a:pt x="47" y="33"/>
                  <a:pt x="47" y="33"/>
                </a:cubicBezTo>
                <a:cubicBezTo>
                  <a:pt x="36" y="22"/>
                  <a:pt x="36" y="22"/>
                  <a:pt x="36" y="22"/>
                </a:cubicBezTo>
                <a:lnTo>
                  <a:pt x="48" y="9"/>
                </a:lnTo>
                <a:close/>
                <a:moveTo>
                  <a:pt x="64" y="11"/>
                </a:move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2" y="4"/>
                  <a:pt x="62" y="4"/>
                  <a:pt x="62" y="4"/>
                </a:cubicBezTo>
                <a:cubicBezTo>
                  <a:pt x="63" y="3"/>
                  <a:pt x="65" y="3"/>
                  <a:pt x="66" y="4"/>
                </a:cubicBezTo>
                <a:cubicBezTo>
                  <a:pt x="67" y="5"/>
                  <a:pt x="67" y="5"/>
                  <a:pt x="67" y="5"/>
                </a:cubicBezTo>
                <a:cubicBezTo>
                  <a:pt x="68" y="6"/>
                  <a:pt x="68" y="8"/>
                  <a:pt x="67" y="9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lose/>
                <a:moveTo>
                  <a:pt x="47" y="36"/>
                </a:moveTo>
                <a:cubicBezTo>
                  <a:pt x="48" y="37"/>
                  <a:pt x="48" y="37"/>
                  <a:pt x="48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4" y="38"/>
                  <a:pt x="44" y="38"/>
                  <a:pt x="44" y="38"/>
                </a:cubicBezTo>
                <a:lnTo>
                  <a:pt x="47" y="36"/>
                </a:lnTo>
                <a:close/>
                <a:moveTo>
                  <a:pt x="43" y="36"/>
                </a:moveTo>
                <a:cubicBezTo>
                  <a:pt x="32" y="25"/>
                  <a:pt x="32" y="25"/>
                  <a:pt x="32" y="25"/>
                </a:cubicBezTo>
                <a:cubicBezTo>
                  <a:pt x="34" y="23"/>
                  <a:pt x="34" y="23"/>
                  <a:pt x="34" y="23"/>
                </a:cubicBezTo>
                <a:cubicBezTo>
                  <a:pt x="45" y="34"/>
                  <a:pt x="45" y="34"/>
                  <a:pt x="45" y="34"/>
                </a:cubicBezTo>
                <a:lnTo>
                  <a:pt x="43" y="36"/>
                </a:lnTo>
                <a:close/>
                <a:moveTo>
                  <a:pt x="42" y="38"/>
                </a:move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2"/>
                  <a:pt x="28" y="52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3"/>
                  <a:pt x="30" y="53"/>
                  <a:pt x="30" y="52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41"/>
                  <a:pt x="44" y="41"/>
                  <a:pt x="44" y="41"/>
                </a:cubicBezTo>
                <a:cubicBezTo>
                  <a:pt x="27" y="58"/>
                  <a:pt x="27" y="58"/>
                  <a:pt x="27" y="58"/>
                </a:cubicBezTo>
                <a:cubicBezTo>
                  <a:pt x="13" y="45"/>
                  <a:pt x="13" y="45"/>
                  <a:pt x="13" y="45"/>
                </a:cubicBezTo>
                <a:cubicBezTo>
                  <a:pt x="31" y="27"/>
                  <a:pt x="31" y="27"/>
                  <a:pt x="31" y="27"/>
                </a:cubicBezTo>
                <a:lnTo>
                  <a:pt x="42" y="38"/>
                </a:lnTo>
                <a:close/>
                <a:moveTo>
                  <a:pt x="25" y="60"/>
                </a:moveTo>
                <a:cubicBezTo>
                  <a:pt x="21" y="64"/>
                  <a:pt x="14" y="66"/>
                  <a:pt x="9" y="67"/>
                </a:cubicBezTo>
                <a:cubicBezTo>
                  <a:pt x="4" y="62"/>
                  <a:pt x="4" y="62"/>
                  <a:pt x="4" y="62"/>
                </a:cubicBezTo>
                <a:cubicBezTo>
                  <a:pt x="5" y="57"/>
                  <a:pt x="7" y="50"/>
                  <a:pt x="11" y="46"/>
                </a:cubicBezTo>
                <a:lnTo>
                  <a:pt x="25" y="60"/>
                </a:lnTo>
                <a:close/>
                <a:moveTo>
                  <a:pt x="4" y="64"/>
                </a:moveTo>
                <a:cubicBezTo>
                  <a:pt x="7" y="67"/>
                  <a:pt x="7" y="67"/>
                  <a:pt x="7" y="67"/>
                </a:cubicBezTo>
                <a:cubicBezTo>
                  <a:pt x="5" y="68"/>
                  <a:pt x="4" y="68"/>
                  <a:pt x="3" y="68"/>
                </a:cubicBezTo>
                <a:cubicBezTo>
                  <a:pt x="3" y="67"/>
                  <a:pt x="3" y="66"/>
                  <a:pt x="4" y="6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5"/>
          <p:cNvSpPr>
            <a:spLocks noEditPoints="1"/>
          </p:cNvSpPr>
          <p:nvPr/>
        </p:nvSpPr>
        <p:spPr bwMode="auto">
          <a:xfrm>
            <a:off x="6842621" y="2509523"/>
            <a:ext cx="260948" cy="325747"/>
          </a:xfrm>
          <a:custGeom>
            <a:avLst/>
            <a:gdLst>
              <a:gd name="T0" fmla="*/ 62 w 63"/>
              <a:gd name="T1" fmla="*/ 1 h 76"/>
              <a:gd name="T2" fmla="*/ 58 w 63"/>
              <a:gd name="T3" fmla="*/ 0 h 76"/>
              <a:gd name="T4" fmla="*/ 38 w 63"/>
              <a:gd name="T5" fmla="*/ 20 h 76"/>
              <a:gd name="T6" fmla="*/ 29 w 63"/>
              <a:gd name="T7" fmla="*/ 15 h 76"/>
              <a:gd name="T8" fmla="*/ 2 w 63"/>
              <a:gd name="T9" fmla="*/ 33 h 76"/>
              <a:gd name="T10" fmla="*/ 0 w 63"/>
              <a:gd name="T11" fmla="*/ 35 h 76"/>
              <a:gd name="T12" fmla="*/ 3 w 63"/>
              <a:gd name="T13" fmla="*/ 44 h 76"/>
              <a:gd name="T14" fmla="*/ 1 w 63"/>
              <a:gd name="T15" fmla="*/ 58 h 76"/>
              <a:gd name="T16" fmla="*/ 7 w 63"/>
              <a:gd name="T17" fmla="*/ 60 h 76"/>
              <a:gd name="T18" fmla="*/ 7 w 63"/>
              <a:gd name="T19" fmla="*/ 54 h 76"/>
              <a:gd name="T20" fmla="*/ 12 w 63"/>
              <a:gd name="T21" fmla="*/ 50 h 76"/>
              <a:gd name="T22" fmla="*/ 15 w 63"/>
              <a:gd name="T23" fmla="*/ 65 h 76"/>
              <a:gd name="T24" fmla="*/ 18 w 63"/>
              <a:gd name="T25" fmla="*/ 52 h 76"/>
              <a:gd name="T26" fmla="*/ 21 w 63"/>
              <a:gd name="T27" fmla="*/ 67 h 76"/>
              <a:gd name="T28" fmla="*/ 24 w 63"/>
              <a:gd name="T29" fmla="*/ 76 h 76"/>
              <a:gd name="T30" fmla="*/ 28 w 63"/>
              <a:gd name="T31" fmla="*/ 69 h 76"/>
              <a:gd name="T32" fmla="*/ 28 w 63"/>
              <a:gd name="T33" fmla="*/ 60 h 76"/>
              <a:gd name="T34" fmla="*/ 30 w 63"/>
              <a:gd name="T35" fmla="*/ 61 h 76"/>
              <a:gd name="T36" fmla="*/ 32 w 63"/>
              <a:gd name="T37" fmla="*/ 61 h 76"/>
              <a:gd name="T38" fmla="*/ 51 w 63"/>
              <a:gd name="T39" fmla="*/ 42 h 76"/>
              <a:gd name="T40" fmla="*/ 50 w 63"/>
              <a:gd name="T41" fmla="*/ 32 h 76"/>
              <a:gd name="T42" fmla="*/ 62 w 63"/>
              <a:gd name="T43" fmla="*/ 9 h 76"/>
              <a:gd name="T44" fmla="*/ 22 w 63"/>
              <a:gd name="T45" fmla="*/ 23 h 76"/>
              <a:gd name="T46" fmla="*/ 31 w 63"/>
              <a:gd name="T47" fmla="*/ 58 h 76"/>
              <a:gd name="T48" fmla="*/ 37 w 63"/>
              <a:gd name="T49" fmla="*/ 47 h 76"/>
              <a:gd name="T50" fmla="*/ 35 w 63"/>
              <a:gd name="T51" fmla="*/ 46 h 76"/>
              <a:gd name="T52" fmla="*/ 24 w 63"/>
              <a:gd name="T53" fmla="*/ 52 h 76"/>
              <a:gd name="T54" fmla="*/ 28 w 63"/>
              <a:gd name="T55" fmla="*/ 47 h 76"/>
              <a:gd name="T56" fmla="*/ 22 w 63"/>
              <a:gd name="T57" fmla="*/ 50 h 76"/>
              <a:gd name="T58" fmla="*/ 26 w 63"/>
              <a:gd name="T59" fmla="*/ 43 h 76"/>
              <a:gd name="T60" fmla="*/ 24 w 63"/>
              <a:gd name="T61" fmla="*/ 41 h 76"/>
              <a:gd name="T62" fmla="*/ 14 w 63"/>
              <a:gd name="T63" fmla="*/ 44 h 76"/>
              <a:gd name="T64" fmla="*/ 24 w 63"/>
              <a:gd name="T65" fmla="*/ 35 h 76"/>
              <a:gd name="T66" fmla="*/ 13 w 63"/>
              <a:gd name="T67" fmla="*/ 42 h 76"/>
              <a:gd name="T68" fmla="*/ 18 w 63"/>
              <a:gd name="T69" fmla="*/ 34 h 76"/>
              <a:gd name="T70" fmla="*/ 16 w 63"/>
              <a:gd name="T71" fmla="*/ 33 h 76"/>
              <a:gd name="T72" fmla="*/ 4 w 63"/>
              <a:gd name="T73" fmla="*/ 35 h 76"/>
              <a:gd name="T74" fmla="*/ 46 w 63"/>
              <a:gd name="T75" fmla="*/ 43 h 76"/>
              <a:gd name="T76" fmla="*/ 26 w 63"/>
              <a:gd name="T77" fmla="*/ 20 h 76"/>
              <a:gd name="T78" fmla="*/ 48 w 63"/>
              <a:gd name="T79" fmla="*/ 34 h 76"/>
              <a:gd name="T80" fmla="*/ 49 w 63"/>
              <a:gd name="T81" fmla="*/ 40 h 76"/>
              <a:gd name="T82" fmla="*/ 39 w 63"/>
              <a:gd name="T83" fmla="*/ 23 h 76"/>
              <a:gd name="T84" fmla="*/ 48 w 63"/>
              <a:gd name="T85" fmla="*/ 21 h 76"/>
              <a:gd name="T86" fmla="*/ 39 w 63"/>
              <a:gd name="T87" fmla="*/ 23 h 76"/>
              <a:gd name="T88" fmla="*/ 49 w 63"/>
              <a:gd name="T89" fmla="*/ 20 h 76"/>
              <a:gd name="T90" fmla="*/ 56 w 63"/>
              <a:gd name="T91" fmla="*/ 4 h 76"/>
              <a:gd name="T92" fmla="*/ 60 w 63"/>
              <a:gd name="T93" fmla="*/ 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" h="76">
                <a:moveTo>
                  <a:pt x="63" y="5"/>
                </a:moveTo>
                <a:cubicBezTo>
                  <a:pt x="63" y="4"/>
                  <a:pt x="63" y="2"/>
                  <a:pt x="62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0"/>
                  <a:pt x="59" y="0"/>
                  <a:pt x="58" y="0"/>
                </a:cubicBezTo>
                <a:cubicBezTo>
                  <a:pt x="56" y="0"/>
                  <a:pt x="55" y="1"/>
                  <a:pt x="54" y="2"/>
                </a:cubicBezTo>
                <a:cubicBezTo>
                  <a:pt x="38" y="20"/>
                  <a:pt x="38" y="20"/>
                  <a:pt x="38" y="20"/>
                </a:cubicBezTo>
                <a:cubicBezTo>
                  <a:pt x="37" y="20"/>
                  <a:pt x="35" y="18"/>
                  <a:pt x="34" y="17"/>
                </a:cubicBezTo>
                <a:cubicBezTo>
                  <a:pt x="33" y="16"/>
                  <a:pt x="31" y="15"/>
                  <a:pt x="29" y="15"/>
                </a:cubicBezTo>
                <a:cubicBezTo>
                  <a:pt x="27" y="15"/>
                  <a:pt x="25" y="16"/>
                  <a:pt x="24" y="18"/>
                </a:cubicBezTo>
                <a:cubicBezTo>
                  <a:pt x="17" y="24"/>
                  <a:pt x="11" y="29"/>
                  <a:pt x="2" y="33"/>
                </a:cubicBezTo>
                <a:cubicBezTo>
                  <a:pt x="1" y="33"/>
                  <a:pt x="1" y="33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3" y="40"/>
                  <a:pt x="3" y="44"/>
                </a:cubicBezTo>
                <a:cubicBezTo>
                  <a:pt x="3" y="46"/>
                  <a:pt x="2" y="49"/>
                  <a:pt x="2" y="52"/>
                </a:cubicBezTo>
                <a:cubicBezTo>
                  <a:pt x="2" y="55"/>
                  <a:pt x="1" y="57"/>
                  <a:pt x="1" y="58"/>
                </a:cubicBezTo>
                <a:cubicBezTo>
                  <a:pt x="1" y="60"/>
                  <a:pt x="3" y="61"/>
                  <a:pt x="5" y="61"/>
                </a:cubicBezTo>
                <a:cubicBezTo>
                  <a:pt x="5" y="61"/>
                  <a:pt x="6" y="61"/>
                  <a:pt x="7" y="60"/>
                </a:cubicBezTo>
                <a:cubicBezTo>
                  <a:pt x="7" y="59"/>
                  <a:pt x="8" y="58"/>
                  <a:pt x="7" y="56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0"/>
                  <a:pt x="6" y="44"/>
                  <a:pt x="7" y="44"/>
                </a:cubicBezTo>
                <a:cubicBezTo>
                  <a:pt x="9" y="43"/>
                  <a:pt x="12" y="46"/>
                  <a:pt x="12" y="50"/>
                </a:cubicBezTo>
                <a:cubicBezTo>
                  <a:pt x="13" y="53"/>
                  <a:pt x="14" y="64"/>
                  <a:pt x="14" y="64"/>
                </a:cubicBezTo>
                <a:cubicBezTo>
                  <a:pt x="14" y="65"/>
                  <a:pt x="15" y="65"/>
                  <a:pt x="15" y="65"/>
                </a:cubicBezTo>
                <a:cubicBezTo>
                  <a:pt x="16" y="65"/>
                  <a:pt x="16" y="64"/>
                  <a:pt x="16" y="64"/>
                </a:cubicBezTo>
                <a:cubicBezTo>
                  <a:pt x="17" y="59"/>
                  <a:pt x="17" y="54"/>
                  <a:pt x="18" y="52"/>
                </a:cubicBezTo>
                <a:cubicBezTo>
                  <a:pt x="19" y="52"/>
                  <a:pt x="22" y="55"/>
                  <a:pt x="23" y="59"/>
                </a:cubicBezTo>
                <a:cubicBezTo>
                  <a:pt x="23" y="62"/>
                  <a:pt x="22" y="65"/>
                  <a:pt x="21" y="67"/>
                </a:cubicBezTo>
                <a:cubicBezTo>
                  <a:pt x="21" y="69"/>
                  <a:pt x="20" y="70"/>
                  <a:pt x="20" y="72"/>
                </a:cubicBezTo>
                <a:cubicBezTo>
                  <a:pt x="21" y="75"/>
                  <a:pt x="22" y="76"/>
                  <a:pt x="24" y="76"/>
                </a:cubicBezTo>
                <a:cubicBezTo>
                  <a:pt x="25" y="76"/>
                  <a:pt x="26" y="75"/>
                  <a:pt x="27" y="74"/>
                </a:cubicBezTo>
                <a:cubicBezTo>
                  <a:pt x="28" y="73"/>
                  <a:pt x="28" y="71"/>
                  <a:pt x="28" y="69"/>
                </a:cubicBezTo>
                <a:cubicBezTo>
                  <a:pt x="26" y="64"/>
                  <a:pt x="27" y="61"/>
                  <a:pt x="27" y="60"/>
                </a:cubicBezTo>
                <a:cubicBezTo>
                  <a:pt x="27" y="60"/>
                  <a:pt x="27" y="60"/>
                  <a:pt x="28" y="60"/>
                </a:cubicBezTo>
                <a:cubicBezTo>
                  <a:pt x="28" y="60"/>
                  <a:pt x="29" y="60"/>
                  <a:pt x="29" y="61"/>
                </a:cubicBezTo>
                <a:cubicBezTo>
                  <a:pt x="29" y="61"/>
                  <a:pt x="29" y="61"/>
                  <a:pt x="30" y="61"/>
                </a:cubicBezTo>
                <a:cubicBezTo>
                  <a:pt x="30" y="61"/>
                  <a:pt x="31" y="62"/>
                  <a:pt x="31" y="62"/>
                </a:cubicBezTo>
                <a:cubicBezTo>
                  <a:pt x="32" y="62"/>
                  <a:pt x="32" y="61"/>
                  <a:pt x="32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51" y="42"/>
                  <a:pt x="51" y="42"/>
                  <a:pt x="51" y="42"/>
                </a:cubicBezTo>
                <a:cubicBezTo>
                  <a:pt x="52" y="41"/>
                  <a:pt x="53" y="39"/>
                  <a:pt x="53" y="37"/>
                </a:cubicBezTo>
                <a:cubicBezTo>
                  <a:pt x="53" y="35"/>
                  <a:pt x="52" y="33"/>
                  <a:pt x="50" y="32"/>
                </a:cubicBezTo>
                <a:cubicBezTo>
                  <a:pt x="49" y="31"/>
                  <a:pt x="47" y="29"/>
                  <a:pt x="46" y="28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8"/>
                  <a:pt x="63" y="7"/>
                  <a:pt x="63" y="5"/>
                </a:cubicBezTo>
                <a:close/>
                <a:moveTo>
                  <a:pt x="22" y="23"/>
                </a:moveTo>
                <a:cubicBezTo>
                  <a:pt x="45" y="44"/>
                  <a:pt x="45" y="44"/>
                  <a:pt x="45" y="44"/>
                </a:cubicBezTo>
                <a:cubicBezTo>
                  <a:pt x="31" y="58"/>
                  <a:pt x="31" y="58"/>
                  <a:pt x="31" y="58"/>
                </a:cubicBezTo>
                <a:cubicBezTo>
                  <a:pt x="30" y="57"/>
                  <a:pt x="29" y="57"/>
                  <a:pt x="28" y="56"/>
                </a:cubicBezTo>
                <a:cubicBezTo>
                  <a:pt x="31" y="53"/>
                  <a:pt x="34" y="50"/>
                  <a:pt x="37" y="47"/>
                </a:cubicBezTo>
                <a:cubicBezTo>
                  <a:pt x="37" y="47"/>
                  <a:pt x="37" y="46"/>
                  <a:pt x="37" y="46"/>
                </a:cubicBezTo>
                <a:cubicBezTo>
                  <a:pt x="36" y="45"/>
                  <a:pt x="36" y="45"/>
                  <a:pt x="35" y="46"/>
                </a:cubicBezTo>
                <a:cubicBezTo>
                  <a:pt x="32" y="49"/>
                  <a:pt x="29" y="52"/>
                  <a:pt x="27" y="54"/>
                </a:cubicBezTo>
                <a:cubicBezTo>
                  <a:pt x="26" y="54"/>
                  <a:pt x="25" y="53"/>
                  <a:pt x="24" y="52"/>
                </a:cubicBezTo>
                <a:cubicBezTo>
                  <a:pt x="25" y="51"/>
                  <a:pt x="26" y="49"/>
                  <a:pt x="28" y="48"/>
                </a:cubicBezTo>
                <a:cubicBezTo>
                  <a:pt x="28" y="48"/>
                  <a:pt x="28" y="47"/>
                  <a:pt x="28" y="47"/>
                </a:cubicBezTo>
                <a:cubicBezTo>
                  <a:pt x="27" y="46"/>
                  <a:pt x="27" y="46"/>
                  <a:pt x="26" y="47"/>
                </a:cubicBezTo>
                <a:cubicBezTo>
                  <a:pt x="25" y="48"/>
                  <a:pt x="24" y="49"/>
                  <a:pt x="22" y="50"/>
                </a:cubicBezTo>
                <a:cubicBezTo>
                  <a:pt x="21" y="50"/>
                  <a:pt x="20" y="49"/>
                  <a:pt x="19" y="48"/>
                </a:cubicBezTo>
                <a:cubicBezTo>
                  <a:pt x="21" y="46"/>
                  <a:pt x="23" y="44"/>
                  <a:pt x="26" y="43"/>
                </a:cubicBezTo>
                <a:cubicBezTo>
                  <a:pt x="26" y="42"/>
                  <a:pt x="26" y="42"/>
                  <a:pt x="26" y="41"/>
                </a:cubicBezTo>
                <a:cubicBezTo>
                  <a:pt x="25" y="41"/>
                  <a:pt x="25" y="41"/>
                  <a:pt x="24" y="41"/>
                </a:cubicBezTo>
                <a:cubicBezTo>
                  <a:pt x="22" y="43"/>
                  <a:pt x="20" y="45"/>
                  <a:pt x="18" y="46"/>
                </a:cubicBezTo>
                <a:cubicBezTo>
                  <a:pt x="16" y="46"/>
                  <a:pt x="15" y="45"/>
                  <a:pt x="14" y="44"/>
                </a:cubicBezTo>
                <a:cubicBezTo>
                  <a:pt x="18" y="42"/>
                  <a:pt x="21" y="39"/>
                  <a:pt x="24" y="36"/>
                </a:cubicBezTo>
                <a:cubicBezTo>
                  <a:pt x="25" y="36"/>
                  <a:pt x="25" y="35"/>
                  <a:pt x="24" y="35"/>
                </a:cubicBezTo>
                <a:cubicBezTo>
                  <a:pt x="24" y="34"/>
                  <a:pt x="23" y="34"/>
                  <a:pt x="23" y="35"/>
                </a:cubicBezTo>
                <a:cubicBezTo>
                  <a:pt x="20" y="38"/>
                  <a:pt x="16" y="40"/>
                  <a:pt x="13" y="42"/>
                </a:cubicBezTo>
                <a:cubicBezTo>
                  <a:pt x="12" y="41"/>
                  <a:pt x="11" y="40"/>
                  <a:pt x="9" y="39"/>
                </a:cubicBezTo>
                <a:cubicBezTo>
                  <a:pt x="12" y="38"/>
                  <a:pt x="15" y="36"/>
                  <a:pt x="18" y="34"/>
                </a:cubicBezTo>
                <a:cubicBezTo>
                  <a:pt x="18" y="34"/>
                  <a:pt x="18" y="33"/>
                  <a:pt x="18" y="33"/>
                </a:cubicBezTo>
                <a:cubicBezTo>
                  <a:pt x="17" y="32"/>
                  <a:pt x="17" y="32"/>
                  <a:pt x="16" y="33"/>
                </a:cubicBezTo>
                <a:cubicBezTo>
                  <a:pt x="14" y="35"/>
                  <a:pt x="11" y="36"/>
                  <a:pt x="8" y="38"/>
                </a:cubicBezTo>
                <a:cubicBezTo>
                  <a:pt x="7" y="37"/>
                  <a:pt x="6" y="36"/>
                  <a:pt x="4" y="35"/>
                </a:cubicBezTo>
                <a:cubicBezTo>
                  <a:pt x="11" y="32"/>
                  <a:pt x="17" y="28"/>
                  <a:pt x="22" y="23"/>
                </a:cubicBezTo>
                <a:close/>
                <a:moveTo>
                  <a:pt x="46" y="43"/>
                </a:moveTo>
                <a:cubicBezTo>
                  <a:pt x="23" y="22"/>
                  <a:pt x="23" y="22"/>
                  <a:pt x="23" y="22"/>
                </a:cubicBezTo>
                <a:cubicBezTo>
                  <a:pt x="24" y="21"/>
                  <a:pt x="25" y="21"/>
                  <a:pt x="26" y="20"/>
                </a:cubicBezTo>
                <a:cubicBezTo>
                  <a:pt x="28" y="18"/>
                  <a:pt x="31" y="18"/>
                  <a:pt x="32" y="20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5"/>
                  <a:pt x="50" y="36"/>
                  <a:pt x="50" y="37"/>
                </a:cubicBezTo>
                <a:cubicBezTo>
                  <a:pt x="50" y="38"/>
                  <a:pt x="49" y="39"/>
                  <a:pt x="49" y="40"/>
                </a:cubicBezTo>
                <a:lnTo>
                  <a:pt x="46" y="43"/>
                </a:lnTo>
                <a:close/>
                <a:moveTo>
                  <a:pt x="39" y="23"/>
                </a:moveTo>
                <a:cubicBezTo>
                  <a:pt x="44" y="18"/>
                  <a:pt x="44" y="18"/>
                  <a:pt x="44" y="18"/>
                </a:cubicBezTo>
                <a:cubicBezTo>
                  <a:pt x="48" y="21"/>
                  <a:pt x="48" y="21"/>
                  <a:pt x="48" y="21"/>
                </a:cubicBezTo>
                <a:cubicBezTo>
                  <a:pt x="43" y="26"/>
                  <a:pt x="43" y="26"/>
                  <a:pt x="43" y="26"/>
                </a:cubicBezTo>
                <a:lnTo>
                  <a:pt x="39" y="23"/>
                </a:lnTo>
                <a:close/>
                <a:moveTo>
                  <a:pt x="60" y="7"/>
                </a:moveTo>
                <a:cubicBezTo>
                  <a:pt x="49" y="20"/>
                  <a:pt x="49" y="20"/>
                  <a:pt x="49" y="20"/>
                </a:cubicBezTo>
                <a:cubicBezTo>
                  <a:pt x="45" y="16"/>
                  <a:pt x="45" y="16"/>
                  <a:pt x="45" y="16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3"/>
                  <a:pt x="58" y="3"/>
                  <a:pt x="59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61" y="5"/>
                  <a:pt x="61" y="6"/>
                  <a:pt x="60" y="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21"/>
          <p:cNvSpPr>
            <a:spLocks noEditPoints="1"/>
          </p:cNvSpPr>
          <p:nvPr/>
        </p:nvSpPr>
        <p:spPr bwMode="auto">
          <a:xfrm>
            <a:off x="6799654" y="3264402"/>
            <a:ext cx="315239" cy="308234"/>
          </a:xfrm>
          <a:custGeom>
            <a:avLst/>
            <a:gdLst>
              <a:gd name="T0" fmla="*/ 58 w 76"/>
              <a:gd name="T1" fmla="*/ 8 h 72"/>
              <a:gd name="T2" fmla="*/ 67 w 76"/>
              <a:gd name="T3" fmla="*/ 2 h 72"/>
              <a:gd name="T4" fmla="*/ 67 w 76"/>
              <a:gd name="T5" fmla="*/ 13 h 72"/>
              <a:gd name="T6" fmla="*/ 48 w 76"/>
              <a:gd name="T7" fmla="*/ 30 h 72"/>
              <a:gd name="T8" fmla="*/ 63 w 76"/>
              <a:gd name="T9" fmla="*/ 13 h 72"/>
              <a:gd name="T10" fmla="*/ 66 w 76"/>
              <a:gd name="T11" fmla="*/ 4 h 72"/>
              <a:gd name="T12" fmla="*/ 56 w 76"/>
              <a:gd name="T13" fmla="*/ 14 h 72"/>
              <a:gd name="T14" fmla="*/ 76 w 76"/>
              <a:gd name="T15" fmla="*/ 65 h 72"/>
              <a:gd name="T16" fmla="*/ 62 w 76"/>
              <a:gd name="T17" fmla="*/ 68 h 72"/>
              <a:gd name="T18" fmla="*/ 19 w 76"/>
              <a:gd name="T19" fmla="*/ 28 h 72"/>
              <a:gd name="T20" fmla="*/ 16 w 76"/>
              <a:gd name="T21" fmla="*/ 33 h 72"/>
              <a:gd name="T22" fmla="*/ 2 w 76"/>
              <a:gd name="T23" fmla="*/ 19 h 72"/>
              <a:gd name="T24" fmla="*/ 7 w 76"/>
              <a:gd name="T25" fmla="*/ 16 h 72"/>
              <a:gd name="T26" fmla="*/ 8 w 76"/>
              <a:gd name="T27" fmla="*/ 13 h 72"/>
              <a:gd name="T28" fmla="*/ 15 w 76"/>
              <a:gd name="T29" fmla="*/ 4 h 72"/>
              <a:gd name="T30" fmla="*/ 17 w 76"/>
              <a:gd name="T31" fmla="*/ 4 h 72"/>
              <a:gd name="T32" fmla="*/ 36 w 76"/>
              <a:gd name="T33" fmla="*/ 1 h 72"/>
              <a:gd name="T34" fmla="*/ 42 w 76"/>
              <a:gd name="T35" fmla="*/ 6 h 72"/>
              <a:gd name="T36" fmla="*/ 32 w 76"/>
              <a:gd name="T37" fmla="*/ 10 h 72"/>
              <a:gd name="T38" fmla="*/ 73 w 76"/>
              <a:gd name="T39" fmla="*/ 58 h 72"/>
              <a:gd name="T40" fmla="*/ 15 w 76"/>
              <a:gd name="T41" fmla="*/ 7 h 72"/>
              <a:gd name="T42" fmla="*/ 28 w 76"/>
              <a:gd name="T43" fmla="*/ 16 h 72"/>
              <a:gd name="T44" fmla="*/ 37 w 76"/>
              <a:gd name="T45" fmla="*/ 6 h 72"/>
              <a:gd name="T46" fmla="*/ 39 w 76"/>
              <a:gd name="T47" fmla="*/ 5 h 72"/>
              <a:gd name="T48" fmla="*/ 29 w 76"/>
              <a:gd name="T49" fmla="*/ 3 h 72"/>
              <a:gd name="T50" fmla="*/ 22 w 76"/>
              <a:gd name="T51" fmla="*/ 8 h 72"/>
              <a:gd name="T52" fmla="*/ 21 w 76"/>
              <a:gd name="T53" fmla="*/ 10 h 72"/>
              <a:gd name="T54" fmla="*/ 16 w 76"/>
              <a:gd name="T55" fmla="*/ 10 h 72"/>
              <a:gd name="T56" fmla="*/ 11 w 76"/>
              <a:gd name="T57" fmla="*/ 15 h 72"/>
              <a:gd name="T58" fmla="*/ 13 w 76"/>
              <a:gd name="T59" fmla="*/ 19 h 72"/>
              <a:gd name="T60" fmla="*/ 10 w 76"/>
              <a:gd name="T61" fmla="*/ 17 h 72"/>
              <a:gd name="T62" fmla="*/ 6 w 76"/>
              <a:gd name="T63" fmla="*/ 19 h 72"/>
              <a:gd name="T64" fmla="*/ 13 w 76"/>
              <a:gd name="T65" fmla="*/ 31 h 72"/>
              <a:gd name="T66" fmla="*/ 14 w 76"/>
              <a:gd name="T67" fmla="*/ 30 h 72"/>
              <a:gd name="T68" fmla="*/ 20 w 76"/>
              <a:gd name="T69" fmla="*/ 25 h 72"/>
              <a:gd name="T70" fmla="*/ 71 w 76"/>
              <a:gd name="T71" fmla="*/ 60 h 72"/>
              <a:gd name="T72" fmla="*/ 64 w 76"/>
              <a:gd name="T73" fmla="*/ 66 h 72"/>
              <a:gd name="T74" fmla="*/ 38 w 76"/>
              <a:gd name="T75" fmla="*/ 47 h 72"/>
              <a:gd name="T76" fmla="*/ 19 w 76"/>
              <a:gd name="T77" fmla="*/ 70 h 72"/>
              <a:gd name="T78" fmla="*/ 7 w 76"/>
              <a:gd name="T79" fmla="*/ 65 h 72"/>
              <a:gd name="T80" fmla="*/ 2 w 76"/>
              <a:gd name="T81" fmla="*/ 53 h 72"/>
              <a:gd name="T82" fmla="*/ 23 w 76"/>
              <a:gd name="T83" fmla="*/ 34 h 72"/>
              <a:gd name="T84" fmla="*/ 28 w 76"/>
              <a:gd name="T85" fmla="*/ 37 h 72"/>
              <a:gd name="T86" fmla="*/ 23 w 76"/>
              <a:gd name="T87" fmla="*/ 37 h 72"/>
              <a:gd name="T88" fmla="*/ 6 w 76"/>
              <a:gd name="T89" fmla="*/ 60 h 72"/>
              <a:gd name="T90" fmla="*/ 29 w 76"/>
              <a:gd name="T91" fmla="*/ 40 h 72"/>
              <a:gd name="T92" fmla="*/ 11 w 76"/>
              <a:gd name="T93" fmla="*/ 65 h 72"/>
              <a:gd name="T94" fmla="*/ 17 w 76"/>
              <a:gd name="T95" fmla="*/ 68 h 72"/>
              <a:gd name="T96" fmla="*/ 35 w 76"/>
              <a:gd name="T97" fmla="*/ 45 h 72"/>
              <a:gd name="T98" fmla="*/ 38 w 76"/>
              <a:gd name="T99" fmla="*/ 47 h 72"/>
              <a:gd name="T100" fmla="*/ 28 w 76"/>
              <a:gd name="T101" fmla="*/ 4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6" h="72">
                <a:moveTo>
                  <a:pt x="42" y="25"/>
                </a:moveTo>
                <a:cubicBezTo>
                  <a:pt x="54" y="12"/>
                  <a:pt x="54" y="12"/>
                  <a:pt x="54" y="12"/>
                </a:cubicBezTo>
                <a:cubicBezTo>
                  <a:pt x="56" y="11"/>
                  <a:pt x="57" y="9"/>
                  <a:pt x="58" y="8"/>
                </a:cubicBezTo>
                <a:cubicBezTo>
                  <a:pt x="58" y="7"/>
                  <a:pt x="59" y="6"/>
                  <a:pt x="59" y="5"/>
                </a:cubicBezTo>
                <a:cubicBezTo>
                  <a:pt x="60" y="4"/>
                  <a:pt x="65" y="2"/>
                  <a:pt x="66" y="2"/>
                </a:cubicBezTo>
                <a:cubicBezTo>
                  <a:pt x="66" y="2"/>
                  <a:pt x="66" y="2"/>
                  <a:pt x="67" y="2"/>
                </a:cubicBezTo>
                <a:cubicBezTo>
                  <a:pt x="70" y="5"/>
                  <a:pt x="70" y="5"/>
                  <a:pt x="70" y="5"/>
                </a:cubicBezTo>
                <a:cubicBezTo>
                  <a:pt x="71" y="6"/>
                  <a:pt x="71" y="6"/>
                  <a:pt x="71" y="7"/>
                </a:cubicBezTo>
                <a:cubicBezTo>
                  <a:pt x="70" y="7"/>
                  <a:pt x="68" y="12"/>
                  <a:pt x="67" y="13"/>
                </a:cubicBezTo>
                <a:cubicBezTo>
                  <a:pt x="66" y="14"/>
                  <a:pt x="65" y="14"/>
                  <a:pt x="64" y="15"/>
                </a:cubicBezTo>
                <a:cubicBezTo>
                  <a:pt x="63" y="16"/>
                  <a:pt x="61" y="17"/>
                  <a:pt x="60" y="18"/>
                </a:cubicBezTo>
                <a:cubicBezTo>
                  <a:pt x="48" y="30"/>
                  <a:pt x="48" y="30"/>
                  <a:pt x="48" y="30"/>
                </a:cubicBezTo>
                <a:cubicBezTo>
                  <a:pt x="46" y="29"/>
                  <a:pt x="46" y="29"/>
                  <a:pt x="46" y="29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5"/>
                  <a:pt x="62" y="14"/>
                  <a:pt x="63" y="13"/>
                </a:cubicBezTo>
                <a:cubicBezTo>
                  <a:pt x="64" y="12"/>
                  <a:pt x="65" y="12"/>
                  <a:pt x="66" y="12"/>
                </a:cubicBezTo>
                <a:cubicBezTo>
                  <a:pt x="66" y="11"/>
                  <a:pt x="68" y="8"/>
                  <a:pt x="68" y="6"/>
                </a:cubicBezTo>
                <a:cubicBezTo>
                  <a:pt x="66" y="4"/>
                  <a:pt x="66" y="4"/>
                  <a:pt x="66" y="4"/>
                </a:cubicBezTo>
                <a:cubicBezTo>
                  <a:pt x="64" y="5"/>
                  <a:pt x="61" y="6"/>
                  <a:pt x="61" y="7"/>
                </a:cubicBezTo>
                <a:cubicBezTo>
                  <a:pt x="60" y="7"/>
                  <a:pt x="60" y="8"/>
                  <a:pt x="59" y="9"/>
                </a:cubicBezTo>
                <a:cubicBezTo>
                  <a:pt x="58" y="10"/>
                  <a:pt x="57" y="12"/>
                  <a:pt x="56" y="14"/>
                </a:cubicBezTo>
                <a:cubicBezTo>
                  <a:pt x="43" y="26"/>
                  <a:pt x="43" y="26"/>
                  <a:pt x="43" y="26"/>
                </a:cubicBezTo>
                <a:lnTo>
                  <a:pt x="42" y="25"/>
                </a:lnTo>
                <a:close/>
                <a:moveTo>
                  <a:pt x="76" y="65"/>
                </a:moveTo>
                <a:cubicBezTo>
                  <a:pt x="76" y="67"/>
                  <a:pt x="76" y="69"/>
                  <a:pt x="74" y="70"/>
                </a:cubicBezTo>
                <a:cubicBezTo>
                  <a:pt x="73" y="71"/>
                  <a:pt x="71" y="72"/>
                  <a:pt x="69" y="72"/>
                </a:cubicBezTo>
                <a:cubicBezTo>
                  <a:pt x="67" y="72"/>
                  <a:pt x="64" y="71"/>
                  <a:pt x="62" y="68"/>
                </a:cubicBezTo>
                <a:cubicBezTo>
                  <a:pt x="22" y="27"/>
                  <a:pt x="22" y="27"/>
                  <a:pt x="22" y="27"/>
                </a:cubicBezTo>
                <a:cubicBezTo>
                  <a:pt x="21" y="27"/>
                  <a:pt x="21" y="28"/>
                  <a:pt x="20" y="28"/>
                </a:cubicBezTo>
                <a:cubicBezTo>
                  <a:pt x="20" y="28"/>
                  <a:pt x="19" y="28"/>
                  <a:pt x="19" y="28"/>
                </a:cubicBezTo>
                <a:cubicBezTo>
                  <a:pt x="19" y="28"/>
                  <a:pt x="19" y="29"/>
                  <a:pt x="19" y="29"/>
                </a:cubicBezTo>
                <a:cubicBezTo>
                  <a:pt x="19" y="30"/>
                  <a:pt x="18" y="30"/>
                  <a:pt x="18" y="31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5" y="34"/>
                  <a:pt x="13" y="34"/>
                </a:cubicBezTo>
                <a:cubicBezTo>
                  <a:pt x="11" y="34"/>
                  <a:pt x="9" y="32"/>
                  <a:pt x="6" y="29"/>
                </a:cubicBezTo>
                <a:cubicBezTo>
                  <a:pt x="0" y="24"/>
                  <a:pt x="1" y="20"/>
                  <a:pt x="2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5" y="16"/>
                  <a:pt x="5" y="16"/>
                  <a:pt x="6" y="16"/>
                </a:cubicBezTo>
                <a:cubicBezTo>
                  <a:pt x="6" y="16"/>
                  <a:pt x="7" y="16"/>
                  <a:pt x="7" y="16"/>
                </a:cubicBezTo>
                <a:cubicBezTo>
                  <a:pt x="7" y="15"/>
                  <a:pt x="7" y="15"/>
                  <a:pt x="7" y="14"/>
                </a:cubicBezTo>
                <a:cubicBezTo>
                  <a:pt x="7" y="14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0"/>
                  <a:pt x="9" y="8"/>
                  <a:pt x="11" y="6"/>
                </a:cubicBezTo>
                <a:cubicBezTo>
                  <a:pt x="12" y="5"/>
                  <a:pt x="13" y="4"/>
                  <a:pt x="15" y="4"/>
                </a:cubicBezTo>
                <a:cubicBezTo>
                  <a:pt x="16" y="4"/>
                  <a:pt x="16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8" y="3"/>
                  <a:pt x="18" y="3"/>
                </a:cubicBezTo>
                <a:cubicBezTo>
                  <a:pt x="21" y="1"/>
                  <a:pt x="25" y="0"/>
                  <a:pt x="29" y="0"/>
                </a:cubicBezTo>
                <a:cubicBezTo>
                  <a:pt x="32" y="0"/>
                  <a:pt x="35" y="1"/>
                  <a:pt x="36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9" y="1"/>
                  <a:pt x="40" y="2"/>
                  <a:pt x="41" y="3"/>
                </a:cubicBezTo>
                <a:cubicBezTo>
                  <a:pt x="42" y="4"/>
                  <a:pt x="43" y="5"/>
                  <a:pt x="42" y="6"/>
                </a:cubicBezTo>
                <a:cubicBezTo>
                  <a:pt x="42" y="7"/>
                  <a:pt x="41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6" y="9"/>
                  <a:pt x="34" y="10"/>
                  <a:pt x="32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3"/>
                  <a:pt x="33" y="15"/>
                  <a:pt x="31" y="17"/>
                </a:cubicBezTo>
                <a:cubicBezTo>
                  <a:pt x="73" y="58"/>
                  <a:pt x="73" y="58"/>
                  <a:pt x="73" y="58"/>
                </a:cubicBezTo>
                <a:cubicBezTo>
                  <a:pt x="75" y="60"/>
                  <a:pt x="76" y="62"/>
                  <a:pt x="76" y="65"/>
                </a:cubicBezTo>
                <a:close/>
                <a:moveTo>
                  <a:pt x="12" y="11"/>
                </a:move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3" y="8"/>
                  <a:pt x="13" y="8"/>
                </a:cubicBezTo>
                <a:cubicBezTo>
                  <a:pt x="12" y="9"/>
                  <a:pt x="12" y="10"/>
                  <a:pt x="12" y="11"/>
                </a:cubicBezTo>
                <a:close/>
                <a:moveTo>
                  <a:pt x="28" y="16"/>
                </a:moveTo>
                <a:cubicBezTo>
                  <a:pt x="29" y="15"/>
                  <a:pt x="29" y="13"/>
                  <a:pt x="29" y="12"/>
                </a:cubicBezTo>
                <a:cubicBezTo>
                  <a:pt x="29" y="10"/>
                  <a:pt x="29" y="9"/>
                  <a:pt x="31" y="8"/>
                </a:cubicBezTo>
                <a:cubicBezTo>
                  <a:pt x="33" y="7"/>
                  <a:pt x="35" y="6"/>
                  <a:pt x="37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9" y="6"/>
                  <a:pt x="39" y="6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4"/>
                  <a:pt x="38" y="4"/>
                  <a:pt x="37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4" y="3"/>
                  <a:pt x="32" y="3"/>
                  <a:pt x="29" y="3"/>
                </a:cubicBezTo>
                <a:cubicBezTo>
                  <a:pt x="25" y="3"/>
                  <a:pt x="22" y="4"/>
                  <a:pt x="20" y="6"/>
                </a:cubicBezTo>
                <a:cubicBezTo>
                  <a:pt x="20" y="6"/>
                  <a:pt x="20" y="6"/>
                  <a:pt x="21" y="7"/>
                </a:cubicBezTo>
                <a:cubicBezTo>
                  <a:pt x="21" y="8"/>
                  <a:pt x="22" y="8"/>
                  <a:pt x="22" y="8"/>
                </a:cubicBezTo>
                <a:cubicBezTo>
                  <a:pt x="23" y="9"/>
                  <a:pt x="23" y="9"/>
                  <a:pt x="23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0" y="9"/>
                  <a:pt x="19" y="8"/>
                </a:cubicBezTo>
                <a:cubicBezTo>
                  <a:pt x="19" y="7"/>
                  <a:pt x="19" y="7"/>
                  <a:pt x="18" y="7"/>
                </a:cubicBezTo>
                <a:cubicBezTo>
                  <a:pt x="16" y="10"/>
                  <a:pt x="16" y="10"/>
                  <a:pt x="16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6"/>
                </a:cubicBezTo>
                <a:cubicBezTo>
                  <a:pt x="12" y="17"/>
                  <a:pt x="13" y="18"/>
                  <a:pt x="13" y="18"/>
                </a:cubicBezTo>
                <a:cubicBezTo>
                  <a:pt x="13" y="18"/>
                  <a:pt x="13" y="18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1" y="19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9" y="17"/>
                  <a:pt x="9" y="18"/>
                  <a:pt x="9" y="18"/>
                </a:cubicBezTo>
                <a:cubicBezTo>
                  <a:pt x="8" y="19"/>
                  <a:pt x="7" y="19"/>
                  <a:pt x="6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4"/>
                  <a:pt x="8" y="27"/>
                </a:cubicBezTo>
                <a:cubicBezTo>
                  <a:pt x="10" y="30"/>
                  <a:pt x="12" y="31"/>
                  <a:pt x="13" y="31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1"/>
                  <a:pt x="13" y="31"/>
                  <a:pt x="13" y="31"/>
                </a:cubicBezTo>
                <a:cubicBezTo>
                  <a:pt x="14" y="31"/>
                  <a:pt x="14" y="30"/>
                  <a:pt x="14" y="3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8"/>
                  <a:pt x="16" y="27"/>
                  <a:pt x="17" y="26"/>
                </a:cubicBezTo>
                <a:cubicBezTo>
                  <a:pt x="18" y="25"/>
                  <a:pt x="19" y="25"/>
                  <a:pt x="20" y="25"/>
                </a:cubicBezTo>
                <a:lnTo>
                  <a:pt x="28" y="16"/>
                </a:lnTo>
                <a:close/>
                <a:moveTo>
                  <a:pt x="73" y="65"/>
                </a:moveTo>
                <a:cubicBezTo>
                  <a:pt x="73" y="63"/>
                  <a:pt x="72" y="61"/>
                  <a:pt x="71" y="60"/>
                </a:cubicBezTo>
                <a:cubicBezTo>
                  <a:pt x="29" y="19"/>
                  <a:pt x="29" y="19"/>
                  <a:pt x="29" y="19"/>
                </a:cubicBezTo>
                <a:cubicBezTo>
                  <a:pt x="23" y="24"/>
                  <a:pt x="23" y="24"/>
                  <a:pt x="23" y="24"/>
                </a:cubicBezTo>
                <a:cubicBezTo>
                  <a:pt x="64" y="66"/>
                  <a:pt x="64" y="66"/>
                  <a:pt x="64" y="66"/>
                </a:cubicBezTo>
                <a:cubicBezTo>
                  <a:pt x="67" y="69"/>
                  <a:pt x="70" y="70"/>
                  <a:pt x="72" y="68"/>
                </a:cubicBezTo>
                <a:cubicBezTo>
                  <a:pt x="73" y="67"/>
                  <a:pt x="73" y="66"/>
                  <a:pt x="73" y="65"/>
                </a:cubicBezTo>
                <a:close/>
                <a:moveTo>
                  <a:pt x="38" y="47"/>
                </a:moveTo>
                <a:cubicBezTo>
                  <a:pt x="38" y="48"/>
                  <a:pt x="39" y="50"/>
                  <a:pt x="38" y="51"/>
                </a:cubicBezTo>
                <a:cubicBezTo>
                  <a:pt x="28" y="60"/>
                  <a:pt x="28" y="60"/>
                  <a:pt x="28" y="60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71"/>
                  <a:pt x="17" y="71"/>
                  <a:pt x="16" y="71"/>
                </a:cubicBezTo>
                <a:cubicBezTo>
                  <a:pt x="14" y="71"/>
                  <a:pt x="12" y="70"/>
                  <a:pt x="10" y="68"/>
                </a:cubicBezTo>
                <a:cubicBezTo>
                  <a:pt x="7" y="65"/>
                  <a:pt x="7" y="65"/>
                  <a:pt x="7" y="65"/>
                </a:cubicBezTo>
                <a:cubicBezTo>
                  <a:pt x="4" y="62"/>
                  <a:pt x="4" y="62"/>
                  <a:pt x="4" y="62"/>
                </a:cubicBezTo>
                <a:cubicBezTo>
                  <a:pt x="2" y="61"/>
                  <a:pt x="2" y="59"/>
                  <a:pt x="1" y="58"/>
                </a:cubicBezTo>
                <a:cubicBezTo>
                  <a:pt x="1" y="56"/>
                  <a:pt x="1" y="54"/>
                  <a:pt x="2" y="53"/>
                </a:cubicBezTo>
                <a:cubicBezTo>
                  <a:pt x="12" y="44"/>
                  <a:pt x="12" y="44"/>
                  <a:pt x="12" y="44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4"/>
                  <a:pt x="22" y="34"/>
                  <a:pt x="23" y="34"/>
                </a:cubicBezTo>
                <a:cubicBezTo>
                  <a:pt x="24" y="34"/>
                  <a:pt x="25" y="34"/>
                  <a:pt x="25" y="34"/>
                </a:cubicBezTo>
                <a:cubicBezTo>
                  <a:pt x="25" y="34"/>
                  <a:pt x="26" y="34"/>
                  <a:pt x="26" y="34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7" y="38"/>
                  <a:pt x="26" y="37"/>
                  <a:pt x="25" y="37"/>
                </a:cubicBezTo>
                <a:cubicBezTo>
                  <a:pt x="24" y="37"/>
                  <a:pt x="24" y="37"/>
                  <a:pt x="23" y="37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4" y="56"/>
                  <a:pt x="4" y="57"/>
                </a:cubicBezTo>
                <a:cubicBezTo>
                  <a:pt x="5" y="58"/>
                  <a:pt x="5" y="59"/>
                  <a:pt x="6" y="60"/>
                </a:cubicBezTo>
                <a:cubicBezTo>
                  <a:pt x="6" y="60"/>
                  <a:pt x="7" y="61"/>
                  <a:pt x="7" y="61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9" y="40"/>
                  <a:pt x="29" y="40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4"/>
                  <a:pt x="32" y="44"/>
                  <a:pt x="32" y="45"/>
                </a:cubicBezTo>
                <a:cubicBezTo>
                  <a:pt x="11" y="65"/>
                  <a:pt x="11" y="65"/>
                  <a:pt x="11" y="65"/>
                </a:cubicBezTo>
                <a:cubicBezTo>
                  <a:pt x="12" y="66"/>
                  <a:pt x="12" y="66"/>
                  <a:pt x="12" y="66"/>
                </a:cubicBezTo>
                <a:cubicBezTo>
                  <a:pt x="13" y="67"/>
                  <a:pt x="15" y="68"/>
                  <a:pt x="16" y="68"/>
                </a:cubicBezTo>
                <a:cubicBezTo>
                  <a:pt x="16" y="68"/>
                  <a:pt x="17" y="68"/>
                  <a:pt x="17" y="6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8"/>
                </a:cubicBezTo>
                <a:cubicBezTo>
                  <a:pt x="35" y="47"/>
                  <a:pt x="35" y="46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lose/>
                <a:moveTo>
                  <a:pt x="10" y="64"/>
                </a:moveTo>
                <a:cubicBezTo>
                  <a:pt x="30" y="44"/>
                  <a:pt x="30" y="44"/>
                  <a:pt x="30" y="44"/>
                </a:cubicBezTo>
                <a:cubicBezTo>
                  <a:pt x="28" y="42"/>
                  <a:pt x="28" y="42"/>
                  <a:pt x="28" y="42"/>
                </a:cubicBezTo>
                <a:cubicBezTo>
                  <a:pt x="8" y="62"/>
                  <a:pt x="8" y="62"/>
                  <a:pt x="8" y="62"/>
                </a:cubicBezTo>
                <a:cubicBezTo>
                  <a:pt x="9" y="63"/>
                  <a:pt x="9" y="63"/>
                  <a:pt x="10" y="6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27"/>
          <p:cNvSpPr>
            <a:spLocks noEditPoints="1"/>
          </p:cNvSpPr>
          <p:nvPr/>
        </p:nvSpPr>
        <p:spPr bwMode="auto">
          <a:xfrm>
            <a:off x="5499837" y="4340837"/>
            <a:ext cx="285775" cy="295043"/>
          </a:xfrm>
          <a:custGeom>
            <a:avLst/>
            <a:gdLst>
              <a:gd name="T0" fmla="*/ 27 w 78"/>
              <a:gd name="T1" fmla="*/ 53 h 78"/>
              <a:gd name="T2" fmla="*/ 27 w 78"/>
              <a:gd name="T3" fmla="*/ 25 h 78"/>
              <a:gd name="T4" fmla="*/ 22 w 78"/>
              <a:gd name="T5" fmla="*/ 29 h 78"/>
              <a:gd name="T6" fmla="*/ 49 w 78"/>
              <a:gd name="T7" fmla="*/ 55 h 78"/>
              <a:gd name="T8" fmla="*/ 53 w 78"/>
              <a:gd name="T9" fmla="*/ 50 h 78"/>
              <a:gd name="T10" fmla="*/ 25 w 78"/>
              <a:gd name="T11" fmla="*/ 25 h 78"/>
              <a:gd name="T12" fmla="*/ 53 w 78"/>
              <a:gd name="T13" fmla="*/ 56 h 78"/>
              <a:gd name="T14" fmla="*/ 55 w 78"/>
              <a:gd name="T15" fmla="*/ 54 h 78"/>
              <a:gd name="T16" fmla="*/ 49 w 78"/>
              <a:gd name="T17" fmla="*/ 25 h 78"/>
              <a:gd name="T18" fmla="*/ 49 w 78"/>
              <a:gd name="T19" fmla="*/ 40 h 78"/>
              <a:gd name="T20" fmla="*/ 28 w 78"/>
              <a:gd name="T21" fmla="*/ 41 h 78"/>
              <a:gd name="T22" fmla="*/ 49 w 78"/>
              <a:gd name="T23" fmla="*/ 42 h 78"/>
              <a:gd name="T24" fmla="*/ 57 w 78"/>
              <a:gd name="T25" fmla="*/ 25 h 78"/>
              <a:gd name="T26" fmla="*/ 30 w 78"/>
              <a:gd name="T27" fmla="*/ 41 h 78"/>
              <a:gd name="T28" fmla="*/ 33 w 78"/>
              <a:gd name="T29" fmla="*/ 43 h 78"/>
              <a:gd name="T30" fmla="*/ 53 w 78"/>
              <a:gd name="T31" fmla="*/ 23 h 78"/>
              <a:gd name="T32" fmla="*/ 76 w 78"/>
              <a:gd name="T33" fmla="*/ 31 h 78"/>
              <a:gd name="T34" fmla="*/ 67 w 78"/>
              <a:gd name="T35" fmla="*/ 28 h 78"/>
              <a:gd name="T36" fmla="*/ 78 w 78"/>
              <a:gd name="T37" fmla="*/ 21 h 78"/>
              <a:gd name="T38" fmla="*/ 59 w 78"/>
              <a:gd name="T39" fmla="*/ 11 h 78"/>
              <a:gd name="T40" fmla="*/ 56 w 78"/>
              <a:gd name="T41" fmla="*/ 1 h 78"/>
              <a:gd name="T42" fmla="*/ 50 w 78"/>
              <a:gd name="T43" fmla="*/ 1 h 78"/>
              <a:gd name="T44" fmla="*/ 47 w 78"/>
              <a:gd name="T45" fmla="*/ 11 h 78"/>
              <a:gd name="T46" fmla="*/ 39 w 78"/>
              <a:gd name="T47" fmla="*/ 0 h 78"/>
              <a:gd name="T48" fmla="*/ 31 w 78"/>
              <a:gd name="T49" fmla="*/ 11 h 78"/>
              <a:gd name="T50" fmla="*/ 28 w 78"/>
              <a:gd name="T51" fmla="*/ 1 h 78"/>
              <a:gd name="T52" fmla="*/ 22 w 78"/>
              <a:gd name="T53" fmla="*/ 1 h 78"/>
              <a:gd name="T54" fmla="*/ 19 w 78"/>
              <a:gd name="T55" fmla="*/ 11 h 78"/>
              <a:gd name="T56" fmla="*/ 0 w 78"/>
              <a:gd name="T57" fmla="*/ 21 h 78"/>
              <a:gd name="T58" fmla="*/ 11 w 78"/>
              <a:gd name="T59" fmla="*/ 28 h 78"/>
              <a:gd name="T60" fmla="*/ 1 w 78"/>
              <a:gd name="T61" fmla="*/ 31 h 78"/>
              <a:gd name="T62" fmla="*/ 1 w 78"/>
              <a:gd name="T63" fmla="*/ 37 h 78"/>
              <a:gd name="T64" fmla="*/ 11 w 78"/>
              <a:gd name="T65" fmla="*/ 40 h 78"/>
              <a:gd name="T66" fmla="*/ 0 w 78"/>
              <a:gd name="T67" fmla="*/ 48 h 78"/>
              <a:gd name="T68" fmla="*/ 11 w 78"/>
              <a:gd name="T69" fmla="*/ 56 h 78"/>
              <a:gd name="T70" fmla="*/ 1 w 78"/>
              <a:gd name="T71" fmla="*/ 59 h 78"/>
              <a:gd name="T72" fmla="*/ 19 w 78"/>
              <a:gd name="T73" fmla="*/ 76 h 78"/>
              <a:gd name="T74" fmla="*/ 22 w 78"/>
              <a:gd name="T75" fmla="*/ 67 h 78"/>
              <a:gd name="T76" fmla="*/ 30 w 78"/>
              <a:gd name="T77" fmla="*/ 78 h 78"/>
              <a:gd name="T78" fmla="*/ 37 w 78"/>
              <a:gd name="T79" fmla="*/ 67 h 78"/>
              <a:gd name="T80" fmla="*/ 40 w 78"/>
              <a:gd name="T81" fmla="*/ 76 h 78"/>
              <a:gd name="T82" fmla="*/ 47 w 78"/>
              <a:gd name="T83" fmla="*/ 76 h 78"/>
              <a:gd name="T84" fmla="*/ 50 w 78"/>
              <a:gd name="T85" fmla="*/ 67 h 78"/>
              <a:gd name="T86" fmla="*/ 57 w 78"/>
              <a:gd name="T87" fmla="*/ 78 h 78"/>
              <a:gd name="T88" fmla="*/ 67 w 78"/>
              <a:gd name="T89" fmla="*/ 59 h 78"/>
              <a:gd name="T90" fmla="*/ 76 w 78"/>
              <a:gd name="T91" fmla="*/ 56 h 78"/>
              <a:gd name="T92" fmla="*/ 76 w 78"/>
              <a:gd name="T93" fmla="*/ 49 h 78"/>
              <a:gd name="T94" fmla="*/ 67 w 78"/>
              <a:gd name="T95" fmla="*/ 46 h 78"/>
              <a:gd name="T96" fmla="*/ 78 w 78"/>
              <a:gd name="T97" fmla="*/ 39 h 78"/>
              <a:gd name="T98" fmla="*/ 67 w 78"/>
              <a:gd name="T99" fmla="*/ 31 h 78"/>
              <a:gd name="T100" fmla="*/ 58 w 78"/>
              <a:gd name="T101" fmla="*/ 64 h 78"/>
              <a:gd name="T102" fmla="*/ 14 w 78"/>
              <a:gd name="T103" fmla="*/ 20 h 78"/>
              <a:gd name="T104" fmla="*/ 64 w 78"/>
              <a:gd name="T105" fmla="*/ 20 h 78"/>
              <a:gd name="T106" fmla="*/ 21 w 78"/>
              <a:gd name="T107" fmla="*/ 16 h 78"/>
              <a:gd name="T108" fmla="*/ 21 w 78"/>
              <a:gd name="T109" fmla="*/ 62 h 78"/>
              <a:gd name="T110" fmla="*/ 62 w 78"/>
              <a:gd name="T111" fmla="*/ 21 h 78"/>
              <a:gd name="T112" fmla="*/ 57 w 78"/>
              <a:gd name="T113" fmla="*/ 60 h 78"/>
              <a:gd name="T114" fmla="*/ 18 w 78"/>
              <a:gd name="T115" fmla="*/ 21 h 78"/>
              <a:gd name="T116" fmla="*/ 60 w 78"/>
              <a:gd name="T117" fmla="*/ 2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78">
                <a:moveTo>
                  <a:pt x="53" y="50"/>
                </a:moveTo>
                <a:cubicBezTo>
                  <a:pt x="51" y="50"/>
                  <a:pt x="50" y="51"/>
                  <a:pt x="49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6" y="53"/>
                  <a:pt x="24" y="52"/>
                  <a:pt x="24" y="50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29"/>
                  <a:pt x="27" y="27"/>
                  <a:pt x="27" y="25"/>
                </a:cubicBezTo>
                <a:cubicBezTo>
                  <a:pt x="27" y="23"/>
                  <a:pt x="26" y="21"/>
                  <a:pt x="23" y="21"/>
                </a:cubicBezTo>
                <a:cubicBezTo>
                  <a:pt x="21" y="21"/>
                  <a:pt x="19" y="23"/>
                  <a:pt x="19" y="25"/>
                </a:cubicBezTo>
                <a:cubicBezTo>
                  <a:pt x="19" y="27"/>
                  <a:pt x="21" y="29"/>
                  <a:pt x="22" y="29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3"/>
                  <a:pt x="25" y="55"/>
                  <a:pt x="27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50" y="57"/>
                  <a:pt x="51" y="58"/>
                  <a:pt x="53" y="58"/>
                </a:cubicBezTo>
                <a:cubicBezTo>
                  <a:pt x="55" y="58"/>
                  <a:pt x="57" y="56"/>
                  <a:pt x="57" y="54"/>
                </a:cubicBezTo>
                <a:cubicBezTo>
                  <a:pt x="57" y="52"/>
                  <a:pt x="55" y="50"/>
                  <a:pt x="53" y="50"/>
                </a:cubicBezTo>
                <a:close/>
                <a:moveTo>
                  <a:pt x="21" y="25"/>
                </a:moveTo>
                <a:cubicBezTo>
                  <a:pt x="21" y="24"/>
                  <a:pt x="22" y="23"/>
                  <a:pt x="23" y="23"/>
                </a:cubicBezTo>
                <a:cubicBezTo>
                  <a:pt x="25" y="23"/>
                  <a:pt x="25" y="24"/>
                  <a:pt x="25" y="25"/>
                </a:cubicBezTo>
                <a:cubicBezTo>
                  <a:pt x="25" y="26"/>
                  <a:pt x="25" y="27"/>
                  <a:pt x="23" y="27"/>
                </a:cubicBezTo>
                <a:cubicBezTo>
                  <a:pt x="22" y="27"/>
                  <a:pt x="21" y="26"/>
                  <a:pt x="21" y="25"/>
                </a:cubicBezTo>
                <a:close/>
                <a:moveTo>
                  <a:pt x="53" y="56"/>
                </a:moveTo>
                <a:cubicBezTo>
                  <a:pt x="52" y="56"/>
                  <a:pt x="51" y="55"/>
                  <a:pt x="51" y="54"/>
                </a:cubicBezTo>
                <a:cubicBezTo>
                  <a:pt x="51" y="53"/>
                  <a:pt x="52" y="52"/>
                  <a:pt x="53" y="52"/>
                </a:cubicBezTo>
                <a:cubicBezTo>
                  <a:pt x="54" y="52"/>
                  <a:pt x="55" y="53"/>
                  <a:pt x="55" y="54"/>
                </a:cubicBezTo>
                <a:cubicBezTo>
                  <a:pt x="55" y="55"/>
                  <a:pt x="54" y="56"/>
                  <a:pt x="53" y="56"/>
                </a:cubicBezTo>
                <a:close/>
                <a:moveTo>
                  <a:pt x="53" y="21"/>
                </a:moveTo>
                <a:cubicBezTo>
                  <a:pt x="51" y="21"/>
                  <a:pt x="49" y="23"/>
                  <a:pt x="49" y="25"/>
                </a:cubicBezTo>
                <a:cubicBezTo>
                  <a:pt x="49" y="27"/>
                  <a:pt x="50" y="28"/>
                  <a:pt x="52" y="29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9"/>
                  <a:pt x="51" y="40"/>
                  <a:pt x="49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9"/>
                  <a:pt x="34" y="37"/>
                  <a:pt x="33" y="37"/>
                </a:cubicBezTo>
                <a:cubicBezTo>
                  <a:pt x="30" y="37"/>
                  <a:pt x="28" y="39"/>
                  <a:pt x="28" y="41"/>
                </a:cubicBezTo>
                <a:cubicBezTo>
                  <a:pt x="28" y="44"/>
                  <a:pt x="30" y="45"/>
                  <a:pt x="33" y="45"/>
                </a:cubicBezTo>
                <a:cubicBezTo>
                  <a:pt x="34" y="45"/>
                  <a:pt x="36" y="44"/>
                  <a:pt x="36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52" y="42"/>
                  <a:pt x="54" y="40"/>
                  <a:pt x="54" y="37"/>
                </a:cubicBezTo>
                <a:cubicBezTo>
                  <a:pt x="54" y="29"/>
                  <a:pt x="54" y="29"/>
                  <a:pt x="54" y="29"/>
                </a:cubicBezTo>
                <a:cubicBezTo>
                  <a:pt x="56" y="29"/>
                  <a:pt x="57" y="27"/>
                  <a:pt x="57" y="25"/>
                </a:cubicBezTo>
                <a:cubicBezTo>
                  <a:pt x="57" y="23"/>
                  <a:pt x="55" y="21"/>
                  <a:pt x="53" y="21"/>
                </a:cubicBezTo>
                <a:close/>
                <a:moveTo>
                  <a:pt x="33" y="43"/>
                </a:moveTo>
                <a:cubicBezTo>
                  <a:pt x="31" y="43"/>
                  <a:pt x="30" y="42"/>
                  <a:pt x="30" y="41"/>
                </a:cubicBezTo>
                <a:cubicBezTo>
                  <a:pt x="30" y="40"/>
                  <a:pt x="31" y="39"/>
                  <a:pt x="33" y="39"/>
                </a:cubicBezTo>
                <a:cubicBezTo>
                  <a:pt x="34" y="39"/>
                  <a:pt x="35" y="40"/>
                  <a:pt x="35" y="41"/>
                </a:cubicBezTo>
                <a:cubicBezTo>
                  <a:pt x="35" y="42"/>
                  <a:pt x="34" y="43"/>
                  <a:pt x="33" y="43"/>
                </a:cubicBezTo>
                <a:close/>
                <a:moveTo>
                  <a:pt x="53" y="27"/>
                </a:moveTo>
                <a:cubicBezTo>
                  <a:pt x="52" y="27"/>
                  <a:pt x="51" y="26"/>
                  <a:pt x="51" y="25"/>
                </a:cubicBezTo>
                <a:cubicBezTo>
                  <a:pt x="51" y="24"/>
                  <a:pt x="52" y="23"/>
                  <a:pt x="53" y="23"/>
                </a:cubicBezTo>
                <a:cubicBezTo>
                  <a:pt x="54" y="23"/>
                  <a:pt x="55" y="24"/>
                  <a:pt x="55" y="25"/>
                </a:cubicBezTo>
                <a:cubicBezTo>
                  <a:pt x="55" y="26"/>
                  <a:pt x="54" y="27"/>
                  <a:pt x="53" y="27"/>
                </a:cubicBezTo>
                <a:close/>
                <a:moveTo>
                  <a:pt x="76" y="31"/>
                </a:moveTo>
                <a:cubicBezTo>
                  <a:pt x="77" y="31"/>
                  <a:pt x="78" y="31"/>
                  <a:pt x="78" y="30"/>
                </a:cubicBezTo>
                <a:cubicBezTo>
                  <a:pt x="78" y="29"/>
                  <a:pt x="77" y="28"/>
                  <a:pt x="76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2"/>
                  <a:pt x="67" y="22"/>
                  <a:pt x="67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2"/>
                  <a:pt x="78" y="22"/>
                  <a:pt x="78" y="21"/>
                </a:cubicBezTo>
                <a:cubicBezTo>
                  <a:pt x="78" y="20"/>
                  <a:pt x="77" y="19"/>
                  <a:pt x="76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66" y="15"/>
                  <a:pt x="63" y="11"/>
                  <a:pt x="59" y="1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8" y="0"/>
                  <a:pt x="57" y="0"/>
                </a:cubicBezTo>
                <a:cubicBezTo>
                  <a:pt x="56" y="0"/>
                  <a:pt x="56" y="1"/>
                  <a:pt x="56" y="1"/>
                </a:cubicBezTo>
                <a:cubicBezTo>
                  <a:pt x="56" y="11"/>
                  <a:pt x="56" y="11"/>
                  <a:pt x="56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0"/>
                  <a:pt x="48" y="0"/>
                </a:cubicBezTo>
                <a:cubicBezTo>
                  <a:pt x="47" y="0"/>
                  <a:pt x="47" y="1"/>
                  <a:pt x="47" y="1"/>
                </a:cubicBezTo>
                <a:cubicBezTo>
                  <a:pt x="47" y="11"/>
                  <a:pt x="47" y="11"/>
                  <a:pt x="47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39" y="0"/>
                </a:cubicBezTo>
                <a:cubicBezTo>
                  <a:pt x="38" y="0"/>
                  <a:pt x="37" y="1"/>
                  <a:pt x="37" y="1"/>
                </a:cubicBezTo>
                <a:cubicBezTo>
                  <a:pt x="37" y="11"/>
                  <a:pt x="37" y="11"/>
                  <a:pt x="37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0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28" y="11"/>
                  <a:pt x="28" y="11"/>
                  <a:pt x="28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11"/>
                  <a:pt x="19" y="11"/>
                  <a:pt x="19" y="11"/>
                </a:cubicBezTo>
                <a:cubicBezTo>
                  <a:pt x="15" y="11"/>
                  <a:pt x="11" y="15"/>
                  <a:pt x="1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22"/>
                  <a:pt x="1" y="22"/>
                  <a:pt x="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8"/>
                  <a:pt x="11" y="28"/>
                  <a:pt x="1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0" y="29"/>
                  <a:pt x="0" y="30"/>
                </a:cubicBezTo>
                <a:cubicBezTo>
                  <a:pt x="0" y="31"/>
                  <a:pt x="1" y="31"/>
                  <a:pt x="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7"/>
                  <a:pt x="11" y="37"/>
                  <a:pt x="1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40"/>
                  <a:pt x="1" y="40"/>
                  <a:pt x="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6"/>
                  <a:pt x="11" y="46"/>
                  <a:pt x="1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0" y="47"/>
                  <a:pt x="0" y="48"/>
                </a:cubicBezTo>
                <a:cubicBezTo>
                  <a:pt x="0" y="49"/>
                  <a:pt x="1" y="49"/>
                  <a:pt x="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6"/>
                  <a:pt x="11" y="56"/>
                  <a:pt x="1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6"/>
                  <a:pt x="0" y="56"/>
                  <a:pt x="0" y="57"/>
                </a:cubicBezTo>
                <a:cubicBezTo>
                  <a:pt x="0" y="58"/>
                  <a:pt x="1" y="59"/>
                  <a:pt x="1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63"/>
                  <a:pt x="15" y="66"/>
                  <a:pt x="19" y="67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77"/>
                  <a:pt x="20" y="78"/>
                  <a:pt x="21" y="78"/>
                </a:cubicBezTo>
                <a:cubicBezTo>
                  <a:pt x="22" y="78"/>
                  <a:pt x="22" y="77"/>
                  <a:pt x="22" y="76"/>
                </a:cubicBezTo>
                <a:cubicBezTo>
                  <a:pt x="22" y="67"/>
                  <a:pt x="22" y="67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6"/>
                  <a:pt x="28" y="76"/>
                  <a:pt x="28" y="76"/>
                </a:cubicBezTo>
                <a:cubicBezTo>
                  <a:pt x="28" y="77"/>
                  <a:pt x="29" y="78"/>
                  <a:pt x="30" y="78"/>
                </a:cubicBezTo>
                <a:cubicBezTo>
                  <a:pt x="31" y="78"/>
                  <a:pt x="31" y="77"/>
                  <a:pt x="31" y="76"/>
                </a:cubicBezTo>
                <a:cubicBezTo>
                  <a:pt x="31" y="67"/>
                  <a:pt x="31" y="67"/>
                  <a:pt x="31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7" y="76"/>
                  <a:pt x="37" y="76"/>
                  <a:pt x="37" y="76"/>
                </a:cubicBezTo>
                <a:cubicBezTo>
                  <a:pt x="37" y="77"/>
                  <a:pt x="38" y="78"/>
                  <a:pt x="39" y="78"/>
                </a:cubicBezTo>
                <a:cubicBezTo>
                  <a:pt x="40" y="78"/>
                  <a:pt x="40" y="77"/>
                  <a:pt x="40" y="76"/>
                </a:cubicBezTo>
                <a:cubicBezTo>
                  <a:pt x="40" y="67"/>
                  <a:pt x="40" y="67"/>
                  <a:pt x="40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77"/>
                  <a:pt x="47" y="78"/>
                  <a:pt x="48" y="78"/>
                </a:cubicBezTo>
                <a:cubicBezTo>
                  <a:pt x="49" y="78"/>
                  <a:pt x="50" y="77"/>
                  <a:pt x="50" y="76"/>
                </a:cubicBezTo>
                <a:cubicBezTo>
                  <a:pt x="50" y="67"/>
                  <a:pt x="50" y="67"/>
                  <a:pt x="50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7"/>
                  <a:pt x="56" y="78"/>
                  <a:pt x="57" y="78"/>
                </a:cubicBezTo>
                <a:cubicBezTo>
                  <a:pt x="58" y="78"/>
                  <a:pt x="59" y="77"/>
                  <a:pt x="59" y="76"/>
                </a:cubicBezTo>
                <a:cubicBezTo>
                  <a:pt x="59" y="67"/>
                  <a:pt x="59" y="67"/>
                  <a:pt x="59" y="67"/>
                </a:cubicBezTo>
                <a:cubicBezTo>
                  <a:pt x="63" y="66"/>
                  <a:pt x="66" y="63"/>
                  <a:pt x="67" y="59"/>
                </a:cubicBezTo>
                <a:cubicBezTo>
                  <a:pt x="76" y="59"/>
                  <a:pt x="76" y="59"/>
                  <a:pt x="76" y="59"/>
                </a:cubicBezTo>
                <a:cubicBezTo>
                  <a:pt x="77" y="59"/>
                  <a:pt x="78" y="58"/>
                  <a:pt x="78" y="57"/>
                </a:cubicBezTo>
                <a:cubicBezTo>
                  <a:pt x="78" y="56"/>
                  <a:pt x="77" y="56"/>
                  <a:pt x="76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7" y="49"/>
                  <a:pt x="67" y="49"/>
                  <a:pt x="67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7" y="49"/>
                  <a:pt x="78" y="49"/>
                  <a:pt x="78" y="48"/>
                </a:cubicBezTo>
                <a:cubicBezTo>
                  <a:pt x="78" y="47"/>
                  <a:pt x="77" y="46"/>
                  <a:pt x="76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0"/>
                  <a:pt x="67" y="40"/>
                  <a:pt x="67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8" y="40"/>
                  <a:pt x="78" y="39"/>
                </a:cubicBezTo>
                <a:cubicBezTo>
                  <a:pt x="78" y="38"/>
                  <a:pt x="77" y="37"/>
                  <a:pt x="76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1"/>
                  <a:pt x="67" y="31"/>
                  <a:pt x="67" y="31"/>
                </a:cubicBezTo>
                <a:lnTo>
                  <a:pt x="76" y="31"/>
                </a:lnTo>
                <a:close/>
                <a:moveTo>
                  <a:pt x="64" y="57"/>
                </a:moveTo>
                <a:cubicBezTo>
                  <a:pt x="64" y="61"/>
                  <a:pt x="61" y="64"/>
                  <a:pt x="58" y="64"/>
                </a:cubicBezTo>
                <a:cubicBezTo>
                  <a:pt x="20" y="64"/>
                  <a:pt x="20" y="64"/>
                  <a:pt x="20" y="64"/>
                </a:cubicBezTo>
                <a:cubicBezTo>
                  <a:pt x="17" y="64"/>
                  <a:pt x="14" y="61"/>
                  <a:pt x="14" y="57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7"/>
                  <a:pt x="17" y="14"/>
                  <a:pt x="20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61" y="14"/>
                  <a:pt x="64" y="17"/>
                  <a:pt x="64" y="20"/>
                </a:cubicBezTo>
                <a:lnTo>
                  <a:pt x="64" y="57"/>
                </a:lnTo>
                <a:close/>
                <a:moveTo>
                  <a:pt x="57" y="16"/>
                </a:moveTo>
                <a:cubicBezTo>
                  <a:pt x="21" y="16"/>
                  <a:pt x="21" y="16"/>
                  <a:pt x="21" y="16"/>
                </a:cubicBezTo>
                <a:cubicBezTo>
                  <a:pt x="18" y="16"/>
                  <a:pt x="16" y="18"/>
                  <a:pt x="16" y="21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0"/>
                  <a:pt x="18" y="62"/>
                  <a:pt x="21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0" y="62"/>
                  <a:pt x="62" y="60"/>
                  <a:pt x="62" y="57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18"/>
                  <a:pt x="60" y="16"/>
                  <a:pt x="57" y="16"/>
                </a:cubicBezTo>
                <a:close/>
                <a:moveTo>
                  <a:pt x="60" y="57"/>
                </a:moveTo>
                <a:cubicBezTo>
                  <a:pt x="60" y="59"/>
                  <a:pt x="59" y="60"/>
                  <a:pt x="57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19" y="60"/>
                  <a:pt x="18" y="59"/>
                  <a:pt x="18" y="57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19"/>
                  <a:pt x="19" y="18"/>
                  <a:pt x="21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18"/>
                  <a:pt x="60" y="19"/>
                  <a:pt x="60" y="21"/>
                </a:cubicBezTo>
                <a:lnTo>
                  <a:pt x="60" y="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195"/>
          <p:cNvSpPr>
            <a:spLocks noEditPoints="1"/>
          </p:cNvSpPr>
          <p:nvPr/>
        </p:nvSpPr>
        <p:spPr bwMode="auto">
          <a:xfrm>
            <a:off x="6290122" y="4133882"/>
            <a:ext cx="297726" cy="269705"/>
          </a:xfrm>
          <a:custGeom>
            <a:avLst/>
            <a:gdLst>
              <a:gd name="T0" fmla="*/ 72 w 72"/>
              <a:gd name="T1" fmla="*/ 45 h 63"/>
              <a:gd name="T2" fmla="*/ 70 w 72"/>
              <a:gd name="T3" fmla="*/ 53 h 63"/>
              <a:gd name="T4" fmla="*/ 69 w 72"/>
              <a:gd name="T5" fmla="*/ 48 h 63"/>
              <a:gd name="T6" fmla="*/ 71 w 72"/>
              <a:gd name="T7" fmla="*/ 45 h 63"/>
              <a:gd name="T8" fmla="*/ 7 w 72"/>
              <a:gd name="T9" fmla="*/ 0 h 63"/>
              <a:gd name="T10" fmla="*/ 0 w 72"/>
              <a:gd name="T11" fmla="*/ 48 h 63"/>
              <a:gd name="T12" fmla="*/ 45 w 72"/>
              <a:gd name="T13" fmla="*/ 55 h 63"/>
              <a:gd name="T14" fmla="*/ 7 w 72"/>
              <a:gd name="T15" fmla="*/ 52 h 63"/>
              <a:gd name="T16" fmla="*/ 3 w 72"/>
              <a:gd name="T17" fmla="*/ 7 h 63"/>
              <a:gd name="T18" fmla="*/ 65 w 72"/>
              <a:gd name="T19" fmla="*/ 3 h 63"/>
              <a:gd name="T20" fmla="*/ 69 w 72"/>
              <a:gd name="T21" fmla="*/ 39 h 63"/>
              <a:gd name="T22" fmla="*/ 72 w 72"/>
              <a:gd name="T23" fmla="*/ 40 h 63"/>
              <a:gd name="T24" fmla="*/ 65 w 72"/>
              <a:gd name="T25" fmla="*/ 0 h 63"/>
              <a:gd name="T26" fmla="*/ 6 w 72"/>
              <a:gd name="T27" fmla="*/ 49 h 63"/>
              <a:gd name="T28" fmla="*/ 43 w 72"/>
              <a:gd name="T29" fmla="*/ 47 h 63"/>
              <a:gd name="T30" fmla="*/ 7 w 72"/>
              <a:gd name="T31" fmla="*/ 12 h 63"/>
              <a:gd name="T32" fmla="*/ 65 w 72"/>
              <a:gd name="T33" fmla="*/ 37 h 63"/>
              <a:gd name="T34" fmla="*/ 67 w 72"/>
              <a:gd name="T35" fmla="*/ 11 h 63"/>
              <a:gd name="T36" fmla="*/ 6 w 72"/>
              <a:gd name="T37" fmla="*/ 10 h 63"/>
              <a:gd name="T38" fmla="*/ 5 w 72"/>
              <a:gd name="T39" fmla="*/ 48 h 63"/>
              <a:gd name="T40" fmla="*/ 17 w 72"/>
              <a:gd name="T41" fmla="*/ 5 h 63"/>
              <a:gd name="T42" fmla="*/ 17 w 72"/>
              <a:gd name="T43" fmla="*/ 8 h 63"/>
              <a:gd name="T44" fmla="*/ 7 w 72"/>
              <a:gd name="T45" fmla="*/ 8 h 63"/>
              <a:gd name="T46" fmla="*/ 7 w 72"/>
              <a:gd name="T47" fmla="*/ 5 h 63"/>
              <a:gd name="T48" fmla="*/ 7 w 72"/>
              <a:gd name="T49" fmla="*/ 8 h 63"/>
              <a:gd name="T50" fmla="*/ 12 w 72"/>
              <a:gd name="T51" fmla="*/ 5 h 63"/>
              <a:gd name="T52" fmla="*/ 12 w 72"/>
              <a:gd name="T53" fmla="*/ 8 h 63"/>
              <a:gd name="T54" fmla="*/ 69 w 72"/>
              <a:gd name="T55" fmla="*/ 55 h 63"/>
              <a:gd name="T56" fmla="*/ 69 w 72"/>
              <a:gd name="T57" fmla="*/ 57 h 63"/>
              <a:gd name="T58" fmla="*/ 64 w 72"/>
              <a:gd name="T59" fmla="*/ 61 h 63"/>
              <a:gd name="T60" fmla="*/ 57 w 72"/>
              <a:gd name="T61" fmla="*/ 55 h 63"/>
              <a:gd name="T62" fmla="*/ 57 w 72"/>
              <a:gd name="T63" fmla="*/ 55 h 63"/>
              <a:gd name="T64" fmla="*/ 51 w 72"/>
              <a:gd name="T65" fmla="*/ 63 h 63"/>
              <a:gd name="T66" fmla="*/ 49 w 72"/>
              <a:gd name="T67" fmla="*/ 62 h 63"/>
              <a:gd name="T68" fmla="*/ 43 w 72"/>
              <a:gd name="T69" fmla="*/ 35 h 63"/>
              <a:gd name="T70" fmla="*/ 70 w 72"/>
              <a:gd name="T71" fmla="*/ 41 h 63"/>
              <a:gd name="T72" fmla="*/ 70 w 72"/>
              <a:gd name="T73" fmla="*/ 44 h 63"/>
              <a:gd name="T74" fmla="*/ 63 w 72"/>
              <a:gd name="T75" fmla="*/ 49 h 63"/>
              <a:gd name="T76" fmla="*/ 69 w 72"/>
              <a:gd name="T77" fmla="*/ 55 h 63"/>
              <a:gd name="T78" fmla="*/ 61 w 72"/>
              <a:gd name="T79" fmla="*/ 51 h 63"/>
              <a:gd name="T80" fmla="*/ 61 w 72"/>
              <a:gd name="T81" fmla="*/ 46 h 63"/>
              <a:gd name="T82" fmla="*/ 46 w 72"/>
              <a:gd name="T83" fmla="*/ 38 h 63"/>
              <a:gd name="T84" fmla="*/ 54 w 72"/>
              <a:gd name="T85" fmla="*/ 53 h 63"/>
              <a:gd name="T86" fmla="*/ 60 w 72"/>
              <a:gd name="T87" fmla="*/ 53 h 63"/>
              <a:gd name="T88" fmla="*/ 66 w 72"/>
              <a:gd name="T89" fmla="*/ 5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" h="63">
                <a:moveTo>
                  <a:pt x="71" y="45"/>
                </a:moveTo>
                <a:cubicBezTo>
                  <a:pt x="72" y="45"/>
                  <a:pt x="72" y="45"/>
                  <a:pt x="72" y="45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50"/>
                  <a:pt x="71" y="52"/>
                  <a:pt x="70" y="53"/>
                </a:cubicBezTo>
                <a:cubicBezTo>
                  <a:pt x="68" y="51"/>
                  <a:pt x="68" y="51"/>
                  <a:pt x="68" y="51"/>
                </a:cubicBezTo>
                <a:cubicBezTo>
                  <a:pt x="69" y="50"/>
                  <a:pt x="69" y="49"/>
                  <a:pt x="69" y="48"/>
                </a:cubicBezTo>
                <a:cubicBezTo>
                  <a:pt x="69" y="47"/>
                  <a:pt x="69" y="47"/>
                  <a:pt x="69" y="47"/>
                </a:cubicBezTo>
                <a:lnTo>
                  <a:pt x="71" y="45"/>
                </a:lnTo>
                <a:close/>
                <a:moveTo>
                  <a:pt x="6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2"/>
                  <a:pt x="3" y="55"/>
                  <a:pt x="7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2"/>
                  <a:pt x="45" y="52"/>
                  <a:pt x="45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5" y="52"/>
                  <a:pt x="3" y="50"/>
                  <a:pt x="3" y="4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5" y="3"/>
                  <a:pt x="7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7" y="3"/>
                  <a:pt x="69" y="5"/>
                  <a:pt x="69" y="7"/>
                </a:cubicBezTo>
                <a:cubicBezTo>
                  <a:pt x="69" y="39"/>
                  <a:pt x="69" y="39"/>
                  <a:pt x="69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1" y="39"/>
                  <a:pt x="72" y="40"/>
                  <a:pt x="72" y="40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3"/>
                  <a:pt x="69" y="0"/>
                  <a:pt x="65" y="0"/>
                </a:cubicBezTo>
                <a:close/>
                <a:moveTo>
                  <a:pt x="5" y="48"/>
                </a:moveTo>
                <a:cubicBezTo>
                  <a:pt x="5" y="49"/>
                  <a:pt x="6" y="49"/>
                  <a:pt x="6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3" y="47"/>
                  <a:pt x="43" y="47"/>
                  <a:pt x="43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12"/>
                  <a:pt x="7" y="12"/>
                  <a:pt x="7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37"/>
                  <a:pt x="65" y="37"/>
                  <a:pt x="65" y="37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0"/>
                  <a:pt x="66" y="10"/>
                  <a:pt x="6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5" y="10"/>
                  <a:pt x="5" y="11"/>
                </a:cubicBezTo>
                <a:lnTo>
                  <a:pt x="5" y="48"/>
                </a:lnTo>
                <a:close/>
                <a:moveTo>
                  <a:pt x="19" y="6"/>
                </a:moveTo>
                <a:cubicBezTo>
                  <a:pt x="19" y="5"/>
                  <a:pt x="18" y="5"/>
                  <a:pt x="17" y="5"/>
                </a:cubicBezTo>
                <a:cubicBezTo>
                  <a:pt x="16" y="5"/>
                  <a:pt x="15" y="5"/>
                  <a:pt x="15" y="6"/>
                </a:cubicBezTo>
                <a:cubicBezTo>
                  <a:pt x="15" y="7"/>
                  <a:pt x="16" y="8"/>
                  <a:pt x="17" y="8"/>
                </a:cubicBezTo>
                <a:cubicBezTo>
                  <a:pt x="18" y="8"/>
                  <a:pt x="19" y="7"/>
                  <a:pt x="19" y="6"/>
                </a:cubicBezTo>
                <a:close/>
                <a:moveTo>
                  <a:pt x="7" y="8"/>
                </a:moveTo>
                <a:cubicBezTo>
                  <a:pt x="8" y="8"/>
                  <a:pt x="9" y="7"/>
                  <a:pt x="9" y="6"/>
                </a:cubicBezTo>
                <a:cubicBezTo>
                  <a:pt x="9" y="5"/>
                  <a:pt x="8" y="5"/>
                  <a:pt x="7" y="5"/>
                </a:cubicBezTo>
                <a:cubicBezTo>
                  <a:pt x="6" y="5"/>
                  <a:pt x="6" y="5"/>
                  <a:pt x="6" y="6"/>
                </a:cubicBezTo>
                <a:cubicBezTo>
                  <a:pt x="6" y="7"/>
                  <a:pt x="6" y="8"/>
                  <a:pt x="7" y="8"/>
                </a:cubicBezTo>
                <a:close/>
                <a:moveTo>
                  <a:pt x="14" y="6"/>
                </a:moveTo>
                <a:cubicBezTo>
                  <a:pt x="14" y="5"/>
                  <a:pt x="13" y="5"/>
                  <a:pt x="12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10" y="7"/>
                  <a:pt x="11" y="8"/>
                  <a:pt x="12" y="8"/>
                </a:cubicBezTo>
                <a:cubicBezTo>
                  <a:pt x="13" y="8"/>
                  <a:pt x="14" y="7"/>
                  <a:pt x="14" y="6"/>
                </a:cubicBezTo>
                <a:close/>
                <a:moveTo>
                  <a:pt x="69" y="55"/>
                </a:moveTo>
                <a:cubicBezTo>
                  <a:pt x="69" y="55"/>
                  <a:pt x="69" y="56"/>
                  <a:pt x="69" y="56"/>
                </a:cubicBezTo>
                <a:cubicBezTo>
                  <a:pt x="69" y="56"/>
                  <a:pt x="69" y="57"/>
                  <a:pt x="69" y="57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61"/>
                  <a:pt x="65" y="61"/>
                  <a:pt x="64" y="61"/>
                </a:cubicBezTo>
                <a:cubicBezTo>
                  <a:pt x="64" y="61"/>
                  <a:pt x="63" y="61"/>
                  <a:pt x="63" y="61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3"/>
                  <a:pt x="51" y="63"/>
                  <a:pt x="51" y="63"/>
                </a:cubicBezTo>
                <a:cubicBezTo>
                  <a:pt x="51" y="63"/>
                  <a:pt x="50" y="63"/>
                  <a:pt x="50" y="63"/>
                </a:cubicBezTo>
                <a:cubicBezTo>
                  <a:pt x="50" y="63"/>
                  <a:pt x="49" y="62"/>
                  <a:pt x="49" y="62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2" y="35"/>
                  <a:pt x="43" y="35"/>
                </a:cubicBezTo>
                <a:cubicBezTo>
                  <a:pt x="43" y="34"/>
                  <a:pt x="44" y="34"/>
                  <a:pt x="44" y="34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1" y="42"/>
                  <a:pt x="71" y="42"/>
                </a:cubicBezTo>
                <a:cubicBezTo>
                  <a:pt x="71" y="43"/>
                  <a:pt x="71" y="43"/>
                  <a:pt x="70" y="44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9"/>
                  <a:pt x="63" y="49"/>
                </a:cubicBezTo>
                <a:cubicBezTo>
                  <a:pt x="63" y="49"/>
                  <a:pt x="63" y="49"/>
                  <a:pt x="63" y="49"/>
                </a:cubicBezTo>
                <a:lnTo>
                  <a:pt x="69" y="55"/>
                </a:lnTo>
                <a:close/>
                <a:moveTo>
                  <a:pt x="66" y="56"/>
                </a:moveTo>
                <a:cubicBezTo>
                  <a:pt x="61" y="51"/>
                  <a:pt x="61" y="51"/>
                  <a:pt x="61" y="51"/>
                </a:cubicBezTo>
                <a:cubicBezTo>
                  <a:pt x="60" y="51"/>
                  <a:pt x="60" y="50"/>
                  <a:pt x="60" y="48"/>
                </a:cubicBezTo>
                <a:cubicBezTo>
                  <a:pt x="60" y="47"/>
                  <a:pt x="61" y="46"/>
                  <a:pt x="61" y="46"/>
                </a:cubicBezTo>
                <a:cubicBezTo>
                  <a:pt x="66" y="43"/>
                  <a:pt x="66" y="43"/>
                  <a:pt x="66" y="43"/>
                </a:cubicBezTo>
                <a:cubicBezTo>
                  <a:pt x="46" y="38"/>
                  <a:pt x="46" y="38"/>
                  <a:pt x="46" y="38"/>
                </a:cubicBezTo>
                <a:cubicBezTo>
                  <a:pt x="51" y="58"/>
                  <a:pt x="51" y="58"/>
                  <a:pt x="51" y="58"/>
                </a:cubicBezTo>
                <a:cubicBezTo>
                  <a:pt x="54" y="53"/>
                  <a:pt x="54" y="53"/>
                  <a:pt x="54" y="53"/>
                </a:cubicBezTo>
                <a:cubicBezTo>
                  <a:pt x="55" y="52"/>
                  <a:pt x="56" y="52"/>
                  <a:pt x="57" y="52"/>
                </a:cubicBezTo>
                <a:cubicBezTo>
                  <a:pt x="58" y="52"/>
                  <a:pt x="59" y="52"/>
                  <a:pt x="60" y="53"/>
                </a:cubicBezTo>
                <a:cubicBezTo>
                  <a:pt x="64" y="57"/>
                  <a:pt x="64" y="57"/>
                  <a:pt x="64" y="57"/>
                </a:cubicBezTo>
                <a:lnTo>
                  <a:pt x="66" y="5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4" name="Straight Arrow Connector 53"/>
          <p:cNvCxnSpPr/>
          <p:nvPr/>
        </p:nvCxnSpPr>
        <p:spPr>
          <a:xfrm flipH="1">
            <a:off x="3776981" y="3113875"/>
            <a:ext cx="1433195" cy="0"/>
          </a:xfrm>
          <a:prstGeom prst="straightConnector1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4468932" y="4500244"/>
            <a:ext cx="966312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7210426" y="3402302"/>
            <a:ext cx="812800" cy="0"/>
          </a:xfrm>
          <a:prstGeom prst="straightConnector1">
            <a:avLst/>
          </a:prstGeom>
          <a:ln w="1270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7156932" y="2063750"/>
            <a:ext cx="1210212" cy="358140"/>
            <a:chOff x="7156932" y="2546350"/>
            <a:chExt cx="1210212" cy="358140"/>
          </a:xfrm>
        </p:grpSpPr>
        <p:cxnSp>
          <p:nvCxnSpPr>
            <p:cNvPr id="66" name="Straight Arrow Connector 65"/>
            <p:cNvCxnSpPr/>
            <p:nvPr/>
          </p:nvCxnSpPr>
          <p:spPr>
            <a:xfrm>
              <a:off x="7515072" y="2548361"/>
              <a:ext cx="852072" cy="0"/>
            </a:xfrm>
            <a:prstGeom prst="straightConnector1">
              <a:avLst/>
            </a:prstGeom>
            <a:ln w="12700"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>
              <a:off x="7156932" y="2546350"/>
              <a:ext cx="358140" cy="35814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6652432" y="4406069"/>
            <a:ext cx="1284177" cy="432105"/>
            <a:chOff x="6652432" y="4888669"/>
            <a:chExt cx="1284177" cy="432105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6652432" y="4888669"/>
              <a:ext cx="432105" cy="432105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>
              <a:off x="7084537" y="5318125"/>
              <a:ext cx="852072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3713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8854B74-518D-5542-A7FF-679B3D6A2148}"/>
              </a:ext>
            </a:extLst>
          </p:cNvPr>
          <p:cNvGrpSpPr/>
          <p:nvPr/>
        </p:nvGrpSpPr>
        <p:grpSpPr>
          <a:xfrm>
            <a:off x="1143000" y="1440043"/>
            <a:ext cx="3791756" cy="4384314"/>
            <a:chOff x="1143000" y="2085582"/>
            <a:chExt cx="3791756" cy="438431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D851D57-6F12-AC44-AAC7-F3D456EE9D17}"/>
                </a:ext>
              </a:extLst>
            </p:cNvPr>
            <p:cNvGrpSpPr/>
            <p:nvPr/>
          </p:nvGrpSpPr>
          <p:grpSpPr>
            <a:xfrm>
              <a:off x="3499023" y="2699446"/>
              <a:ext cx="583426" cy="582411"/>
              <a:chOff x="3595519" y="2699446"/>
              <a:chExt cx="583426" cy="582411"/>
            </a:xfrm>
            <a:solidFill>
              <a:schemeClr val="accent3"/>
            </a:solidFill>
          </p:grpSpPr>
          <p:sp>
            <p:nvSpPr>
              <p:cNvPr id="117" name="Freeform 196">
                <a:extLst>
                  <a:ext uri="{FF2B5EF4-FFF2-40B4-BE49-F238E27FC236}">
                    <a16:creationId xmlns:a16="http://schemas.microsoft.com/office/drawing/2014/main" id="{445F7F97-26B2-A548-A9A7-09602FD58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1179" y="2744091"/>
                <a:ext cx="493121" cy="491092"/>
              </a:xfrm>
              <a:custGeom>
                <a:avLst/>
                <a:gdLst>
                  <a:gd name="T0" fmla="*/ 243 w 623"/>
                  <a:gd name="T1" fmla="*/ 585 h 622"/>
                  <a:gd name="T2" fmla="*/ 585 w 623"/>
                  <a:gd name="T3" fmla="*/ 380 h 622"/>
                  <a:gd name="T4" fmla="*/ 380 w 623"/>
                  <a:gd name="T5" fmla="*/ 38 h 622"/>
                  <a:gd name="T6" fmla="*/ 38 w 623"/>
                  <a:gd name="T7" fmla="*/ 243 h 622"/>
                  <a:gd name="T8" fmla="*/ 243 w 623"/>
                  <a:gd name="T9" fmla="*/ 585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3" h="622">
                    <a:moveTo>
                      <a:pt x="243" y="585"/>
                    </a:moveTo>
                    <a:cubicBezTo>
                      <a:pt x="394" y="622"/>
                      <a:pt x="547" y="531"/>
                      <a:pt x="585" y="380"/>
                    </a:cubicBezTo>
                    <a:cubicBezTo>
                      <a:pt x="623" y="229"/>
                      <a:pt x="531" y="76"/>
                      <a:pt x="380" y="38"/>
                    </a:cubicBezTo>
                    <a:cubicBezTo>
                      <a:pt x="229" y="0"/>
                      <a:pt x="76" y="92"/>
                      <a:pt x="38" y="243"/>
                    </a:cubicBezTo>
                    <a:cubicBezTo>
                      <a:pt x="0" y="394"/>
                      <a:pt x="92" y="547"/>
                      <a:pt x="243" y="5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198">
                <a:extLst>
                  <a:ext uri="{FF2B5EF4-FFF2-40B4-BE49-F238E27FC236}">
                    <a16:creationId xmlns:a16="http://schemas.microsoft.com/office/drawing/2014/main" id="{6E28D829-EBF2-7F45-923A-C4D41A27E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5519" y="2902377"/>
                <a:ext cx="129876" cy="145096"/>
              </a:xfrm>
              <a:custGeom>
                <a:avLst/>
                <a:gdLst>
                  <a:gd name="T0" fmla="*/ 115 w 128"/>
                  <a:gd name="T1" fmla="*/ 143 h 143"/>
                  <a:gd name="T2" fmla="*/ 128 w 128"/>
                  <a:gd name="T3" fmla="*/ 0 h 143"/>
                  <a:gd name="T4" fmla="*/ 6 w 128"/>
                  <a:gd name="T5" fmla="*/ 27 h 143"/>
                  <a:gd name="T6" fmla="*/ 0 w 128"/>
                  <a:gd name="T7" fmla="*/ 95 h 143"/>
                  <a:gd name="T8" fmla="*/ 115 w 128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3">
                    <a:moveTo>
                      <a:pt x="115" y="143"/>
                    </a:moveTo>
                    <a:lnTo>
                      <a:pt x="128" y="0"/>
                    </a:lnTo>
                    <a:lnTo>
                      <a:pt x="6" y="27"/>
                    </a:lnTo>
                    <a:lnTo>
                      <a:pt x="0" y="95"/>
                    </a:lnTo>
                    <a:lnTo>
                      <a:pt x="115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99">
                <a:extLst>
                  <a:ext uri="{FF2B5EF4-FFF2-40B4-BE49-F238E27FC236}">
                    <a16:creationId xmlns:a16="http://schemas.microsoft.com/office/drawing/2014/main" id="{B5CA0A19-7EC4-A04D-8D31-823449A8E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449" y="3152996"/>
                <a:ext cx="146110" cy="128861"/>
              </a:xfrm>
              <a:custGeom>
                <a:avLst/>
                <a:gdLst>
                  <a:gd name="T0" fmla="*/ 0 w 144"/>
                  <a:gd name="T1" fmla="*/ 0 h 127"/>
                  <a:gd name="T2" fmla="*/ 144 w 144"/>
                  <a:gd name="T3" fmla="*/ 12 h 127"/>
                  <a:gd name="T4" fmla="*/ 95 w 144"/>
                  <a:gd name="T5" fmla="*/ 127 h 127"/>
                  <a:gd name="T6" fmla="*/ 27 w 144"/>
                  <a:gd name="T7" fmla="*/ 121 h 127"/>
                  <a:gd name="T8" fmla="*/ 0 w 144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27">
                    <a:moveTo>
                      <a:pt x="0" y="0"/>
                    </a:moveTo>
                    <a:lnTo>
                      <a:pt x="144" y="12"/>
                    </a:lnTo>
                    <a:lnTo>
                      <a:pt x="95" y="127"/>
                    </a:lnTo>
                    <a:lnTo>
                      <a:pt x="27" y="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200">
                <a:extLst>
                  <a:ext uri="{FF2B5EF4-FFF2-40B4-BE49-F238E27FC236}">
                    <a16:creationId xmlns:a16="http://schemas.microsoft.com/office/drawing/2014/main" id="{CB49C76D-C44F-6C40-8F1E-00C47ED44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9069" y="2931802"/>
                <a:ext cx="129876" cy="146110"/>
              </a:xfrm>
              <a:custGeom>
                <a:avLst/>
                <a:gdLst>
                  <a:gd name="T0" fmla="*/ 14 w 128"/>
                  <a:gd name="T1" fmla="*/ 0 h 144"/>
                  <a:gd name="T2" fmla="*/ 0 w 128"/>
                  <a:gd name="T3" fmla="*/ 144 h 144"/>
                  <a:gd name="T4" fmla="*/ 122 w 128"/>
                  <a:gd name="T5" fmla="*/ 117 h 144"/>
                  <a:gd name="T6" fmla="*/ 128 w 128"/>
                  <a:gd name="T7" fmla="*/ 49 h 144"/>
                  <a:gd name="T8" fmla="*/ 14 w 128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4">
                    <a:moveTo>
                      <a:pt x="14" y="0"/>
                    </a:moveTo>
                    <a:lnTo>
                      <a:pt x="0" y="144"/>
                    </a:lnTo>
                    <a:lnTo>
                      <a:pt x="122" y="117"/>
                    </a:lnTo>
                    <a:lnTo>
                      <a:pt x="128" y="49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201">
                <a:extLst>
                  <a:ext uri="{FF2B5EF4-FFF2-40B4-BE49-F238E27FC236}">
                    <a16:creationId xmlns:a16="http://schemas.microsoft.com/office/drawing/2014/main" id="{27C8DF5A-09DB-4447-9914-11F67683E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918" y="2699446"/>
                <a:ext cx="146110" cy="129876"/>
              </a:xfrm>
              <a:custGeom>
                <a:avLst/>
                <a:gdLst>
                  <a:gd name="T0" fmla="*/ 144 w 144"/>
                  <a:gd name="T1" fmla="*/ 128 h 128"/>
                  <a:gd name="T2" fmla="*/ 0 w 144"/>
                  <a:gd name="T3" fmla="*/ 115 h 128"/>
                  <a:gd name="T4" fmla="*/ 49 w 144"/>
                  <a:gd name="T5" fmla="*/ 0 h 128"/>
                  <a:gd name="T6" fmla="*/ 117 w 144"/>
                  <a:gd name="T7" fmla="*/ 7 h 128"/>
                  <a:gd name="T8" fmla="*/ 144 w 144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28">
                    <a:moveTo>
                      <a:pt x="144" y="128"/>
                    </a:moveTo>
                    <a:lnTo>
                      <a:pt x="0" y="115"/>
                    </a:lnTo>
                    <a:lnTo>
                      <a:pt x="49" y="0"/>
                    </a:lnTo>
                    <a:lnTo>
                      <a:pt x="117" y="7"/>
                    </a:lnTo>
                    <a:lnTo>
                      <a:pt x="144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202">
                <a:extLst>
                  <a:ext uri="{FF2B5EF4-FFF2-40B4-BE49-F238E27FC236}">
                    <a16:creationId xmlns:a16="http://schemas.microsoft.com/office/drawing/2014/main" id="{5266C8E7-5DD9-9242-955D-C8ED15E2C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193" y="3042399"/>
                <a:ext cx="162344" cy="160315"/>
              </a:xfrm>
              <a:custGeom>
                <a:avLst/>
                <a:gdLst>
                  <a:gd name="T0" fmla="*/ 160 w 160"/>
                  <a:gd name="T1" fmla="*/ 111 h 158"/>
                  <a:gd name="T2" fmla="*/ 68 w 160"/>
                  <a:gd name="T3" fmla="*/ 0 h 158"/>
                  <a:gd name="T4" fmla="*/ 0 w 160"/>
                  <a:gd name="T5" fmla="*/ 105 h 158"/>
                  <a:gd name="T6" fmla="*/ 44 w 160"/>
                  <a:gd name="T7" fmla="*/ 158 h 158"/>
                  <a:gd name="T8" fmla="*/ 160 w 160"/>
                  <a:gd name="T9" fmla="*/ 11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58">
                    <a:moveTo>
                      <a:pt x="160" y="111"/>
                    </a:moveTo>
                    <a:lnTo>
                      <a:pt x="68" y="0"/>
                    </a:lnTo>
                    <a:lnTo>
                      <a:pt x="0" y="105"/>
                    </a:lnTo>
                    <a:lnTo>
                      <a:pt x="44" y="158"/>
                    </a:lnTo>
                    <a:lnTo>
                      <a:pt x="160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203">
                <a:extLst>
                  <a:ext uri="{FF2B5EF4-FFF2-40B4-BE49-F238E27FC236}">
                    <a16:creationId xmlns:a16="http://schemas.microsoft.com/office/drawing/2014/main" id="{2D8BF923-2717-054F-A7E3-85A00FB19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8471" y="3073854"/>
                <a:ext cx="161329" cy="162344"/>
              </a:xfrm>
              <a:custGeom>
                <a:avLst/>
                <a:gdLst>
                  <a:gd name="T0" fmla="*/ 0 w 159"/>
                  <a:gd name="T1" fmla="*/ 92 h 160"/>
                  <a:gd name="T2" fmla="*/ 111 w 159"/>
                  <a:gd name="T3" fmla="*/ 0 h 160"/>
                  <a:gd name="T4" fmla="*/ 159 w 159"/>
                  <a:gd name="T5" fmla="*/ 116 h 160"/>
                  <a:gd name="T6" fmla="*/ 106 w 159"/>
                  <a:gd name="T7" fmla="*/ 160 h 160"/>
                  <a:gd name="T8" fmla="*/ 0 w 159"/>
                  <a:gd name="T9" fmla="*/ 9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60">
                    <a:moveTo>
                      <a:pt x="0" y="92"/>
                    </a:moveTo>
                    <a:lnTo>
                      <a:pt x="111" y="0"/>
                    </a:lnTo>
                    <a:lnTo>
                      <a:pt x="159" y="116"/>
                    </a:lnTo>
                    <a:lnTo>
                      <a:pt x="106" y="160"/>
                    </a:lnTo>
                    <a:lnTo>
                      <a:pt x="0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204">
                <a:extLst>
                  <a:ext uri="{FF2B5EF4-FFF2-40B4-BE49-F238E27FC236}">
                    <a16:creationId xmlns:a16="http://schemas.microsoft.com/office/drawing/2014/main" id="{0E0E7E7F-9037-8E40-AC28-4EF905B86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926" y="2777575"/>
                <a:ext cx="162344" cy="160315"/>
              </a:xfrm>
              <a:custGeom>
                <a:avLst/>
                <a:gdLst>
                  <a:gd name="T0" fmla="*/ 0 w 160"/>
                  <a:gd name="T1" fmla="*/ 47 h 158"/>
                  <a:gd name="T2" fmla="*/ 92 w 160"/>
                  <a:gd name="T3" fmla="*/ 158 h 158"/>
                  <a:gd name="T4" fmla="*/ 160 w 160"/>
                  <a:gd name="T5" fmla="*/ 53 h 158"/>
                  <a:gd name="T6" fmla="*/ 116 w 160"/>
                  <a:gd name="T7" fmla="*/ 0 h 158"/>
                  <a:gd name="T8" fmla="*/ 0 w 160"/>
                  <a:gd name="T9" fmla="*/ 4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58">
                    <a:moveTo>
                      <a:pt x="0" y="47"/>
                    </a:moveTo>
                    <a:lnTo>
                      <a:pt x="92" y="158"/>
                    </a:lnTo>
                    <a:lnTo>
                      <a:pt x="160" y="53"/>
                    </a:lnTo>
                    <a:lnTo>
                      <a:pt x="116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205">
                <a:extLst>
                  <a:ext uri="{FF2B5EF4-FFF2-40B4-BE49-F238E27FC236}">
                    <a16:creationId xmlns:a16="http://schemas.microsoft.com/office/drawing/2014/main" id="{E9BD0155-7F1F-094A-839F-6A3D1C1CD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5677" y="2745106"/>
                <a:ext cx="160315" cy="161330"/>
              </a:xfrm>
              <a:custGeom>
                <a:avLst/>
                <a:gdLst>
                  <a:gd name="T0" fmla="*/ 158 w 158"/>
                  <a:gd name="T1" fmla="*/ 67 h 159"/>
                  <a:gd name="T2" fmla="*/ 48 w 158"/>
                  <a:gd name="T3" fmla="*/ 159 h 159"/>
                  <a:gd name="T4" fmla="*/ 0 w 158"/>
                  <a:gd name="T5" fmla="*/ 44 h 159"/>
                  <a:gd name="T6" fmla="*/ 53 w 158"/>
                  <a:gd name="T7" fmla="*/ 0 h 159"/>
                  <a:gd name="T8" fmla="*/ 158 w 158"/>
                  <a:gd name="T9" fmla="*/ 6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158" y="67"/>
                    </a:moveTo>
                    <a:lnTo>
                      <a:pt x="48" y="159"/>
                    </a:lnTo>
                    <a:lnTo>
                      <a:pt x="0" y="44"/>
                    </a:lnTo>
                    <a:lnTo>
                      <a:pt x="53" y="0"/>
                    </a:lnTo>
                    <a:lnTo>
                      <a:pt x="15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18311C0-D98D-9946-B12C-4FBD6939F24E}"/>
                </a:ext>
              </a:extLst>
            </p:cNvPr>
            <p:cNvGrpSpPr/>
            <p:nvPr/>
          </p:nvGrpSpPr>
          <p:grpSpPr>
            <a:xfrm>
              <a:off x="2552352" y="3181407"/>
              <a:ext cx="1674176" cy="1672147"/>
              <a:chOff x="2648848" y="3181407"/>
              <a:chExt cx="1674176" cy="1672147"/>
            </a:xfrm>
            <a:solidFill>
              <a:schemeClr val="accent2"/>
            </a:solidFill>
          </p:grpSpPr>
          <p:sp>
            <p:nvSpPr>
              <p:cNvPr id="100" name="Freeform 122">
                <a:extLst>
                  <a:ext uri="{FF2B5EF4-FFF2-40B4-BE49-F238E27FC236}">
                    <a16:creationId xmlns:a16="http://schemas.microsoft.com/office/drawing/2014/main" id="{BE08FF6A-5C9B-264D-BA1D-5209691E8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405" y="3220978"/>
                <a:ext cx="1597063" cy="1594019"/>
              </a:xfrm>
              <a:custGeom>
                <a:avLst/>
                <a:gdLst>
                  <a:gd name="T0" fmla="*/ 215 w 2018"/>
                  <a:gd name="T1" fmla="*/ 1398 h 2018"/>
                  <a:gd name="T2" fmla="*/ 1398 w 2018"/>
                  <a:gd name="T3" fmla="*/ 1803 h 2018"/>
                  <a:gd name="T4" fmla="*/ 1803 w 2018"/>
                  <a:gd name="T5" fmla="*/ 620 h 2018"/>
                  <a:gd name="T6" fmla="*/ 620 w 2018"/>
                  <a:gd name="T7" fmla="*/ 215 h 2018"/>
                  <a:gd name="T8" fmla="*/ 215 w 2018"/>
                  <a:gd name="T9" fmla="*/ 1398 h 2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8" h="2018">
                    <a:moveTo>
                      <a:pt x="215" y="1398"/>
                    </a:moveTo>
                    <a:cubicBezTo>
                      <a:pt x="430" y="1837"/>
                      <a:pt x="960" y="2018"/>
                      <a:pt x="1398" y="1803"/>
                    </a:cubicBezTo>
                    <a:cubicBezTo>
                      <a:pt x="1837" y="1588"/>
                      <a:pt x="2018" y="1058"/>
                      <a:pt x="1803" y="620"/>
                    </a:cubicBezTo>
                    <a:cubicBezTo>
                      <a:pt x="1588" y="181"/>
                      <a:pt x="1058" y="0"/>
                      <a:pt x="620" y="215"/>
                    </a:cubicBezTo>
                    <a:cubicBezTo>
                      <a:pt x="181" y="430"/>
                      <a:pt x="0" y="960"/>
                      <a:pt x="215" y="13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124">
                <a:extLst>
                  <a:ext uri="{FF2B5EF4-FFF2-40B4-BE49-F238E27FC236}">
                    <a16:creationId xmlns:a16="http://schemas.microsoft.com/office/drawing/2014/main" id="{F8FD1934-4FDD-9346-98BD-CE938693F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9929" y="3243300"/>
                <a:ext cx="247575" cy="275985"/>
              </a:xfrm>
              <a:custGeom>
                <a:avLst/>
                <a:gdLst>
                  <a:gd name="T0" fmla="*/ 47 w 244"/>
                  <a:gd name="T1" fmla="*/ 272 h 272"/>
                  <a:gd name="T2" fmla="*/ 244 w 244"/>
                  <a:gd name="T3" fmla="*/ 175 h 272"/>
                  <a:gd name="T4" fmla="*/ 94 w 244"/>
                  <a:gd name="T5" fmla="*/ 0 h 272"/>
                  <a:gd name="T6" fmla="*/ 0 w 244"/>
                  <a:gd name="T7" fmla="*/ 46 h 272"/>
                  <a:gd name="T8" fmla="*/ 47 w 244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272">
                    <a:moveTo>
                      <a:pt x="47" y="272"/>
                    </a:moveTo>
                    <a:lnTo>
                      <a:pt x="244" y="175"/>
                    </a:lnTo>
                    <a:lnTo>
                      <a:pt x="94" y="0"/>
                    </a:lnTo>
                    <a:lnTo>
                      <a:pt x="0" y="46"/>
                    </a:lnTo>
                    <a:lnTo>
                      <a:pt x="47" y="2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125">
                <a:extLst>
                  <a:ext uri="{FF2B5EF4-FFF2-40B4-BE49-F238E27FC236}">
                    <a16:creationId xmlns:a16="http://schemas.microsoft.com/office/drawing/2014/main" id="{697AAE30-6DBE-6847-8008-A110808BD8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742" y="4185913"/>
                <a:ext cx="275986" cy="247575"/>
              </a:xfrm>
              <a:custGeom>
                <a:avLst/>
                <a:gdLst>
                  <a:gd name="T0" fmla="*/ 175 w 272"/>
                  <a:gd name="T1" fmla="*/ 0 h 244"/>
                  <a:gd name="T2" fmla="*/ 272 w 272"/>
                  <a:gd name="T3" fmla="*/ 197 h 244"/>
                  <a:gd name="T4" fmla="*/ 46 w 272"/>
                  <a:gd name="T5" fmla="*/ 244 h 244"/>
                  <a:gd name="T6" fmla="*/ 0 w 272"/>
                  <a:gd name="T7" fmla="*/ 150 h 244"/>
                  <a:gd name="T8" fmla="*/ 175 w 272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244">
                    <a:moveTo>
                      <a:pt x="175" y="0"/>
                    </a:moveTo>
                    <a:lnTo>
                      <a:pt x="272" y="197"/>
                    </a:lnTo>
                    <a:lnTo>
                      <a:pt x="46" y="244"/>
                    </a:lnTo>
                    <a:lnTo>
                      <a:pt x="0" y="150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126">
                <a:extLst>
                  <a:ext uri="{FF2B5EF4-FFF2-40B4-BE49-F238E27FC236}">
                    <a16:creationId xmlns:a16="http://schemas.microsoft.com/office/drawing/2014/main" id="{0E15B816-492B-3A4F-B8C3-C086413FC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369" y="4516690"/>
                <a:ext cx="247575" cy="275985"/>
              </a:xfrm>
              <a:custGeom>
                <a:avLst/>
                <a:gdLst>
                  <a:gd name="T0" fmla="*/ 198 w 244"/>
                  <a:gd name="T1" fmla="*/ 0 h 272"/>
                  <a:gd name="T2" fmla="*/ 0 w 244"/>
                  <a:gd name="T3" fmla="*/ 96 h 272"/>
                  <a:gd name="T4" fmla="*/ 151 w 244"/>
                  <a:gd name="T5" fmla="*/ 272 h 272"/>
                  <a:gd name="T6" fmla="*/ 244 w 244"/>
                  <a:gd name="T7" fmla="*/ 226 h 272"/>
                  <a:gd name="T8" fmla="*/ 198 w 244"/>
                  <a:gd name="T9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272">
                    <a:moveTo>
                      <a:pt x="198" y="0"/>
                    </a:moveTo>
                    <a:lnTo>
                      <a:pt x="0" y="96"/>
                    </a:lnTo>
                    <a:lnTo>
                      <a:pt x="151" y="272"/>
                    </a:lnTo>
                    <a:lnTo>
                      <a:pt x="244" y="226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27">
                <a:extLst>
                  <a:ext uri="{FF2B5EF4-FFF2-40B4-BE49-F238E27FC236}">
                    <a16:creationId xmlns:a16="http://schemas.microsoft.com/office/drawing/2014/main" id="{01871CF3-2EDD-9243-8FBE-D31F453F9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145" y="3602487"/>
                <a:ext cx="277000" cy="246561"/>
              </a:xfrm>
              <a:custGeom>
                <a:avLst/>
                <a:gdLst>
                  <a:gd name="T0" fmla="*/ 97 w 273"/>
                  <a:gd name="T1" fmla="*/ 243 h 243"/>
                  <a:gd name="T2" fmla="*/ 0 w 273"/>
                  <a:gd name="T3" fmla="*/ 46 h 243"/>
                  <a:gd name="T4" fmla="*/ 226 w 273"/>
                  <a:gd name="T5" fmla="*/ 0 h 243"/>
                  <a:gd name="T6" fmla="*/ 273 w 273"/>
                  <a:gd name="T7" fmla="*/ 93 h 243"/>
                  <a:gd name="T8" fmla="*/ 97 w 273"/>
                  <a:gd name="T9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43">
                    <a:moveTo>
                      <a:pt x="97" y="243"/>
                    </a:moveTo>
                    <a:lnTo>
                      <a:pt x="0" y="46"/>
                    </a:lnTo>
                    <a:lnTo>
                      <a:pt x="226" y="0"/>
                    </a:lnTo>
                    <a:lnTo>
                      <a:pt x="273" y="93"/>
                    </a:lnTo>
                    <a:lnTo>
                      <a:pt x="97" y="2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128">
                <a:extLst>
                  <a:ext uri="{FF2B5EF4-FFF2-40B4-BE49-F238E27FC236}">
                    <a16:creationId xmlns:a16="http://schemas.microsoft.com/office/drawing/2014/main" id="{BE03397E-F8AA-3D41-9F6F-390DB9A0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273" y="3696850"/>
                <a:ext cx="264824" cy="228297"/>
              </a:xfrm>
              <a:custGeom>
                <a:avLst/>
                <a:gdLst>
                  <a:gd name="T0" fmla="*/ 190 w 261"/>
                  <a:gd name="T1" fmla="*/ 225 h 225"/>
                  <a:gd name="T2" fmla="*/ 261 w 261"/>
                  <a:gd name="T3" fmla="*/ 17 h 225"/>
                  <a:gd name="T4" fmla="*/ 34 w 261"/>
                  <a:gd name="T5" fmla="*/ 0 h 225"/>
                  <a:gd name="T6" fmla="*/ 0 w 261"/>
                  <a:gd name="T7" fmla="*/ 100 h 225"/>
                  <a:gd name="T8" fmla="*/ 190 w 261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25">
                    <a:moveTo>
                      <a:pt x="190" y="225"/>
                    </a:moveTo>
                    <a:lnTo>
                      <a:pt x="261" y="17"/>
                    </a:lnTo>
                    <a:lnTo>
                      <a:pt x="34" y="0"/>
                    </a:lnTo>
                    <a:lnTo>
                      <a:pt x="0" y="100"/>
                    </a:lnTo>
                    <a:lnTo>
                      <a:pt x="190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129">
                <a:extLst>
                  <a:ext uri="{FF2B5EF4-FFF2-40B4-BE49-F238E27FC236}">
                    <a16:creationId xmlns:a16="http://schemas.microsoft.com/office/drawing/2014/main" id="{B274BF90-1777-4E41-9396-52A5D94F4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306" y="4560319"/>
                <a:ext cx="228297" cy="264825"/>
              </a:xfrm>
              <a:custGeom>
                <a:avLst/>
                <a:gdLst>
                  <a:gd name="T0" fmla="*/ 17 w 225"/>
                  <a:gd name="T1" fmla="*/ 0 h 261"/>
                  <a:gd name="T2" fmla="*/ 225 w 225"/>
                  <a:gd name="T3" fmla="*/ 70 h 261"/>
                  <a:gd name="T4" fmla="*/ 99 w 225"/>
                  <a:gd name="T5" fmla="*/ 261 h 261"/>
                  <a:gd name="T6" fmla="*/ 0 w 225"/>
                  <a:gd name="T7" fmla="*/ 226 h 261"/>
                  <a:gd name="T8" fmla="*/ 17 w 225"/>
                  <a:gd name="T9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61">
                    <a:moveTo>
                      <a:pt x="17" y="0"/>
                    </a:moveTo>
                    <a:lnTo>
                      <a:pt x="225" y="70"/>
                    </a:lnTo>
                    <a:lnTo>
                      <a:pt x="99" y="261"/>
                    </a:lnTo>
                    <a:lnTo>
                      <a:pt x="0" y="226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130">
                <a:extLst>
                  <a:ext uri="{FF2B5EF4-FFF2-40B4-BE49-F238E27FC236}">
                    <a16:creationId xmlns:a16="http://schemas.microsoft.com/office/drawing/2014/main" id="{800CF7D1-7386-464C-994F-AEF5DE19D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8776" y="4109814"/>
                <a:ext cx="264824" cy="228297"/>
              </a:xfrm>
              <a:custGeom>
                <a:avLst/>
                <a:gdLst>
                  <a:gd name="T0" fmla="*/ 71 w 261"/>
                  <a:gd name="T1" fmla="*/ 0 h 225"/>
                  <a:gd name="T2" fmla="*/ 0 w 261"/>
                  <a:gd name="T3" fmla="*/ 208 h 225"/>
                  <a:gd name="T4" fmla="*/ 228 w 261"/>
                  <a:gd name="T5" fmla="*/ 225 h 225"/>
                  <a:gd name="T6" fmla="*/ 261 w 261"/>
                  <a:gd name="T7" fmla="*/ 126 h 225"/>
                  <a:gd name="T8" fmla="*/ 71 w 261"/>
                  <a:gd name="T9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25">
                    <a:moveTo>
                      <a:pt x="71" y="0"/>
                    </a:moveTo>
                    <a:lnTo>
                      <a:pt x="0" y="208"/>
                    </a:lnTo>
                    <a:lnTo>
                      <a:pt x="228" y="225"/>
                    </a:lnTo>
                    <a:lnTo>
                      <a:pt x="261" y="126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131">
                <a:extLst>
                  <a:ext uri="{FF2B5EF4-FFF2-40B4-BE49-F238E27FC236}">
                    <a16:creationId xmlns:a16="http://schemas.microsoft.com/office/drawing/2014/main" id="{9CAE8329-447D-564A-A58F-C3DFA469B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8270" y="3210831"/>
                <a:ext cx="229311" cy="264825"/>
              </a:xfrm>
              <a:custGeom>
                <a:avLst/>
                <a:gdLst>
                  <a:gd name="T0" fmla="*/ 209 w 226"/>
                  <a:gd name="T1" fmla="*/ 261 h 261"/>
                  <a:gd name="T2" fmla="*/ 0 w 226"/>
                  <a:gd name="T3" fmla="*/ 190 h 261"/>
                  <a:gd name="T4" fmla="*/ 126 w 226"/>
                  <a:gd name="T5" fmla="*/ 0 h 261"/>
                  <a:gd name="T6" fmla="*/ 226 w 226"/>
                  <a:gd name="T7" fmla="*/ 34 h 261"/>
                  <a:gd name="T8" fmla="*/ 209 w 226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261">
                    <a:moveTo>
                      <a:pt x="209" y="261"/>
                    </a:moveTo>
                    <a:lnTo>
                      <a:pt x="0" y="190"/>
                    </a:lnTo>
                    <a:lnTo>
                      <a:pt x="126" y="0"/>
                    </a:lnTo>
                    <a:lnTo>
                      <a:pt x="226" y="34"/>
                    </a:lnTo>
                    <a:lnTo>
                      <a:pt x="209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132">
                <a:extLst>
                  <a:ext uri="{FF2B5EF4-FFF2-40B4-BE49-F238E27FC236}">
                    <a16:creationId xmlns:a16="http://schemas.microsoft.com/office/drawing/2014/main" id="{A64DA6B8-EBC6-BA4E-9FB4-3345A1666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0324" y="3429996"/>
                <a:ext cx="277000" cy="270913"/>
              </a:xfrm>
              <a:custGeom>
                <a:avLst/>
                <a:gdLst>
                  <a:gd name="T0" fmla="*/ 129 w 273"/>
                  <a:gd name="T1" fmla="*/ 267 h 267"/>
                  <a:gd name="T2" fmla="*/ 273 w 273"/>
                  <a:gd name="T3" fmla="*/ 101 h 267"/>
                  <a:gd name="T4" fmla="*/ 69 w 273"/>
                  <a:gd name="T5" fmla="*/ 0 h 267"/>
                  <a:gd name="T6" fmla="*/ 0 w 273"/>
                  <a:gd name="T7" fmla="*/ 79 h 267"/>
                  <a:gd name="T8" fmla="*/ 129 w 273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67">
                    <a:moveTo>
                      <a:pt x="129" y="267"/>
                    </a:moveTo>
                    <a:lnTo>
                      <a:pt x="273" y="101"/>
                    </a:lnTo>
                    <a:lnTo>
                      <a:pt x="69" y="0"/>
                    </a:lnTo>
                    <a:lnTo>
                      <a:pt x="0" y="79"/>
                    </a:lnTo>
                    <a:lnTo>
                      <a:pt x="129" y="2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133">
                <a:extLst>
                  <a:ext uri="{FF2B5EF4-FFF2-40B4-BE49-F238E27FC236}">
                    <a16:creationId xmlns:a16="http://schemas.microsoft.com/office/drawing/2014/main" id="{D816E582-15B6-5E4A-8401-DE5C2E80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438" y="4406092"/>
                <a:ext cx="270912" cy="275985"/>
              </a:xfrm>
              <a:custGeom>
                <a:avLst/>
                <a:gdLst>
                  <a:gd name="T0" fmla="*/ 101 w 267"/>
                  <a:gd name="T1" fmla="*/ 0 h 272"/>
                  <a:gd name="T2" fmla="*/ 267 w 267"/>
                  <a:gd name="T3" fmla="*/ 144 h 272"/>
                  <a:gd name="T4" fmla="*/ 79 w 267"/>
                  <a:gd name="T5" fmla="*/ 272 h 272"/>
                  <a:gd name="T6" fmla="*/ 0 w 267"/>
                  <a:gd name="T7" fmla="*/ 204 h 272"/>
                  <a:gd name="T8" fmla="*/ 101 w 267"/>
                  <a:gd name="T9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72">
                    <a:moveTo>
                      <a:pt x="101" y="0"/>
                    </a:moveTo>
                    <a:lnTo>
                      <a:pt x="267" y="144"/>
                    </a:lnTo>
                    <a:lnTo>
                      <a:pt x="79" y="272"/>
                    </a:lnTo>
                    <a:lnTo>
                      <a:pt x="0" y="204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134">
                <a:extLst>
                  <a:ext uri="{FF2B5EF4-FFF2-40B4-BE49-F238E27FC236}">
                    <a16:creationId xmlns:a16="http://schemas.microsoft.com/office/drawing/2014/main" id="{08D98166-E98E-7549-B68F-81A6B323F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4549" y="4335066"/>
                <a:ext cx="277000" cy="270913"/>
              </a:xfrm>
              <a:custGeom>
                <a:avLst/>
                <a:gdLst>
                  <a:gd name="T0" fmla="*/ 144 w 273"/>
                  <a:gd name="T1" fmla="*/ 0 h 267"/>
                  <a:gd name="T2" fmla="*/ 0 w 273"/>
                  <a:gd name="T3" fmla="*/ 166 h 267"/>
                  <a:gd name="T4" fmla="*/ 204 w 273"/>
                  <a:gd name="T5" fmla="*/ 267 h 267"/>
                  <a:gd name="T6" fmla="*/ 273 w 273"/>
                  <a:gd name="T7" fmla="*/ 187 h 267"/>
                  <a:gd name="T8" fmla="*/ 144 w 273"/>
                  <a:gd name="T9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67">
                    <a:moveTo>
                      <a:pt x="144" y="0"/>
                    </a:moveTo>
                    <a:lnTo>
                      <a:pt x="0" y="166"/>
                    </a:lnTo>
                    <a:lnTo>
                      <a:pt x="204" y="267"/>
                    </a:lnTo>
                    <a:lnTo>
                      <a:pt x="273" y="187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35">
                <a:extLst>
                  <a:ext uri="{FF2B5EF4-FFF2-40B4-BE49-F238E27FC236}">
                    <a16:creationId xmlns:a16="http://schemas.microsoft.com/office/drawing/2014/main" id="{7A95602A-4B8B-9D44-BE20-ED608B368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523" y="3352883"/>
                <a:ext cx="270912" cy="277000"/>
              </a:xfrm>
              <a:custGeom>
                <a:avLst/>
                <a:gdLst>
                  <a:gd name="T0" fmla="*/ 166 w 267"/>
                  <a:gd name="T1" fmla="*/ 273 h 273"/>
                  <a:gd name="T2" fmla="*/ 0 w 267"/>
                  <a:gd name="T3" fmla="*/ 129 h 273"/>
                  <a:gd name="T4" fmla="*/ 188 w 267"/>
                  <a:gd name="T5" fmla="*/ 0 h 273"/>
                  <a:gd name="T6" fmla="*/ 267 w 267"/>
                  <a:gd name="T7" fmla="*/ 69 h 273"/>
                  <a:gd name="T8" fmla="*/ 166 w 267"/>
                  <a:gd name="T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73">
                    <a:moveTo>
                      <a:pt x="166" y="273"/>
                    </a:moveTo>
                    <a:lnTo>
                      <a:pt x="0" y="129"/>
                    </a:lnTo>
                    <a:lnTo>
                      <a:pt x="188" y="0"/>
                    </a:lnTo>
                    <a:lnTo>
                      <a:pt x="267" y="69"/>
                    </a:lnTo>
                    <a:lnTo>
                      <a:pt x="166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36">
                <a:extLst>
                  <a:ext uri="{FF2B5EF4-FFF2-40B4-BE49-F238E27FC236}">
                    <a16:creationId xmlns:a16="http://schemas.microsoft.com/office/drawing/2014/main" id="{161A9CAF-82F8-F44C-9B73-B7B5087FA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848" y="3949498"/>
                <a:ext cx="234384" cy="221194"/>
              </a:xfrm>
              <a:custGeom>
                <a:avLst/>
                <a:gdLst>
                  <a:gd name="T0" fmla="*/ 231 w 231"/>
                  <a:gd name="T1" fmla="*/ 218 h 218"/>
                  <a:gd name="T2" fmla="*/ 216 w 231"/>
                  <a:gd name="T3" fmla="*/ 0 h 218"/>
                  <a:gd name="T4" fmla="*/ 0 w 231"/>
                  <a:gd name="T5" fmla="*/ 72 h 218"/>
                  <a:gd name="T6" fmla="*/ 7 w 231"/>
                  <a:gd name="T7" fmla="*/ 176 h 218"/>
                  <a:gd name="T8" fmla="*/ 231 w 231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18">
                    <a:moveTo>
                      <a:pt x="231" y="218"/>
                    </a:moveTo>
                    <a:lnTo>
                      <a:pt x="216" y="0"/>
                    </a:lnTo>
                    <a:lnTo>
                      <a:pt x="0" y="72"/>
                    </a:lnTo>
                    <a:lnTo>
                      <a:pt x="7" y="176"/>
                    </a:lnTo>
                    <a:lnTo>
                      <a:pt x="231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137">
                <a:extLst>
                  <a:ext uri="{FF2B5EF4-FFF2-40B4-BE49-F238E27FC236}">
                    <a16:creationId xmlns:a16="http://schemas.microsoft.com/office/drawing/2014/main" id="{4B4935C4-68B1-7F42-85DE-3E4BD7572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940" y="4620184"/>
                <a:ext cx="223224" cy="233370"/>
              </a:xfrm>
              <a:custGeom>
                <a:avLst/>
                <a:gdLst>
                  <a:gd name="T0" fmla="*/ 0 w 220"/>
                  <a:gd name="T1" fmla="*/ 15 h 230"/>
                  <a:gd name="T2" fmla="*/ 220 w 220"/>
                  <a:gd name="T3" fmla="*/ 0 h 230"/>
                  <a:gd name="T4" fmla="*/ 178 w 220"/>
                  <a:gd name="T5" fmla="*/ 223 h 230"/>
                  <a:gd name="T6" fmla="*/ 73 w 220"/>
                  <a:gd name="T7" fmla="*/ 230 h 230"/>
                  <a:gd name="T8" fmla="*/ 0 w 220"/>
                  <a:gd name="T9" fmla="*/ 1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230">
                    <a:moveTo>
                      <a:pt x="0" y="15"/>
                    </a:moveTo>
                    <a:lnTo>
                      <a:pt x="220" y="0"/>
                    </a:lnTo>
                    <a:lnTo>
                      <a:pt x="178" y="223"/>
                    </a:lnTo>
                    <a:lnTo>
                      <a:pt x="73" y="23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138">
                <a:extLst>
                  <a:ext uri="{FF2B5EF4-FFF2-40B4-BE49-F238E27FC236}">
                    <a16:creationId xmlns:a16="http://schemas.microsoft.com/office/drawing/2014/main" id="{11416B2A-DE60-B549-A343-A224425C1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640" y="3864268"/>
                <a:ext cx="234384" cy="222209"/>
              </a:xfrm>
              <a:custGeom>
                <a:avLst/>
                <a:gdLst>
                  <a:gd name="T0" fmla="*/ 0 w 231"/>
                  <a:gd name="T1" fmla="*/ 0 h 219"/>
                  <a:gd name="T2" fmla="*/ 15 w 231"/>
                  <a:gd name="T3" fmla="*/ 219 h 219"/>
                  <a:gd name="T4" fmla="*/ 231 w 231"/>
                  <a:gd name="T5" fmla="*/ 147 h 219"/>
                  <a:gd name="T6" fmla="*/ 224 w 231"/>
                  <a:gd name="T7" fmla="*/ 42 h 219"/>
                  <a:gd name="T8" fmla="*/ 0 w 231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19">
                    <a:moveTo>
                      <a:pt x="0" y="0"/>
                    </a:moveTo>
                    <a:lnTo>
                      <a:pt x="15" y="219"/>
                    </a:lnTo>
                    <a:lnTo>
                      <a:pt x="231" y="147"/>
                    </a:lnTo>
                    <a:lnTo>
                      <a:pt x="224" y="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39">
                <a:extLst>
                  <a:ext uri="{FF2B5EF4-FFF2-40B4-BE49-F238E27FC236}">
                    <a16:creationId xmlns:a16="http://schemas.microsoft.com/office/drawing/2014/main" id="{8562791E-A884-174E-9C8D-6038C4F55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724" y="3181407"/>
                <a:ext cx="222209" cy="234385"/>
              </a:xfrm>
              <a:custGeom>
                <a:avLst/>
                <a:gdLst>
                  <a:gd name="T0" fmla="*/ 219 w 219"/>
                  <a:gd name="T1" fmla="*/ 216 h 231"/>
                  <a:gd name="T2" fmla="*/ 0 w 219"/>
                  <a:gd name="T3" fmla="*/ 231 h 231"/>
                  <a:gd name="T4" fmla="*/ 42 w 219"/>
                  <a:gd name="T5" fmla="*/ 7 h 231"/>
                  <a:gd name="T6" fmla="*/ 146 w 219"/>
                  <a:gd name="T7" fmla="*/ 0 h 231"/>
                  <a:gd name="T8" fmla="*/ 219 w 219"/>
                  <a:gd name="T9" fmla="*/ 21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31">
                    <a:moveTo>
                      <a:pt x="219" y="216"/>
                    </a:moveTo>
                    <a:lnTo>
                      <a:pt x="0" y="231"/>
                    </a:lnTo>
                    <a:lnTo>
                      <a:pt x="42" y="7"/>
                    </a:lnTo>
                    <a:lnTo>
                      <a:pt x="146" y="0"/>
                    </a:lnTo>
                    <a:lnTo>
                      <a:pt x="219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Freeform 116">
              <a:extLst>
                <a:ext uri="{FF2B5EF4-FFF2-40B4-BE49-F238E27FC236}">
                  <a16:creationId xmlns:a16="http://schemas.microsoft.com/office/drawing/2014/main" id="{16951111-262E-7342-BF25-46B8326BD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873" y="4773396"/>
              <a:ext cx="1376883" cy="1691426"/>
            </a:xfrm>
            <a:custGeom>
              <a:avLst/>
              <a:gdLst>
                <a:gd name="T0" fmla="*/ 1727 w 1739"/>
                <a:gd name="T1" fmla="*/ 0 h 2140"/>
                <a:gd name="T2" fmla="*/ 793 w 1739"/>
                <a:gd name="T3" fmla="*/ 0 h 2140"/>
                <a:gd name="T4" fmla="*/ 457 w 1739"/>
                <a:gd name="T5" fmla="*/ 464 h 2140"/>
                <a:gd name="T6" fmla="*/ 451 w 1739"/>
                <a:gd name="T7" fmla="*/ 467 h 2140"/>
                <a:gd name="T8" fmla="*/ 96 w 1739"/>
                <a:gd name="T9" fmla="*/ 585 h 2140"/>
                <a:gd name="T10" fmla="*/ 16 w 1739"/>
                <a:gd name="T11" fmla="*/ 729 h 2140"/>
                <a:gd name="T12" fmla="*/ 156 w 1739"/>
                <a:gd name="T13" fmla="*/ 810 h 2140"/>
                <a:gd name="T14" fmla="*/ 623 w 1739"/>
                <a:gd name="T15" fmla="*/ 641 h 2140"/>
                <a:gd name="T16" fmla="*/ 832 w 1739"/>
                <a:gd name="T17" fmla="*/ 398 h 2140"/>
                <a:gd name="T18" fmla="*/ 853 w 1739"/>
                <a:gd name="T19" fmla="*/ 406 h 2140"/>
                <a:gd name="T20" fmla="*/ 852 w 1739"/>
                <a:gd name="T21" fmla="*/ 1124 h 2140"/>
                <a:gd name="T22" fmla="*/ 852 w 1739"/>
                <a:gd name="T23" fmla="*/ 1191 h 2140"/>
                <a:gd name="T24" fmla="*/ 852 w 1739"/>
                <a:gd name="T25" fmla="*/ 2008 h 2140"/>
                <a:gd name="T26" fmla="*/ 989 w 1739"/>
                <a:gd name="T27" fmla="*/ 2140 h 2140"/>
                <a:gd name="T28" fmla="*/ 990 w 1739"/>
                <a:gd name="T29" fmla="*/ 2140 h 2140"/>
                <a:gd name="T30" fmla="*/ 1127 w 1739"/>
                <a:gd name="T31" fmla="*/ 2008 h 2140"/>
                <a:gd name="T32" fmla="*/ 1127 w 1739"/>
                <a:gd name="T33" fmla="*/ 1204 h 2140"/>
                <a:gd name="T34" fmla="*/ 1140 w 1739"/>
                <a:gd name="T35" fmla="*/ 1192 h 2140"/>
                <a:gd name="T36" fmla="*/ 1172 w 1739"/>
                <a:gd name="T37" fmla="*/ 1192 h 2140"/>
                <a:gd name="T38" fmla="*/ 1184 w 1739"/>
                <a:gd name="T39" fmla="*/ 1204 h 2140"/>
                <a:gd name="T40" fmla="*/ 1184 w 1739"/>
                <a:gd name="T41" fmla="*/ 2008 h 2140"/>
                <a:gd name="T42" fmla="*/ 1319 w 1739"/>
                <a:gd name="T43" fmla="*/ 2140 h 2140"/>
                <a:gd name="T44" fmla="*/ 1321 w 1739"/>
                <a:gd name="T45" fmla="*/ 2140 h 2140"/>
                <a:gd name="T46" fmla="*/ 1456 w 1739"/>
                <a:gd name="T47" fmla="*/ 2008 h 2140"/>
                <a:gd name="T48" fmla="*/ 1456 w 1739"/>
                <a:gd name="T49" fmla="*/ 1191 h 2140"/>
                <a:gd name="T50" fmla="*/ 1456 w 1739"/>
                <a:gd name="T51" fmla="*/ 1124 h 2140"/>
                <a:gd name="T52" fmla="*/ 1456 w 1739"/>
                <a:gd name="T53" fmla="*/ 388 h 2140"/>
                <a:gd name="T54" fmla="*/ 1476 w 1739"/>
                <a:gd name="T55" fmla="*/ 370 h 2140"/>
                <a:gd name="T56" fmla="*/ 1476 w 1739"/>
                <a:gd name="T57" fmla="*/ 370 h 2140"/>
                <a:gd name="T58" fmla="*/ 1492 w 1739"/>
                <a:gd name="T59" fmla="*/ 388 h 2140"/>
                <a:gd name="T60" fmla="*/ 1492 w 1739"/>
                <a:gd name="T61" fmla="*/ 997 h 2140"/>
                <a:gd name="T62" fmla="*/ 1616 w 1739"/>
                <a:gd name="T63" fmla="*/ 1115 h 2140"/>
                <a:gd name="T64" fmla="*/ 1739 w 1739"/>
                <a:gd name="T65" fmla="*/ 997 h 2140"/>
                <a:gd name="T66" fmla="*/ 1739 w 1739"/>
                <a:gd name="T67" fmla="*/ 455 h 2140"/>
                <a:gd name="T68" fmla="*/ 1739 w 1739"/>
                <a:gd name="T69" fmla="*/ 309 h 2140"/>
                <a:gd name="T70" fmla="*/ 1739 w 1739"/>
                <a:gd name="T71" fmla="*/ 12 h 2140"/>
                <a:gd name="T72" fmla="*/ 1727 w 1739"/>
                <a:gd name="T73" fmla="*/ 0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39" h="2140">
                  <a:moveTo>
                    <a:pt x="1727" y="0"/>
                  </a:moveTo>
                  <a:cubicBezTo>
                    <a:pt x="793" y="0"/>
                    <a:pt x="793" y="0"/>
                    <a:pt x="793" y="0"/>
                  </a:cubicBezTo>
                  <a:cubicBezTo>
                    <a:pt x="457" y="464"/>
                    <a:pt x="457" y="464"/>
                    <a:pt x="457" y="464"/>
                  </a:cubicBezTo>
                  <a:cubicBezTo>
                    <a:pt x="455" y="465"/>
                    <a:pt x="453" y="467"/>
                    <a:pt x="451" y="467"/>
                  </a:cubicBezTo>
                  <a:cubicBezTo>
                    <a:pt x="409" y="482"/>
                    <a:pt x="97" y="585"/>
                    <a:pt x="96" y="585"/>
                  </a:cubicBezTo>
                  <a:cubicBezTo>
                    <a:pt x="36" y="602"/>
                    <a:pt x="0" y="667"/>
                    <a:pt x="16" y="729"/>
                  </a:cubicBezTo>
                  <a:cubicBezTo>
                    <a:pt x="32" y="791"/>
                    <a:pt x="95" y="827"/>
                    <a:pt x="156" y="810"/>
                  </a:cubicBezTo>
                  <a:cubicBezTo>
                    <a:pt x="242" y="781"/>
                    <a:pt x="599" y="666"/>
                    <a:pt x="623" y="641"/>
                  </a:cubicBezTo>
                  <a:cubicBezTo>
                    <a:pt x="623" y="640"/>
                    <a:pt x="761" y="476"/>
                    <a:pt x="832" y="398"/>
                  </a:cubicBezTo>
                  <a:cubicBezTo>
                    <a:pt x="839" y="389"/>
                    <a:pt x="853" y="395"/>
                    <a:pt x="853" y="406"/>
                  </a:cubicBezTo>
                  <a:cubicBezTo>
                    <a:pt x="852" y="1124"/>
                    <a:pt x="852" y="1124"/>
                    <a:pt x="852" y="1124"/>
                  </a:cubicBezTo>
                  <a:cubicBezTo>
                    <a:pt x="852" y="1191"/>
                    <a:pt x="852" y="1191"/>
                    <a:pt x="852" y="1191"/>
                  </a:cubicBezTo>
                  <a:cubicBezTo>
                    <a:pt x="852" y="2008"/>
                    <a:pt x="852" y="2008"/>
                    <a:pt x="852" y="2008"/>
                  </a:cubicBezTo>
                  <a:cubicBezTo>
                    <a:pt x="852" y="2080"/>
                    <a:pt x="914" y="2140"/>
                    <a:pt x="989" y="2140"/>
                  </a:cubicBezTo>
                  <a:cubicBezTo>
                    <a:pt x="990" y="2140"/>
                    <a:pt x="990" y="2140"/>
                    <a:pt x="990" y="2140"/>
                  </a:cubicBezTo>
                  <a:cubicBezTo>
                    <a:pt x="1065" y="2140"/>
                    <a:pt x="1127" y="2080"/>
                    <a:pt x="1127" y="2008"/>
                  </a:cubicBezTo>
                  <a:cubicBezTo>
                    <a:pt x="1127" y="1204"/>
                    <a:pt x="1127" y="1204"/>
                    <a:pt x="1127" y="1204"/>
                  </a:cubicBezTo>
                  <a:cubicBezTo>
                    <a:pt x="1127" y="1197"/>
                    <a:pt x="1133" y="1192"/>
                    <a:pt x="1140" y="1192"/>
                  </a:cubicBezTo>
                  <a:cubicBezTo>
                    <a:pt x="1172" y="1192"/>
                    <a:pt x="1172" y="1192"/>
                    <a:pt x="1172" y="1192"/>
                  </a:cubicBezTo>
                  <a:cubicBezTo>
                    <a:pt x="1179" y="1192"/>
                    <a:pt x="1184" y="1197"/>
                    <a:pt x="1184" y="1204"/>
                  </a:cubicBezTo>
                  <a:cubicBezTo>
                    <a:pt x="1184" y="2008"/>
                    <a:pt x="1184" y="2008"/>
                    <a:pt x="1184" y="2008"/>
                  </a:cubicBezTo>
                  <a:cubicBezTo>
                    <a:pt x="1184" y="2080"/>
                    <a:pt x="1244" y="2140"/>
                    <a:pt x="1319" y="2140"/>
                  </a:cubicBezTo>
                  <a:cubicBezTo>
                    <a:pt x="1321" y="2140"/>
                    <a:pt x="1321" y="2140"/>
                    <a:pt x="1321" y="2140"/>
                  </a:cubicBezTo>
                  <a:cubicBezTo>
                    <a:pt x="1395" y="2140"/>
                    <a:pt x="1456" y="2080"/>
                    <a:pt x="1456" y="2008"/>
                  </a:cubicBezTo>
                  <a:cubicBezTo>
                    <a:pt x="1456" y="1191"/>
                    <a:pt x="1456" y="1191"/>
                    <a:pt x="1456" y="1191"/>
                  </a:cubicBezTo>
                  <a:cubicBezTo>
                    <a:pt x="1456" y="1124"/>
                    <a:pt x="1456" y="1124"/>
                    <a:pt x="1456" y="1124"/>
                  </a:cubicBezTo>
                  <a:cubicBezTo>
                    <a:pt x="1456" y="388"/>
                    <a:pt x="1456" y="388"/>
                    <a:pt x="1456" y="388"/>
                  </a:cubicBezTo>
                  <a:cubicBezTo>
                    <a:pt x="1456" y="377"/>
                    <a:pt x="1465" y="369"/>
                    <a:pt x="1476" y="370"/>
                  </a:cubicBezTo>
                  <a:cubicBezTo>
                    <a:pt x="1476" y="370"/>
                    <a:pt x="1476" y="370"/>
                    <a:pt x="1476" y="370"/>
                  </a:cubicBezTo>
                  <a:cubicBezTo>
                    <a:pt x="1485" y="370"/>
                    <a:pt x="1492" y="379"/>
                    <a:pt x="1492" y="388"/>
                  </a:cubicBezTo>
                  <a:cubicBezTo>
                    <a:pt x="1492" y="997"/>
                    <a:pt x="1492" y="997"/>
                    <a:pt x="1492" y="997"/>
                  </a:cubicBezTo>
                  <a:cubicBezTo>
                    <a:pt x="1492" y="1062"/>
                    <a:pt x="1549" y="1115"/>
                    <a:pt x="1616" y="1115"/>
                  </a:cubicBezTo>
                  <a:cubicBezTo>
                    <a:pt x="1683" y="1115"/>
                    <a:pt x="1739" y="1062"/>
                    <a:pt x="1739" y="997"/>
                  </a:cubicBezTo>
                  <a:cubicBezTo>
                    <a:pt x="1739" y="455"/>
                    <a:pt x="1739" y="455"/>
                    <a:pt x="1739" y="455"/>
                  </a:cubicBezTo>
                  <a:cubicBezTo>
                    <a:pt x="1739" y="309"/>
                    <a:pt x="1739" y="309"/>
                    <a:pt x="1739" y="309"/>
                  </a:cubicBezTo>
                  <a:cubicBezTo>
                    <a:pt x="1739" y="12"/>
                    <a:pt x="1739" y="12"/>
                    <a:pt x="1739" y="12"/>
                  </a:cubicBezTo>
                  <a:cubicBezTo>
                    <a:pt x="1739" y="6"/>
                    <a:pt x="1734" y="0"/>
                    <a:pt x="1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Oval 117">
              <a:extLst>
                <a:ext uri="{FF2B5EF4-FFF2-40B4-BE49-F238E27FC236}">
                  <a16:creationId xmlns:a16="http://schemas.microsoft.com/office/drawing/2014/main" id="{78D82561-3339-194D-951F-31D7C35A0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282" y="4279261"/>
              <a:ext cx="423110" cy="4231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8">
              <a:extLst>
                <a:ext uri="{FF2B5EF4-FFF2-40B4-BE49-F238E27FC236}">
                  <a16:creationId xmlns:a16="http://schemas.microsoft.com/office/drawing/2014/main" id="{7527699A-94A5-164B-A41E-3F8BA54C6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000" y="4214323"/>
              <a:ext cx="1178011" cy="2255573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9">
              <a:extLst>
                <a:ext uri="{FF2B5EF4-FFF2-40B4-BE49-F238E27FC236}">
                  <a16:creationId xmlns:a16="http://schemas.microsoft.com/office/drawing/2014/main" id="{5FAA9239-8776-2041-8B9D-04773D05D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447" y="4154458"/>
              <a:ext cx="563132" cy="296279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0">
              <a:extLst>
                <a:ext uri="{FF2B5EF4-FFF2-40B4-BE49-F238E27FC236}">
                  <a16:creationId xmlns:a16="http://schemas.microsoft.com/office/drawing/2014/main" id="{6BAD0D69-45D4-E14A-B2EC-842647EB19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109" y="4131122"/>
              <a:ext cx="609806" cy="341938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21">
              <a:extLst>
                <a:ext uri="{FF2B5EF4-FFF2-40B4-BE49-F238E27FC236}">
                  <a16:creationId xmlns:a16="http://schemas.microsoft.com/office/drawing/2014/main" id="{989BE937-6059-B045-9E3A-436CC9DFF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232" y="4282304"/>
              <a:ext cx="423110" cy="4231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23">
              <a:extLst>
                <a:ext uri="{FF2B5EF4-FFF2-40B4-BE49-F238E27FC236}">
                  <a16:creationId xmlns:a16="http://schemas.microsoft.com/office/drawing/2014/main" id="{A333B7B0-F04C-5749-96DA-91AE7A5A3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5576" y="3404630"/>
              <a:ext cx="1227730" cy="1226715"/>
            </a:xfrm>
            <a:custGeom>
              <a:avLst/>
              <a:gdLst>
                <a:gd name="T0" fmla="*/ 165 w 1552"/>
                <a:gd name="T1" fmla="*/ 1075 h 1552"/>
                <a:gd name="T2" fmla="*/ 1076 w 1552"/>
                <a:gd name="T3" fmla="*/ 1387 h 1552"/>
                <a:gd name="T4" fmla="*/ 1387 w 1552"/>
                <a:gd name="T5" fmla="*/ 477 h 1552"/>
                <a:gd name="T6" fmla="*/ 477 w 1552"/>
                <a:gd name="T7" fmla="*/ 165 h 1552"/>
                <a:gd name="T8" fmla="*/ 165 w 1552"/>
                <a:gd name="T9" fmla="*/ 1075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552">
                  <a:moveTo>
                    <a:pt x="165" y="1075"/>
                  </a:moveTo>
                  <a:cubicBezTo>
                    <a:pt x="331" y="1413"/>
                    <a:pt x="738" y="1552"/>
                    <a:pt x="1076" y="1387"/>
                  </a:cubicBezTo>
                  <a:cubicBezTo>
                    <a:pt x="1413" y="1221"/>
                    <a:pt x="1552" y="814"/>
                    <a:pt x="1387" y="477"/>
                  </a:cubicBezTo>
                  <a:cubicBezTo>
                    <a:pt x="1222" y="139"/>
                    <a:pt x="814" y="0"/>
                    <a:pt x="477" y="165"/>
                  </a:cubicBezTo>
                  <a:cubicBezTo>
                    <a:pt x="139" y="331"/>
                    <a:pt x="0" y="738"/>
                    <a:pt x="165" y="107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0">
              <a:extLst>
                <a:ext uri="{FF2B5EF4-FFF2-40B4-BE49-F238E27FC236}">
                  <a16:creationId xmlns:a16="http://schemas.microsoft.com/office/drawing/2014/main" id="{2201EE7E-A0D0-354C-861F-246D5288C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043" y="2614216"/>
              <a:ext cx="1354561" cy="1353547"/>
            </a:xfrm>
            <a:custGeom>
              <a:avLst/>
              <a:gdLst>
                <a:gd name="T0" fmla="*/ 115 w 1712"/>
                <a:gd name="T1" fmla="*/ 1065 h 1713"/>
                <a:gd name="T2" fmla="*/ 1065 w 1712"/>
                <a:gd name="T3" fmla="*/ 1597 h 1713"/>
                <a:gd name="T4" fmla="*/ 1597 w 1712"/>
                <a:gd name="T5" fmla="*/ 647 h 1713"/>
                <a:gd name="T6" fmla="*/ 647 w 1712"/>
                <a:gd name="T7" fmla="*/ 116 h 1713"/>
                <a:gd name="T8" fmla="*/ 115 w 1712"/>
                <a:gd name="T9" fmla="*/ 1065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713">
                  <a:moveTo>
                    <a:pt x="115" y="1065"/>
                  </a:moveTo>
                  <a:cubicBezTo>
                    <a:pt x="231" y="1475"/>
                    <a:pt x="656" y="1713"/>
                    <a:pt x="1065" y="1597"/>
                  </a:cubicBezTo>
                  <a:cubicBezTo>
                    <a:pt x="1474" y="1482"/>
                    <a:pt x="1712" y="1056"/>
                    <a:pt x="1597" y="647"/>
                  </a:cubicBezTo>
                  <a:cubicBezTo>
                    <a:pt x="1481" y="238"/>
                    <a:pt x="1056" y="0"/>
                    <a:pt x="647" y="116"/>
                  </a:cubicBezTo>
                  <a:cubicBezTo>
                    <a:pt x="238" y="231"/>
                    <a:pt x="0" y="656"/>
                    <a:pt x="115" y="10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41">
              <a:extLst>
                <a:ext uri="{FF2B5EF4-FFF2-40B4-BE49-F238E27FC236}">
                  <a16:creationId xmlns:a16="http://schemas.microsoft.com/office/drawing/2014/main" id="{63B35847-C0D8-2C4A-835A-D4916D3D2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300" y="2770472"/>
              <a:ext cx="1042048" cy="1041034"/>
            </a:xfrm>
            <a:custGeom>
              <a:avLst/>
              <a:gdLst>
                <a:gd name="T0" fmla="*/ 88 w 1317"/>
                <a:gd name="T1" fmla="*/ 819 h 1317"/>
                <a:gd name="T2" fmla="*/ 819 w 1317"/>
                <a:gd name="T3" fmla="*/ 1228 h 1317"/>
                <a:gd name="T4" fmla="*/ 1228 w 1317"/>
                <a:gd name="T5" fmla="*/ 498 h 1317"/>
                <a:gd name="T6" fmla="*/ 497 w 1317"/>
                <a:gd name="T7" fmla="*/ 89 h 1317"/>
                <a:gd name="T8" fmla="*/ 88 w 1317"/>
                <a:gd name="T9" fmla="*/ 819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7" h="1317">
                  <a:moveTo>
                    <a:pt x="88" y="819"/>
                  </a:moveTo>
                  <a:cubicBezTo>
                    <a:pt x="177" y="1134"/>
                    <a:pt x="504" y="1317"/>
                    <a:pt x="819" y="1228"/>
                  </a:cubicBezTo>
                  <a:cubicBezTo>
                    <a:pt x="1134" y="1139"/>
                    <a:pt x="1317" y="812"/>
                    <a:pt x="1228" y="498"/>
                  </a:cubicBezTo>
                  <a:cubicBezTo>
                    <a:pt x="1139" y="183"/>
                    <a:pt x="812" y="0"/>
                    <a:pt x="497" y="89"/>
                  </a:cubicBezTo>
                  <a:cubicBezTo>
                    <a:pt x="183" y="177"/>
                    <a:pt x="0" y="505"/>
                    <a:pt x="88" y="8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167142C-D658-F343-A223-E2D2909E710B}"/>
                </a:ext>
              </a:extLst>
            </p:cNvPr>
            <p:cNvGrpSpPr/>
            <p:nvPr/>
          </p:nvGrpSpPr>
          <p:grpSpPr>
            <a:xfrm>
              <a:off x="1372311" y="2563483"/>
              <a:ext cx="1456026" cy="1453997"/>
              <a:chOff x="1468807" y="2563483"/>
              <a:chExt cx="1456026" cy="1453997"/>
            </a:xfrm>
            <a:solidFill>
              <a:schemeClr val="accent1"/>
            </a:solidFill>
          </p:grpSpPr>
          <p:sp>
            <p:nvSpPr>
              <p:cNvPr id="84" name="Freeform 142">
                <a:extLst>
                  <a:ext uri="{FF2B5EF4-FFF2-40B4-BE49-F238E27FC236}">
                    <a16:creationId xmlns:a16="http://schemas.microsoft.com/office/drawing/2014/main" id="{6D0E3295-6F19-6E46-9A01-740CE2624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3811" y="2577688"/>
                <a:ext cx="191769" cy="229311"/>
              </a:xfrm>
              <a:custGeom>
                <a:avLst/>
                <a:gdLst>
                  <a:gd name="T0" fmla="*/ 5 w 189"/>
                  <a:gd name="T1" fmla="*/ 226 h 226"/>
                  <a:gd name="T2" fmla="*/ 189 w 189"/>
                  <a:gd name="T3" fmla="*/ 175 h 226"/>
                  <a:gd name="T4" fmla="*/ 88 w 189"/>
                  <a:gd name="T5" fmla="*/ 0 h 226"/>
                  <a:gd name="T6" fmla="*/ 0 w 189"/>
                  <a:gd name="T7" fmla="*/ 25 h 226"/>
                  <a:gd name="T8" fmla="*/ 5 w 189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26">
                    <a:moveTo>
                      <a:pt x="5" y="226"/>
                    </a:moveTo>
                    <a:lnTo>
                      <a:pt x="189" y="175"/>
                    </a:lnTo>
                    <a:lnTo>
                      <a:pt x="88" y="0"/>
                    </a:lnTo>
                    <a:lnTo>
                      <a:pt x="0" y="25"/>
                    </a:lnTo>
                    <a:lnTo>
                      <a:pt x="5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43">
                <a:extLst>
                  <a:ext uri="{FF2B5EF4-FFF2-40B4-BE49-F238E27FC236}">
                    <a16:creationId xmlns:a16="http://schemas.microsoft.com/office/drawing/2014/main" id="{C3729FC5-2833-DF43-855C-755E3D42A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1998" y="3341722"/>
                <a:ext cx="230326" cy="191770"/>
              </a:xfrm>
              <a:custGeom>
                <a:avLst/>
                <a:gdLst>
                  <a:gd name="T0" fmla="*/ 175 w 227"/>
                  <a:gd name="T1" fmla="*/ 0 h 189"/>
                  <a:gd name="T2" fmla="*/ 227 w 227"/>
                  <a:gd name="T3" fmla="*/ 184 h 189"/>
                  <a:gd name="T4" fmla="*/ 25 w 227"/>
                  <a:gd name="T5" fmla="*/ 189 h 189"/>
                  <a:gd name="T6" fmla="*/ 0 w 227"/>
                  <a:gd name="T7" fmla="*/ 102 h 189"/>
                  <a:gd name="T8" fmla="*/ 175 w 227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189">
                    <a:moveTo>
                      <a:pt x="175" y="0"/>
                    </a:moveTo>
                    <a:lnTo>
                      <a:pt x="227" y="184"/>
                    </a:lnTo>
                    <a:lnTo>
                      <a:pt x="25" y="189"/>
                    </a:lnTo>
                    <a:lnTo>
                      <a:pt x="0" y="102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44">
                <a:extLst>
                  <a:ext uri="{FF2B5EF4-FFF2-40B4-BE49-F238E27FC236}">
                    <a16:creationId xmlns:a16="http://schemas.microsoft.com/office/drawing/2014/main" id="{151EB45B-8714-234B-BB86-4A91BDDCB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046" y="3773964"/>
                <a:ext cx="192784" cy="230326"/>
              </a:xfrm>
              <a:custGeom>
                <a:avLst/>
                <a:gdLst>
                  <a:gd name="T0" fmla="*/ 184 w 190"/>
                  <a:gd name="T1" fmla="*/ 0 h 227"/>
                  <a:gd name="T2" fmla="*/ 0 w 190"/>
                  <a:gd name="T3" fmla="*/ 52 h 227"/>
                  <a:gd name="T4" fmla="*/ 102 w 190"/>
                  <a:gd name="T5" fmla="*/ 227 h 227"/>
                  <a:gd name="T6" fmla="*/ 190 w 190"/>
                  <a:gd name="T7" fmla="*/ 202 h 227"/>
                  <a:gd name="T8" fmla="*/ 184 w 190"/>
                  <a:gd name="T9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27">
                    <a:moveTo>
                      <a:pt x="184" y="0"/>
                    </a:moveTo>
                    <a:lnTo>
                      <a:pt x="0" y="52"/>
                    </a:lnTo>
                    <a:lnTo>
                      <a:pt x="102" y="227"/>
                    </a:lnTo>
                    <a:lnTo>
                      <a:pt x="190" y="202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145">
                <a:extLst>
                  <a:ext uri="{FF2B5EF4-FFF2-40B4-BE49-F238E27FC236}">
                    <a16:creationId xmlns:a16="http://schemas.microsoft.com/office/drawing/2014/main" id="{124F1F92-37ED-064A-9992-C83581B00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0302" y="3049502"/>
                <a:ext cx="231341" cy="190755"/>
              </a:xfrm>
              <a:custGeom>
                <a:avLst/>
                <a:gdLst>
                  <a:gd name="T0" fmla="*/ 52 w 228"/>
                  <a:gd name="T1" fmla="*/ 188 h 188"/>
                  <a:gd name="T2" fmla="*/ 0 w 228"/>
                  <a:gd name="T3" fmla="*/ 4 h 188"/>
                  <a:gd name="T4" fmla="*/ 203 w 228"/>
                  <a:gd name="T5" fmla="*/ 0 h 188"/>
                  <a:gd name="T6" fmla="*/ 228 w 228"/>
                  <a:gd name="T7" fmla="*/ 87 h 188"/>
                  <a:gd name="T8" fmla="*/ 52 w 228"/>
                  <a:gd name="T9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188">
                    <a:moveTo>
                      <a:pt x="52" y="188"/>
                    </a:moveTo>
                    <a:lnTo>
                      <a:pt x="0" y="4"/>
                    </a:lnTo>
                    <a:lnTo>
                      <a:pt x="203" y="0"/>
                    </a:lnTo>
                    <a:lnTo>
                      <a:pt x="228" y="87"/>
                    </a:lnTo>
                    <a:lnTo>
                      <a:pt x="52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146">
                <a:extLst>
                  <a:ext uri="{FF2B5EF4-FFF2-40B4-BE49-F238E27FC236}">
                    <a16:creationId xmlns:a16="http://schemas.microsoft.com/office/drawing/2014/main" id="{AC26B7D2-5278-1F42-AE2D-0B18DD104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8818" y="2895275"/>
                <a:ext cx="240472" cy="221194"/>
              </a:xfrm>
              <a:custGeom>
                <a:avLst/>
                <a:gdLst>
                  <a:gd name="T0" fmla="*/ 144 w 237"/>
                  <a:gd name="T1" fmla="*/ 218 h 218"/>
                  <a:gd name="T2" fmla="*/ 237 w 237"/>
                  <a:gd name="T3" fmla="*/ 51 h 218"/>
                  <a:gd name="T4" fmla="*/ 45 w 237"/>
                  <a:gd name="T5" fmla="*/ 0 h 218"/>
                  <a:gd name="T6" fmla="*/ 0 w 237"/>
                  <a:gd name="T7" fmla="*/ 80 h 218"/>
                  <a:gd name="T8" fmla="*/ 144 w 237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18">
                    <a:moveTo>
                      <a:pt x="144" y="218"/>
                    </a:moveTo>
                    <a:lnTo>
                      <a:pt x="237" y="51"/>
                    </a:lnTo>
                    <a:lnTo>
                      <a:pt x="45" y="0"/>
                    </a:lnTo>
                    <a:lnTo>
                      <a:pt x="0" y="80"/>
                    </a:lnTo>
                    <a:lnTo>
                      <a:pt x="14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147">
                <a:extLst>
                  <a:ext uri="{FF2B5EF4-FFF2-40B4-BE49-F238E27FC236}">
                    <a16:creationId xmlns:a16="http://schemas.microsoft.com/office/drawing/2014/main" id="{5C08C17A-97A8-9B43-BD80-957DE3EA3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599" y="3708011"/>
                <a:ext cx="220179" cy="239458"/>
              </a:xfrm>
              <a:custGeom>
                <a:avLst/>
                <a:gdLst>
                  <a:gd name="T0" fmla="*/ 50 w 217"/>
                  <a:gd name="T1" fmla="*/ 0 h 236"/>
                  <a:gd name="T2" fmla="*/ 217 w 217"/>
                  <a:gd name="T3" fmla="*/ 94 h 236"/>
                  <a:gd name="T4" fmla="*/ 80 w 217"/>
                  <a:gd name="T5" fmla="*/ 236 h 236"/>
                  <a:gd name="T6" fmla="*/ 0 w 217"/>
                  <a:gd name="T7" fmla="*/ 192 h 236"/>
                  <a:gd name="T8" fmla="*/ 50 w 217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36">
                    <a:moveTo>
                      <a:pt x="50" y="0"/>
                    </a:moveTo>
                    <a:lnTo>
                      <a:pt x="217" y="94"/>
                    </a:lnTo>
                    <a:lnTo>
                      <a:pt x="80" y="236"/>
                    </a:lnTo>
                    <a:lnTo>
                      <a:pt x="0" y="19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48">
                <a:extLst>
                  <a:ext uri="{FF2B5EF4-FFF2-40B4-BE49-F238E27FC236}">
                    <a16:creationId xmlns:a16="http://schemas.microsoft.com/office/drawing/2014/main" id="{4A7B8C4D-425E-144E-B214-72D231CCE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350" y="3466524"/>
                <a:ext cx="240472" cy="219165"/>
              </a:xfrm>
              <a:custGeom>
                <a:avLst/>
                <a:gdLst>
                  <a:gd name="T0" fmla="*/ 93 w 237"/>
                  <a:gd name="T1" fmla="*/ 0 h 216"/>
                  <a:gd name="T2" fmla="*/ 0 w 237"/>
                  <a:gd name="T3" fmla="*/ 166 h 216"/>
                  <a:gd name="T4" fmla="*/ 192 w 237"/>
                  <a:gd name="T5" fmla="*/ 216 h 216"/>
                  <a:gd name="T6" fmla="*/ 237 w 237"/>
                  <a:gd name="T7" fmla="*/ 137 h 216"/>
                  <a:gd name="T8" fmla="*/ 93 w 237"/>
                  <a:gd name="T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16">
                    <a:moveTo>
                      <a:pt x="93" y="0"/>
                    </a:moveTo>
                    <a:lnTo>
                      <a:pt x="0" y="166"/>
                    </a:lnTo>
                    <a:lnTo>
                      <a:pt x="192" y="216"/>
                    </a:lnTo>
                    <a:lnTo>
                      <a:pt x="237" y="137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49">
                <a:extLst>
                  <a:ext uri="{FF2B5EF4-FFF2-40B4-BE49-F238E27FC236}">
                    <a16:creationId xmlns:a16="http://schemas.microsoft.com/office/drawing/2014/main" id="{E0120D80-22E3-3549-982B-3AE92E80D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848" y="2634509"/>
                <a:ext cx="220179" cy="239458"/>
              </a:xfrm>
              <a:custGeom>
                <a:avLst/>
                <a:gdLst>
                  <a:gd name="T0" fmla="*/ 167 w 217"/>
                  <a:gd name="T1" fmla="*/ 236 h 236"/>
                  <a:gd name="T2" fmla="*/ 0 w 217"/>
                  <a:gd name="T3" fmla="*/ 143 h 236"/>
                  <a:gd name="T4" fmla="*/ 138 w 217"/>
                  <a:gd name="T5" fmla="*/ 0 h 236"/>
                  <a:gd name="T6" fmla="*/ 217 w 217"/>
                  <a:gd name="T7" fmla="*/ 45 h 236"/>
                  <a:gd name="T8" fmla="*/ 167 w 217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36">
                    <a:moveTo>
                      <a:pt x="167" y="236"/>
                    </a:moveTo>
                    <a:lnTo>
                      <a:pt x="0" y="143"/>
                    </a:lnTo>
                    <a:lnTo>
                      <a:pt x="138" y="0"/>
                    </a:lnTo>
                    <a:lnTo>
                      <a:pt x="217" y="45"/>
                    </a:lnTo>
                    <a:lnTo>
                      <a:pt x="167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50">
                <a:extLst>
                  <a:ext uri="{FF2B5EF4-FFF2-40B4-BE49-F238E27FC236}">
                    <a16:creationId xmlns:a16="http://schemas.microsoft.com/office/drawing/2014/main" id="{CFB595C3-BBD7-8B4B-AB57-F6876F418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6236" y="2695388"/>
                <a:ext cx="234384" cy="240473"/>
              </a:xfrm>
              <a:custGeom>
                <a:avLst/>
                <a:gdLst>
                  <a:gd name="T0" fmla="*/ 81 w 231"/>
                  <a:gd name="T1" fmla="*/ 237 h 237"/>
                  <a:gd name="T2" fmla="*/ 231 w 231"/>
                  <a:gd name="T3" fmla="*/ 118 h 237"/>
                  <a:gd name="T4" fmla="*/ 71 w 231"/>
                  <a:gd name="T5" fmla="*/ 0 h 237"/>
                  <a:gd name="T6" fmla="*/ 0 w 231"/>
                  <a:gd name="T7" fmla="*/ 57 h 237"/>
                  <a:gd name="T8" fmla="*/ 81 w 231"/>
                  <a:gd name="T9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7">
                    <a:moveTo>
                      <a:pt x="81" y="237"/>
                    </a:moveTo>
                    <a:lnTo>
                      <a:pt x="231" y="118"/>
                    </a:lnTo>
                    <a:lnTo>
                      <a:pt x="71" y="0"/>
                    </a:lnTo>
                    <a:lnTo>
                      <a:pt x="0" y="57"/>
                    </a:lnTo>
                    <a:lnTo>
                      <a:pt x="81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51">
                <a:extLst>
                  <a:ext uri="{FF2B5EF4-FFF2-40B4-BE49-F238E27FC236}">
                    <a16:creationId xmlns:a16="http://schemas.microsoft.com/office/drawing/2014/main" id="{8C5DA271-4C40-2F47-8475-3D818339A7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9697" y="3547696"/>
                <a:ext cx="241487" cy="233370"/>
              </a:xfrm>
              <a:custGeom>
                <a:avLst/>
                <a:gdLst>
                  <a:gd name="T0" fmla="*/ 119 w 238"/>
                  <a:gd name="T1" fmla="*/ 0 h 230"/>
                  <a:gd name="T2" fmla="*/ 238 w 238"/>
                  <a:gd name="T3" fmla="*/ 149 h 230"/>
                  <a:gd name="T4" fmla="*/ 57 w 238"/>
                  <a:gd name="T5" fmla="*/ 230 h 230"/>
                  <a:gd name="T6" fmla="*/ 0 w 238"/>
                  <a:gd name="T7" fmla="*/ 159 h 230"/>
                  <a:gd name="T8" fmla="*/ 119 w 238"/>
                  <a:gd name="T9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230">
                    <a:moveTo>
                      <a:pt x="119" y="0"/>
                    </a:moveTo>
                    <a:lnTo>
                      <a:pt x="238" y="149"/>
                    </a:lnTo>
                    <a:lnTo>
                      <a:pt x="57" y="230"/>
                    </a:lnTo>
                    <a:lnTo>
                      <a:pt x="0" y="159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52">
                <a:extLst>
                  <a:ext uri="{FF2B5EF4-FFF2-40B4-BE49-F238E27FC236}">
                    <a16:creationId xmlns:a16="http://schemas.microsoft.com/office/drawing/2014/main" id="{3FFDB172-A843-CB47-98BD-0E728C6ED4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035" y="3646118"/>
                <a:ext cx="233370" cy="241487"/>
              </a:xfrm>
              <a:custGeom>
                <a:avLst/>
                <a:gdLst>
                  <a:gd name="T0" fmla="*/ 149 w 230"/>
                  <a:gd name="T1" fmla="*/ 0 h 238"/>
                  <a:gd name="T2" fmla="*/ 0 w 230"/>
                  <a:gd name="T3" fmla="*/ 119 h 238"/>
                  <a:gd name="T4" fmla="*/ 158 w 230"/>
                  <a:gd name="T5" fmla="*/ 238 h 238"/>
                  <a:gd name="T6" fmla="*/ 230 w 230"/>
                  <a:gd name="T7" fmla="*/ 181 h 238"/>
                  <a:gd name="T8" fmla="*/ 149 w 230"/>
                  <a:gd name="T9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8">
                    <a:moveTo>
                      <a:pt x="149" y="0"/>
                    </a:moveTo>
                    <a:lnTo>
                      <a:pt x="0" y="119"/>
                    </a:lnTo>
                    <a:lnTo>
                      <a:pt x="158" y="238"/>
                    </a:lnTo>
                    <a:lnTo>
                      <a:pt x="230" y="181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3">
                <a:extLst>
                  <a:ext uri="{FF2B5EF4-FFF2-40B4-BE49-F238E27FC236}">
                    <a16:creationId xmlns:a16="http://schemas.microsoft.com/office/drawing/2014/main" id="{FB142C79-42DF-D04D-999D-81F4BB5E7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456" y="2801927"/>
                <a:ext cx="241487" cy="233370"/>
              </a:xfrm>
              <a:custGeom>
                <a:avLst/>
                <a:gdLst>
                  <a:gd name="T0" fmla="*/ 119 w 238"/>
                  <a:gd name="T1" fmla="*/ 230 h 230"/>
                  <a:gd name="T2" fmla="*/ 0 w 238"/>
                  <a:gd name="T3" fmla="*/ 80 h 230"/>
                  <a:gd name="T4" fmla="*/ 181 w 238"/>
                  <a:gd name="T5" fmla="*/ 0 h 230"/>
                  <a:gd name="T6" fmla="*/ 238 w 238"/>
                  <a:gd name="T7" fmla="*/ 71 h 230"/>
                  <a:gd name="T8" fmla="*/ 119 w 23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230">
                    <a:moveTo>
                      <a:pt x="119" y="230"/>
                    </a:moveTo>
                    <a:lnTo>
                      <a:pt x="0" y="80"/>
                    </a:lnTo>
                    <a:lnTo>
                      <a:pt x="181" y="0"/>
                    </a:lnTo>
                    <a:lnTo>
                      <a:pt x="238" y="71"/>
                    </a:lnTo>
                    <a:lnTo>
                      <a:pt x="119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54">
                <a:extLst>
                  <a:ext uri="{FF2B5EF4-FFF2-40B4-BE49-F238E27FC236}">
                    <a16:creationId xmlns:a16="http://schemas.microsoft.com/office/drawing/2014/main" id="{FCFD5E5F-31E5-A44C-B021-BCF4B0FF9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8807" y="3135747"/>
                <a:ext cx="209018" cy="192784"/>
              </a:xfrm>
              <a:custGeom>
                <a:avLst/>
                <a:gdLst>
                  <a:gd name="T0" fmla="*/ 185 w 206"/>
                  <a:gd name="T1" fmla="*/ 190 h 190"/>
                  <a:gd name="T2" fmla="*/ 206 w 206"/>
                  <a:gd name="T3" fmla="*/ 0 h 190"/>
                  <a:gd name="T4" fmla="*/ 10 w 206"/>
                  <a:gd name="T5" fmla="*/ 28 h 190"/>
                  <a:gd name="T6" fmla="*/ 0 w 206"/>
                  <a:gd name="T7" fmla="*/ 119 h 190"/>
                  <a:gd name="T8" fmla="*/ 185 w 206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90">
                    <a:moveTo>
                      <a:pt x="185" y="190"/>
                    </a:moveTo>
                    <a:lnTo>
                      <a:pt x="206" y="0"/>
                    </a:lnTo>
                    <a:lnTo>
                      <a:pt x="10" y="28"/>
                    </a:lnTo>
                    <a:lnTo>
                      <a:pt x="0" y="119"/>
                    </a:lnTo>
                    <a:lnTo>
                      <a:pt x="18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55">
                <a:extLst>
                  <a:ext uri="{FF2B5EF4-FFF2-40B4-BE49-F238E27FC236}">
                    <a16:creationId xmlns:a16="http://schemas.microsoft.com/office/drawing/2014/main" id="{9E6F2F91-9CCA-EE49-AE4F-E8330EAD01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1071" y="3809476"/>
                <a:ext cx="192784" cy="208004"/>
              </a:xfrm>
              <a:custGeom>
                <a:avLst/>
                <a:gdLst>
                  <a:gd name="T0" fmla="*/ 0 w 190"/>
                  <a:gd name="T1" fmla="*/ 0 h 205"/>
                  <a:gd name="T2" fmla="*/ 190 w 190"/>
                  <a:gd name="T3" fmla="*/ 21 h 205"/>
                  <a:gd name="T4" fmla="*/ 119 w 190"/>
                  <a:gd name="T5" fmla="*/ 205 h 205"/>
                  <a:gd name="T6" fmla="*/ 28 w 190"/>
                  <a:gd name="T7" fmla="*/ 195 h 205"/>
                  <a:gd name="T8" fmla="*/ 0 w 190"/>
                  <a:gd name="T9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05">
                    <a:moveTo>
                      <a:pt x="0" y="0"/>
                    </a:moveTo>
                    <a:lnTo>
                      <a:pt x="190" y="21"/>
                    </a:lnTo>
                    <a:lnTo>
                      <a:pt x="119" y="205"/>
                    </a:lnTo>
                    <a:lnTo>
                      <a:pt x="28" y="1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156">
                <a:extLst>
                  <a:ext uri="{FF2B5EF4-FFF2-40B4-BE49-F238E27FC236}">
                    <a16:creationId xmlns:a16="http://schemas.microsoft.com/office/drawing/2014/main" id="{31283A46-A2B1-004D-8C11-5E3C4A64A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800" y="3253447"/>
                <a:ext cx="210033" cy="192784"/>
              </a:xfrm>
              <a:custGeom>
                <a:avLst/>
                <a:gdLst>
                  <a:gd name="T0" fmla="*/ 22 w 207"/>
                  <a:gd name="T1" fmla="*/ 0 h 190"/>
                  <a:gd name="T2" fmla="*/ 0 w 207"/>
                  <a:gd name="T3" fmla="*/ 190 h 190"/>
                  <a:gd name="T4" fmla="*/ 197 w 207"/>
                  <a:gd name="T5" fmla="*/ 161 h 190"/>
                  <a:gd name="T6" fmla="*/ 207 w 207"/>
                  <a:gd name="T7" fmla="*/ 71 h 190"/>
                  <a:gd name="T8" fmla="*/ 22 w 207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0">
                    <a:moveTo>
                      <a:pt x="22" y="0"/>
                    </a:moveTo>
                    <a:lnTo>
                      <a:pt x="0" y="190"/>
                    </a:lnTo>
                    <a:lnTo>
                      <a:pt x="197" y="161"/>
                    </a:lnTo>
                    <a:lnTo>
                      <a:pt x="207" y="7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57">
                <a:extLst>
                  <a:ext uri="{FF2B5EF4-FFF2-40B4-BE49-F238E27FC236}">
                    <a16:creationId xmlns:a16="http://schemas.microsoft.com/office/drawing/2014/main" id="{EBFE6A7C-3C72-1E46-9579-CEA0C2F9C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786" y="2563483"/>
                <a:ext cx="192784" cy="210033"/>
              </a:xfrm>
              <a:custGeom>
                <a:avLst/>
                <a:gdLst>
                  <a:gd name="T0" fmla="*/ 190 w 190"/>
                  <a:gd name="T1" fmla="*/ 207 h 207"/>
                  <a:gd name="T2" fmla="*/ 0 w 190"/>
                  <a:gd name="T3" fmla="*/ 186 h 207"/>
                  <a:gd name="T4" fmla="*/ 71 w 190"/>
                  <a:gd name="T5" fmla="*/ 0 h 207"/>
                  <a:gd name="T6" fmla="*/ 161 w 190"/>
                  <a:gd name="T7" fmla="*/ 10 h 207"/>
                  <a:gd name="T8" fmla="*/ 190 w 190"/>
                  <a:gd name="T9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07">
                    <a:moveTo>
                      <a:pt x="190" y="207"/>
                    </a:moveTo>
                    <a:lnTo>
                      <a:pt x="0" y="186"/>
                    </a:lnTo>
                    <a:lnTo>
                      <a:pt x="71" y="0"/>
                    </a:lnTo>
                    <a:lnTo>
                      <a:pt x="161" y="10"/>
                    </a:lnTo>
                    <a:lnTo>
                      <a:pt x="190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" name="Freeform 176">
              <a:extLst>
                <a:ext uri="{FF2B5EF4-FFF2-40B4-BE49-F238E27FC236}">
                  <a16:creationId xmlns:a16="http://schemas.microsoft.com/office/drawing/2014/main" id="{7D266F4B-B478-0544-B7D6-159CEBE85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8418" y="4700341"/>
              <a:ext cx="734609" cy="732579"/>
            </a:xfrm>
            <a:custGeom>
              <a:avLst/>
              <a:gdLst>
                <a:gd name="T0" fmla="*/ 20 w 928"/>
                <a:gd name="T1" fmla="*/ 499 h 927"/>
                <a:gd name="T2" fmla="*/ 500 w 928"/>
                <a:gd name="T3" fmla="*/ 907 h 927"/>
                <a:gd name="T4" fmla="*/ 908 w 928"/>
                <a:gd name="T5" fmla="*/ 427 h 927"/>
                <a:gd name="T6" fmla="*/ 428 w 928"/>
                <a:gd name="T7" fmla="*/ 19 h 927"/>
                <a:gd name="T8" fmla="*/ 20 w 928"/>
                <a:gd name="T9" fmla="*/ 499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8" h="927">
                  <a:moveTo>
                    <a:pt x="20" y="499"/>
                  </a:moveTo>
                  <a:cubicBezTo>
                    <a:pt x="40" y="745"/>
                    <a:pt x="254" y="927"/>
                    <a:pt x="500" y="907"/>
                  </a:cubicBezTo>
                  <a:cubicBezTo>
                    <a:pt x="745" y="888"/>
                    <a:pt x="928" y="673"/>
                    <a:pt x="908" y="427"/>
                  </a:cubicBezTo>
                  <a:cubicBezTo>
                    <a:pt x="888" y="182"/>
                    <a:pt x="673" y="0"/>
                    <a:pt x="428" y="19"/>
                  </a:cubicBezTo>
                  <a:cubicBezTo>
                    <a:pt x="183" y="39"/>
                    <a:pt x="0" y="254"/>
                    <a:pt x="20" y="49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77">
              <a:extLst>
                <a:ext uri="{FF2B5EF4-FFF2-40B4-BE49-F238E27FC236}">
                  <a16:creationId xmlns:a16="http://schemas.microsoft.com/office/drawing/2014/main" id="{979FB669-4E4C-0942-AB43-239778D7F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001" y="4809924"/>
              <a:ext cx="514429" cy="514429"/>
            </a:xfrm>
            <a:custGeom>
              <a:avLst/>
              <a:gdLst>
                <a:gd name="T0" fmla="*/ 13 w 650"/>
                <a:gd name="T1" fmla="*/ 351 h 651"/>
                <a:gd name="T2" fmla="*/ 350 w 650"/>
                <a:gd name="T3" fmla="*/ 637 h 651"/>
                <a:gd name="T4" fmla="*/ 636 w 650"/>
                <a:gd name="T5" fmla="*/ 300 h 651"/>
                <a:gd name="T6" fmla="*/ 300 w 650"/>
                <a:gd name="T7" fmla="*/ 14 h 651"/>
                <a:gd name="T8" fmla="*/ 13 w 650"/>
                <a:gd name="T9" fmla="*/ 3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651">
                  <a:moveTo>
                    <a:pt x="13" y="351"/>
                  </a:moveTo>
                  <a:cubicBezTo>
                    <a:pt x="27" y="522"/>
                    <a:pt x="178" y="651"/>
                    <a:pt x="350" y="637"/>
                  </a:cubicBezTo>
                  <a:cubicBezTo>
                    <a:pt x="522" y="623"/>
                    <a:pt x="650" y="472"/>
                    <a:pt x="636" y="300"/>
                  </a:cubicBezTo>
                  <a:cubicBezTo>
                    <a:pt x="622" y="128"/>
                    <a:pt x="471" y="0"/>
                    <a:pt x="300" y="14"/>
                  </a:cubicBezTo>
                  <a:cubicBezTo>
                    <a:pt x="128" y="28"/>
                    <a:pt x="0" y="179"/>
                    <a:pt x="13" y="35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EA79621-D9C0-C943-984A-3BDB07BEF6B1}"/>
                </a:ext>
              </a:extLst>
            </p:cNvPr>
            <p:cNvGrpSpPr/>
            <p:nvPr/>
          </p:nvGrpSpPr>
          <p:grpSpPr>
            <a:xfrm>
              <a:off x="2336231" y="4618155"/>
              <a:ext cx="897967" cy="895938"/>
              <a:chOff x="2432727" y="4618155"/>
              <a:chExt cx="897967" cy="895938"/>
            </a:xfrm>
            <a:solidFill>
              <a:schemeClr val="accent5"/>
            </a:solidFill>
          </p:grpSpPr>
          <p:sp>
            <p:nvSpPr>
              <p:cNvPr id="76" name="Freeform 178">
                <a:extLst>
                  <a:ext uri="{FF2B5EF4-FFF2-40B4-BE49-F238E27FC236}">
                    <a16:creationId xmlns:a16="http://schemas.microsoft.com/office/drawing/2014/main" id="{112BF98F-761D-0340-95AE-C45FF97E0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0888" y="4618155"/>
                <a:ext cx="173505" cy="194813"/>
              </a:xfrm>
              <a:custGeom>
                <a:avLst/>
                <a:gdLst>
                  <a:gd name="T0" fmla="*/ 0 w 171"/>
                  <a:gd name="T1" fmla="*/ 192 h 192"/>
                  <a:gd name="T2" fmla="*/ 171 w 171"/>
                  <a:gd name="T3" fmla="*/ 147 h 192"/>
                  <a:gd name="T4" fmla="*/ 84 w 171"/>
                  <a:gd name="T5" fmla="*/ 0 h 192"/>
                  <a:gd name="T6" fmla="*/ 2 w 171"/>
                  <a:gd name="T7" fmla="*/ 22 h 192"/>
                  <a:gd name="T8" fmla="*/ 0 w 171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2">
                    <a:moveTo>
                      <a:pt x="0" y="192"/>
                    </a:moveTo>
                    <a:lnTo>
                      <a:pt x="171" y="147"/>
                    </a:lnTo>
                    <a:lnTo>
                      <a:pt x="84" y="0"/>
                    </a:lnTo>
                    <a:lnTo>
                      <a:pt x="2" y="22"/>
                    </a:lnTo>
                    <a:lnTo>
                      <a:pt x="0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79">
                <a:extLst>
                  <a:ext uri="{FF2B5EF4-FFF2-40B4-BE49-F238E27FC236}">
                    <a16:creationId xmlns:a16="http://schemas.microsoft.com/office/drawing/2014/main" id="{74B416E4-EF6C-4540-BA11-D4C3E62B6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727" y="5054455"/>
                <a:ext cx="194813" cy="172491"/>
              </a:xfrm>
              <a:custGeom>
                <a:avLst/>
                <a:gdLst>
                  <a:gd name="T0" fmla="*/ 146 w 192"/>
                  <a:gd name="T1" fmla="*/ 0 h 170"/>
                  <a:gd name="T2" fmla="*/ 192 w 192"/>
                  <a:gd name="T3" fmla="*/ 170 h 170"/>
                  <a:gd name="T4" fmla="*/ 22 w 192"/>
                  <a:gd name="T5" fmla="*/ 168 h 170"/>
                  <a:gd name="T6" fmla="*/ 0 w 192"/>
                  <a:gd name="T7" fmla="*/ 87 h 170"/>
                  <a:gd name="T8" fmla="*/ 146 w 192"/>
                  <a:gd name="T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70">
                    <a:moveTo>
                      <a:pt x="146" y="0"/>
                    </a:moveTo>
                    <a:lnTo>
                      <a:pt x="192" y="170"/>
                    </a:lnTo>
                    <a:lnTo>
                      <a:pt x="22" y="168"/>
                    </a:lnTo>
                    <a:lnTo>
                      <a:pt x="0" y="87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80">
                <a:extLst>
                  <a:ext uri="{FF2B5EF4-FFF2-40B4-BE49-F238E27FC236}">
                    <a16:creationId xmlns:a16="http://schemas.microsoft.com/office/drawing/2014/main" id="{8E4E449D-E9C5-2147-80D5-A4CF75BA8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9028" y="5320294"/>
                <a:ext cx="173505" cy="193799"/>
              </a:xfrm>
              <a:custGeom>
                <a:avLst/>
                <a:gdLst>
                  <a:gd name="T0" fmla="*/ 171 w 171"/>
                  <a:gd name="T1" fmla="*/ 0 h 191"/>
                  <a:gd name="T2" fmla="*/ 0 w 171"/>
                  <a:gd name="T3" fmla="*/ 45 h 191"/>
                  <a:gd name="T4" fmla="*/ 88 w 171"/>
                  <a:gd name="T5" fmla="*/ 191 h 191"/>
                  <a:gd name="T6" fmla="*/ 169 w 171"/>
                  <a:gd name="T7" fmla="*/ 170 h 191"/>
                  <a:gd name="T8" fmla="*/ 171 w 171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1">
                    <a:moveTo>
                      <a:pt x="171" y="0"/>
                    </a:moveTo>
                    <a:lnTo>
                      <a:pt x="0" y="45"/>
                    </a:lnTo>
                    <a:lnTo>
                      <a:pt x="88" y="191"/>
                    </a:lnTo>
                    <a:lnTo>
                      <a:pt x="169" y="170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81">
                <a:extLst>
                  <a:ext uri="{FF2B5EF4-FFF2-40B4-BE49-F238E27FC236}">
                    <a16:creationId xmlns:a16="http://schemas.microsoft.com/office/drawing/2014/main" id="{F423304E-5590-6C46-B6FC-B81D149EE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5881" y="4907330"/>
                <a:ext cx="194813" cy="171477"/>
              </a:xfrm>
              <a:custGeom>
                <a:avLst/>
                <a:gdLst>
                  <a:gd name="T0" fmla="*/ 45 w 192"/>
                  <a:gd name="T1" fmla="*/ 169 h 169"/>
                  <a:gd name="T2" fmla="*/ 0 w 192"/>
                  <a:gd name="T3" fmla="*/ 0 h 169"/>
                  <a:gd name="T4" fmla="*/ 170 w 192"/>
                  <a:gd name="T5" fmla="*/ 1 h 169"/>
                  <a:gd name="T6" fmla="*/ 192 w 192"/>
                  <a:gd name="T7" fmla="*/ 83 h 169"/>
                  <a:gd name="T8" fmla="*/ 45 w 192"/>
                  <a:gd name="T9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69">
                    <a:moveTo>
                      <a:pt x="45" y="169"/>
                    </a:moveTo>
                    <a:lnTo>
                      <a:pt x="0" y="0"/>
                    </a:lnTo>
                    <a:lnTo>
                      <a:pt x="170" y="1"/>
                    </a:lnTo>
                    <a:lnTo>
                      <a:pt x="192" y="83"/>
                    </a:lnTo>
                    <a:lnTo>
                      <a:pt x="45" y="1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82">
                <a:extLst>
                  <a:ext uri="{FF2B5EF4-FFF2-40B4-BE49-F238E27FC236}">
                    <a16:creationId xmlns:a16="http://schemas.microsoft.com/office/drawing/2014/main" id="{405FE0C6-CB26-E04F-8546-7BBBF54B9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240" y="4802822"/>
                <a:ext cx="210033" cy="197858"/>
              </a:xfrm>
              <a:custGeom>
                <a:avLst/>
                <a:gdLst>
                  <a:gd name="T0" fmla="*/ 118 w 207"/>
                  <a:gd name="T1" fmla="*/ 195 h 195"/>
                  <a:gd name="T2" fmla="*/ 207 w 207"/>
                  <a:gd name="T3" fmla="*/ 43 h 195"/>
                  <a:gd name="T4" fmla="*/ 42 w 207"/>
                  <a:gd name="T5" fmla="*/ 0 h 195"/>
                  <a:gd name="T6" fmla="*/ 0 w 207"/>
                  <a:gd name="T7" fmla="*/ 73 h 195"/>
                  <a:gd name="T8" fmla="*/ 118 w 207"/>
                  <a:gd name="T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5">
                    <a:moveTo>
                      <a:pt x="118" y="195"/>
                    </a:moveTo>
                    <a:lnTo>
                      <a:pt x="207" y="43"/>
                    </a:lnTo>
                    <a:lnTo>
                      <a:pt x="42" y="0"/>
                    </a:lnTo>
                    <a:lnTo>
                      <a:pt x="0" y="73"/>
                    </a:lnTo>
                    <a:lnTo>
                      <a:pt x="118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83">
                <a:extLst>
                  <a:ext uri="{FF2B5EF4-FFF2-40B4-BE49-F238E27FC236}">
                    <a16:creationId xmlns:a16="http://schemas.microsoft.com/office/drawing/2014/main" id="{E06981FB-117F-9A48-9170-033FAA38B4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394" y="5269562"/>
                <a:ext cx="197857" cy="210033"/>
              </a:xfrm>
              <a:custGeom>
                <a:avLst/>
                <a:gdLst>
                  <a:gd name="T0" fmla="*/ 42 w 195"/>
                  <a:gd name="T1" fmla="*/ 0 h 207"/>
                  <a:gd name="T2" fmla="*/ 195 w 195"/>
                  <a:gd name="T3" fmla="*/ 89 h 207"/>
                  <a:gd name="T4" fmla="*/ 74 w 195"/>
                  <a:gd name="T5" fmla="*/ 207 h 207"/>
                  <a:gd name="T6" fmla="*/ 0 w 195"/>
                  <a:gd name="T7" fmla="*/ 165 h 207"/>
                  <a:gd name="T8" fmla="*/ 42 w 195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07">
                    <a:moveTo>
                      <a:pt x="42" y="0"/>
                    </a:moveTo>
                    <a:lnTo>
                      <a:pt x="195" y="89"/>
                    </a:lnTo>
                    <a:lnTo>
                      <a:pt x="74" y="207"/>
                    </a:lnTo>
                    <a:lnTo>
                      <a:pt x="0" y="165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84">
                <a:extLst>
                  <a:ext uri="{FF2B5EF4-FFF2-40B4-BE49-F238E27FC236}">
                    <a16:creationId xmlns:a16="http://schemas.microsoft.com/office/drawing/2014/main" id="{4057D655-9A9D-E348-8F6A-4D1C9388F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5149" y="5131569"/>
                <a:ext cx="210033" cy="197858"/>
              </a:xfrm>
              <a:custGeom>
                <a:avLst/>
                <a:gdLst>
                  <a:gd name="T0" fmla="*/ 88 w 207"/>
                  <a:gd name="T1" fmla="*/ 0 h 195"/>
                  <a:gd name="T2" fmla="*/ 0 w 207"/>
                  <a:gd name="T3" fmla="*/ 153 h 195"/>
                  <a:gd name="T4" fmla="*/ 165 w 207"/>
                  <a:gd name="T5" fmla="*/ 195 h 195"/>
                  <a:gd name="T6" fmla="*/ 207 w 207"/>
                  <a:gd name="T7" fmla="*/ 123 h 195"/>
                  <a:gd name="T8" fmla="*/ 88 w 207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5">
                    <a:moveTo>
                      <a:pt x="88" y="0"/>
                    </a:moveTo>
                    <a:lnTo>
                      <a:pt x="0" y="153"/>
                    </a:lnTo>
                    <a:lnTo>
                      <a:pt x="165" y="195"/>
                    </a:lnTo>
                    <a:lnTo>
                      <a:pt x="207" y="123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85">
                <a:extLst>
                  <a:ext uri="{FF2B5EF4-FFF2-40B4-BE49-F238E27FC236}">
                    <a16:creationId xmlns:a16="http://schemas.microsoft.com/office/drawing/2014/main" id="{70406A96-69BC-0044-BA3D-C42B89D24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8170" y="4653667"/>
                <a:ext cx="197857" cy="210033"/>
              </a:xfrm>
              <a:custGeom>
                <a:avLst/>
                <a:gdLst>
                  <a:gd name="T0" fmla="*/ 152 w 195"/>
                  <a:gd name="T1" fmla="*/ 207 h 207"/>
                  <a:gd name="T2" fmla="*/ 0 w 195"/>
                  <a:gd name="T3" fmla="*/ 119 h 207"/>
                  <a:gd name="T4" fmla="*/ 122 w 195"/>
                  <a:gd name="T5" fmla="*/ 0 h 207"/>
                  <a:gd name="T6" fmla="*/ 195 w 195"/>
                  <a:gd name="T7" fmla="*/ 42 h 207"/>
                  <a:gd name="T8" fmla="*/ 152 w 195"/>
                  <a:gd name="T9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07">
                    <a:moveTo>
                      <a:pt x="152" y="207"/>
                    </a:moveTo>
                    <a:lnTo>
                      <a:pt x="0" y="119"/>
                    </a:lnTo>
                    <a:lnTo>
                      <a:pt x="122" y="0"/>
                    </a:lnTo>
                    <a:lnTo>
                      <a:pt x="195" y="42"/>
                    </a:lnTo>
                    <a:lnTo>
                      <a:pt x="152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Freeform 186">
              <a:extLst>
                <a:ext uri="{FF2B5EF4-FFF2-40B4-BE49-F238E27FC236}">
                  <a16:creationId xmlns:a16="http://schemas.microsoft.com/office/drawing/2014/main" id="{70AE1364-5D87-434A-9192-3D7247D2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184" y="5345660"/>
              <a:ext cx="493121" cy="491092"/>
            </a:xfrm>
            <a:custGeom>
              <a:avLst/>
              <a:gdLst>
                <a:gd name="T0" fmla="*/ 242 w 622"/>
                <a:gd name="T1" fmla="*/ 584 h 622"/>
                <a:gd name="T2" fmla="*/ 584 w 622"/>
                <a:gd name="T3" fmla="*/ 379 h 622"/>
                <a:gd name="T4" fmla="*/ 380 w 622"/>
                <a:gd name="T5" fmla="*/ 38 h 622"/>
                <a:gd name="T6" fmla="*/ 38 w 622"/>
                <a:gd name="T7" fmla="*/ 242 h 622"/>
                <a:gd name="T8" fmla="*/ 242 w 622"/>
                <a:gd name="T9" fmla="*/ 584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22">
                  <a:moveTo>
                    <a:pt x="242" y="584"/>
                  </a:moveTo>
                  <a:cubicBezTo>
                    <a:pt x="393" y="622"/>
                    <a:pt x="546" y="530"/>
                    <a:pt x="584" y="379"/>
                  </a:cubicBezTo>
                  <a:cubicBezTo>
                    <a:pt x="622" y="229"/>
                    <a:pt x="530" y="76"/>
                    <a:pt x="380" y="38"/>
                  </a:cubicBezTo>
                  <a:cubicBezTo>
                    <a:pt x="229" y="0"/>
                    <a:pt x="76" y="91"/>
                    <a:pt x="38" y="242"/>
                  </a:cubicBezTo>
                  <a:cubicBezTo>
                    <a:pt x="0" y="393"/>
                    <a:pt x="91" y="546"/>
                    <a:pt x="242" y="58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7">
              <a:extLst>
                <a:ext uri="{FF2B5EF4-FFF2-40B4-BE49-F238E27FC236}">
                  <a16:creationId xmlns:a16="http://schemas.microsoft.com/office/drawing/2014/main" id="{25319FE4-8300-834C-9EC1-B7B2C88F24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2001" y="5481624"/>
              <a:ext cx="233370" cy="218151"/>
            </a:xfrm>
            <a:custGeom>
              <a:avLst/>
              <a:gdLst>
                <a:gd name="T0" fmla="*/ 153 w 296"/>
                <a:gd name="T1" fmla="*/ 276 h 276"/>
                <a:gd name="T2" fmla="*/ 153 w 296"/>
                <a:gd name="T3" fmla="*/ 276 h 276"/>
                <a:gd name="T4" fmla="*/ 119 w 296"/>
                <a:gd name="T5" fmla="*/ 273 h 276"/>
                <a:gd name="T6" fmla="*/ 18 w 296"/>
                <a:gd name="T7" fmla="*/ 105 h 276"/>
                <a:gd name="T8" fmla="*/ 153 w 296"/>
                <a:gd name="T9" fmla="*/ 0 h 276"/>
                <a:gd name="T10" fmla="*/ 187 w 296"/>
                <a:gd name="T11" fmla="*/ 4 h 276"/>
                <a:gd name="T12" fmla="*/ 272 w 296"/>
                <a:gd name="T13" fmla="*/ 68 h 276"/>
                <a:gd name="T14" fmla="*/ 287 w 296"/>
                <a:gd name="T15" fmla="*/ 172 h 276"/>
                <a:gd name="T16" fmla="*/ 153 w 296"/>
                <a:gd name="T17" fmla="*/ 276 h 276"/>
                <a:gd name="T18" fmla="*/ 153 w 296"/>
                <a:gd name="T19" fmla="*/ 44 h 276"/>
                <a:gd name="T20" fmla="*/ 61 w 296"/>
                <a:gd name="T21" fmla="*/ 116 h 276"/>
                <a:gd name="T22" fmla="*/ 130 w 296"/>
                <a:gd name="T23" fmla="*/ 230 h 276"/>
                <a:gd name="T24" fmla="*/ 153 w 296"/>
                <a:gd name="T25" fmla="*/ 232 h 276"/>
                <a:gd name="T26" fmla="*/ 153 w 296"/>
                <a:gd name="T27" fmla="*/ 232 h 276"/>
                <a:gd name="T28" fmla="*/ 245 w 296"/>
                <a:gd name="T29" fmla="*/ 161 h 276"/>
                <a:gd name="T30" fmla="*/ 234 w 296"/>
                <a:gd name="T31" fmla="*/ 90 h 276"/>
                <a:gd name="T32" fmla="*/ 176 w 296"/>
                <a:gd name="T33" fmla="*/ 47 h 276"/>
                <a:gd name="T34" fmla="*/ 153 w 296"/>
                <a:gd name="T35" fmla="*/ 4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6" h="276">
                  <a:moveTo>
                    <a:pt x="153" y="276"/>
                  </a:moveTo>
                  <a:cubicBezTo>
                    <a:pt x="153" y="276"/>
                    <a:pt x="153" y="276"/>
                    <a:pt x="153" y="276"/>
                  </a:cubicBezTo>
                  <a:cubicBezTo>
                    <a:pt x="142" y="276"/>
                    <a:pt x="130" y="275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3" y="0"/>
                  </a:cubicBezTo>
                  <a:cubicBezTo>
                    <a:pt x="164" y="0"/>
                    <a:pt x="176" y="2"/>
                    <a:pt x="187" y="4"/>
                  </a:cubicBezTo>
                  <a:cubicBezTo>
                    <a:pt x="223" y="13"/>
                    <a:pt x="253" y="36"/>
                    <a:pt x="272" y="68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7" y="276"/>
                    <a:pt x="153" y="276"/>
                  </a:cubicBezTo>
                  <a:close/>
                  <a:moveTo>
                    <a:pt x="153" y="44"/>
                  </a:moveTo>
                  <a:cubicBezTo>
                    <a:pt x="109" y="44"/>
                    <a:pt x="72" y="74"/>
                    <a:pt x="61" y="116"/>
                  </a:cubicBezTo>
                  <a:cubicBezTo>
                    <a:pt x="49" y="166"/>
                    <a:pt x="79" y="217"/>
                    <a:pt x="130" y="230"/>
                  </a:cubicBezTo>
                  <a:cubicBezTo>
                    <a:pt x="138" y="232"/>
                    <a:pt x="145" y="232"/>
                    <a:pt x="153" y="232"/>
                  </a:cubicBezTo>
                  <a:cubicBezTo>
                    <a:pt x="153" y="232"/>
                    <a:pt x="153" y="232"/>
                    <a:pt x="153" y="232"/>
                  </a:cubicBezTo>
                  <a:cubicBezTo>
                    <a:pt x="196" y="232"/>
                    <a:pt x="234" y="203"/>
                    <a:pt x="245" y="161"/>
                  </a:cubicBezTo>
                  <a:cubicBezTo>
                    <a:pt x="251" y="137"/>
                    <a:pt x="247" y="112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1" y="44"/>
                    <a:pt x="153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9C11C04-8910-254E-94E4-59FE2A955BB8}"/>
                </a:ext>
              </a:extLst>
            </p:cNvPr>
            <p:cNvGrpSpPr/>
            <p:nvPr/>
          </p:nvGrpSpPr>
          <p:grpSpPr>
            <a:xfrm>
              <a:off x="2910524" y="5300001"/>
              <a:ext cx="584440" cy="583426"/>
              <a:chOff x="3007020" y="5300001"/>
              <a:chExt cx="584440" cy="583426"/>
            </a:xfrm>
            <a:solidFill>
              <a:schemeClr val="accent6"/>
            </a:solidFill>
          </p:grpSpPr>
          <p:sp>
            <p:nvSpPr>
              <p:cNvPr id="67" name="Freeform 190">
                <a:extLst>
                  <a:ext uri="{FF2B5EF4-FFF2-40B4-BE49-F238E27FC236}">
                    <a16:creationId xmlns:a16="http://schemas.microsoft.com/office/drawing/2014/main" id="{E43BA152-E440-374A-A9BB-040A9542A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570" y="5533371"/>
                <a:ext cx="130890" cy="145096"/>
              </a:xfrm>
              <a:custGeom>
                <a:avLst/>
                <a:gdLst>
                  <a:gd name="T0" fmla="*/ 13 w 129"/>
                  <a:gd name="T1" fmla="*/ 0 h 143"/>
                  <a:gd name="T2" fmla="*/ 0 w 129"/>
                  <a:gd name="T3" fmla="*/ 143 h 143"/>
                  <a:gd name="T4" fmla="*/ 123 w 129"/>
                  <a:gd name="T5" fmla="*/ 116 h 143"/>
                  <a:gd name="T6" fmla="*/ 129 w 129"/>
                  <a:gd name="T7" fmla="*/ 48 h 143"/>
                  <a:gd name="T8" fmla="*/ 13 w 129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43">
                    <a:moveTo>
                      <a:pt x="13" y="0"/>
                    </a:moveTo>
                    <a:lnTo>
                      <a:pt x="0" y="143"/>
                    </a:lnTo>
                    <a:lnTo>
                      <a:pt x="123" y="116"/>
                    </a:lnTo>
                    <a:lnTo>
                      <a:pt x="129" y="48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F20812FC-B7B6-A44A-BE28-93CABBC13CA1}"/>
                  </a:ext>
                </a:extLst>
              </p:cNvPr>
              <p:cNvGrpSpPr/>
              <p:nvPr/>
            </p:nvGrpSpPr>
            <p:grpSpPr>
              <a:xfrm>
                <a:off x="3007020" y="5300001"/>
                <a:ext cx="535736" cy="583426"/>
                <a:chOff x="3007020" y="5300001"/>
                <a:chExt cx="535736" cy="583426"/>
              </a:xfrm>
              <a:grpFill/>
            </p:grpSpPr>
            <p:sp>
              <p:nvSpPr>
                <p:cNvPr id="69" name="Freeform 188">
                  <a:extLst>
                    <a:ext uri="{FF2B5EF4-FFF2-40B4-BE49-F238E27FC236}">
                      <a16:creationId xmlns:a16="http://schemas.microsoft.com/office/drawing/2014/main" id="{C7676569-D33D-DB49-B04D-C6AFADC08D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7020" y="5503946"/>
                  <a:ext cx="129876" cy="145096"/>
                </a:xfrm>
                <a:custGeom>
                  <a:avLst/>
                  <a:gdLst>
                    <a:gd name="T0" fmla="*/ 115 w 128"/>
                    <a:gd name="T1" fmla="*/ 143 h 143"/>
                    <a:gd name="T2" fmla="*/ 128 w 128"/>
                    <a:gd name="T3" fmla="*/ 0 h 143"/>
                    <a:gd name="T4" fmla="*/ 6 w 128"/>
                    <a:gd name="T5" fmla="*/ 26 h 143"/>
                    <a:gd name="T6" fmla="*/ 0 w 128"/>
                    <a:gd name="T7" fmla="*/ 95 h 143"/>
                    <a:gd name="T8" fmla="*/ 115 w 128"/>
                    <a:gd name="T9" fmla="*/ 143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143">
                      <a:moveTo>
                        <a:pt x="115" y="143"/>
                      </a:moveTo>
                      <a:lnTo>
                        <a:pt x="128" y="0"/>
                      </a:lnTo>
                      <a:lnTo>
                        <a:pt x="6" y="26"/>
                      </a:lnTo>
                      <a:lnTo>
                        <a:pt x="0" y="95"/>
                      </a:lnTo>
                      <a:lnTo>
                        <a:pt x="115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Freeform 189">
                  <a:extLst>
                    <a:ext uri="{FF2B5EF4-FFF2-40B4-BE49-F238E27FC236}">
                      <a16:creationId xmlns:a16="http://schemas.microsoft.com/office/drawing/2014/main" id="{927DEC72-A25B-EA48-A7BD-0D1D52019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0966" y="5753551"/>
                  <a:ext cx="144081" cy="129876"/>
                </a:xfrm>
                <a:custGeom>
                  <a:avLst/>
                  <a:gdLst>
                    <a:gd name="T0" fmla="*/ 0 w 142"/>
                    <a:gd name="T1" fmla="*/ 0 h 128"/>
                    <a:gd name="T2" fmla="*/ 142 w 142"/>
                    <a:gd name="T3" fmla="*/ 13 h 128"/>
                    <a:gd name="T4" fmla="*/ 94 w 142"/>
                    <a:gd name="T5" fmla="*/ 128 h 128"/>
                    <a:gd name="T6" fmla="*/ 25 w 142"/>
                    <a:gd name="T7" fmla="*/ 121 h 128"/>
                    <a:gd name="T8" fmla="*/ 0 w 142"/>
                    <a:gd name="T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28">
                      <a:moveTo>
                        <a:pt x="0" y="0"/>
                      </a:moveTo>
                      <a:lnTo>
                        <a:pt x="142" y="13"/>
                      </a:lnTo>
                      <a:lnTo>
                        <a:pt x="94" y="128"/>
                      </a:lnTo>
                      <a:lnTo>
                        <a:pt x="25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191">
                  <a:extLst>
                    <a:ext uri="{FF2B5EF4-FFF2-40B4-BE49-F238E27FC236}">
                      <a16:creationId xmlns:a16="http://schemas.microsoft.com/office/drawing/2014/main" id="{D0E1F97A-1261-884D-8DA9-2E9F3937E6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3435" y="5300001"/>
                  <a:ext cx="144081" cy="130890"/>
                </a:xfrm>
                <a:custGeom>
                  <a:avLst/>
                  <a:gdLst>
                    <a:gd name="T0" fmla="*/ 142 w 142"/>
                    <a:gd name="T1" fmla="*/ 129 h 129"/>
                    <a:gd name="T2" fmla="*/ 0 w 142"/>
                    <a:gd name="T3" fmla="*/ 116 h 129"/>
                    <a:gd name="T4" fmla="*/ 48 w 142"/>
                    <a:gd name="T5" fmla="*/ 0 h 129"/>
                    <a:gd name="T6" fmla="*/ 116 w 142"/>
                    <a:gd name="T7" fmla="*/ 7 h 129"/>
                    <a:gd name="T8" fmla="*/ 142 w 142"/>
                    <a:gd name="T9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29">
                      <a:moveTo>
                        <a:pt x="142" y="129"/>
                      </a:moveTo>
                      <a:lnTo>
                        <a:pt x="0" y="116"/>
                      </a:lnTo>
                      <a:lnTo>
                        <a:pt x="48" y="0"/>
                      </a:lnTo>
                      <a:lnTo>
                        <a:pt x="116" y="7"/>
                      </a:lnTo>
                      <a:lnTo>
                        <a:pt x="142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92">
                  <a:extLst>
                    <a:ext uri="{FF2B5EF4-FFF2-40B4-BE49-F238E27FC236}">
                      <a16:creationId xmlns:a16="http://schemas.microsoft.com/office/drawing/2014/main" id="{CCFD7AF5-CF3F-3442-82A0-EBB9AB1103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3694" y="5642954"/>
                  <a:ext cx="161329" cy="160315"/>
                </a:xfrm>
                <a:custGeom>
                  <a:avLst/>
                  <a:gdLst>
                    <a:gd name="T0" fmla="*/ 159 w 159"/>
                    <a:gd name="T1" fmla="*/ 111 h 158"/>
                    <a:gd name="T2" fmla="*/ 67 w 159"/>
                    <a:gd name="T3" fmla="*/ 0 h 158"/>
                    <a:gd name="T4" fmla="*/ 0 w 159"/>
                    <a:gd name="T5" fmla="*/ 106 h 158"/>
                    <a:gd name="T6" fmla="*/ 44 w 159"/>
                    <a:gd name="T7" fmla="*/ 158 h 158"/>
                    <a:gd name="T8" fmla="*/ 159 w 159"/>
                    <a:gd name="T9" fmla="*/ 11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158">
                      <a:moveTo>
                        <a:pt x="159" y="111"/>
                      </a:moveTo>
                      <a:lnTo>
                        <a:pt x="67" y="0"/>
                      </a:lnTo>
                      <a:lnTo>
                        <a:pt x="0" y="106"/>
                      </a:lnTo>
                      <a:lnTo>
                        <a:pt x="44" y="158"/>
                      </a:lnTo>
                      <a:lnTo>
                        <a:pt x="159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193">
                  <a:extLst>
                    <a:ext uri="{FF2B5EF4-FFF2-40B4-BE49-F238E27FC236}">
                      <a16:creationId xmlns:a16="http://schemas.microsoft.com/office/drawing/2014/main" id="{E552C355-6E41-1147-8FC6-F02611FDBA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988" y="5675423"/>
                  <a:ext cx="159300" cy="161330"/>
                </a:xfrm>
                <a:custGeom>
                  <a:avLst/>
                  <a:gdLst>
                    <a:gd name="T0" fmla="*/ 0 w 157"/>
                    <a:gd name="T1" fmla="*/ 91 h 159"/>
                    <a:gd name="T2" fmla="*/ 110 w 157"/>
                    <a:gd name="T3" fmla="*/ 0 h 159"/>
                    <a:gd name="T4" fmla="*/ 157 w 157"/>
                    <a:gd name="T5" fmla="*/ 116 h 159"/>
                    <a:gd name="T6" fmla="*/ 104 w 157"/>
                    <a:gd name="T7" fmla="*/ 159 h 159"/>
                    <a:gd name="T8" fmla="*/ 0 w 157"/>
                    <a:gd name="T9" fmla="*/ 91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9">
                      <a:moveTo>
                        <a:pt x="0" y="91"/>
                      </a:moveTo>
                      <a:lnTo>
                        <a:pt x="110" y="0"/>
                      </a:lnTo>
                      <a:lnTo>
                        <a:pt x="157" y="116"/>
                      </a:lnTo>
                      <a:lnTo>
                        <a:pt x="104" y="159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94">
                  <a:extLst>
                    <a:ext uri="{FF2B5EF4-FFF2-40B4-BE49-F238E27FC236}">
                      <a16:creationId xmlns:a16="http://schemas.microsoft.com/office/drawing/2014/main" id="{573086DE-21D5-0844-853A-4416590E69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1427" y="5378129"/>
                  <a:ext cx="161329" cy="161330"/>
                </a:xfrm>
                <a:custGeom>
                  <a:avLst/>
                  <a:gdLst>
                    <a:gd name="T0" fmla="*/ 0 w 159"/>
                    <a:gd name="T1" fmla="*/ 48 h 159"/>
                    <a:gd name="T2" fmla="*/ 92 w 159"/>
                    <a:gd name="T3" fmla="*/ 159 h 159"/>
                    <a:gd name="T4" fmla="*/ 159 w 159"/>
                    <a:gd name="T5" fmla="*/ 53 h 159"/>
                    <a:gd name="T6" fmla="*/ 116 w 159"/>
                    <a:gd name="T7" fmla="*/ 0 h 159"/>
                    <a:gd name="T8" fmla="*/ 0 w 159"/>
                    <a:gd name="T9" fmla="*/ 48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159">
                      <a:moveTo>
                        <a:pt x="0" y="48"/>
                      </a:moveTo>
                      <a:lnTo>
                        <a:pt x="92" y="159"/>
                      </a:lnTo>
                      <a:lnTo>
                        <a:pt x="159" y="53"/>
                      </a:lnTo>
                      <a:lnTo>
                        <a:pt x="116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95">
                  <a:extLst>
                    <a:ext uri="{FF2B5EF4-FFF2-40B4-BE49-F238E27FC236}">
                      <a16:creationId xmlns:a16="http://schemas.microsoft.com/office/drawing/2014/main" id="{4764028B-240C-634E-AFE0-3B37F46466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8192" y="5346675"/>
                  <a:ext cx="159300" cy="161330"/>
                </a:xfrm>
                <a:custGeom>
                  <a:avLst/>
                  <a:gdLst>
                    <a:gd name="T0" fmla="*/ 157 w 157"/>
                    <a:gd name="T1" fmla="*/ 67 h 159"/>
                    <a:gd name="T2" fmla="*/ 46 w 157"/>
                    <a:gd name="T3" fmla="*/ 159 h 159"/>
                    <a:gd name="T4" fmla="*/ 0 w 157"/>
                    <a:gd name="T5" fmla="*/ 43 h 159"/>
                    <a:gd name="T6" fmla="*/ 52 w 157"/>
                    <a:gd name="T7" fmla="*/ 0 h 159"/>
                    <a:gd name="T8" fmla="*/ 157 w 157"/>
                    <a:gd name="T9" fmla="*/ 6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9">
                      <a:moveTo>
                        <a:pt x="157" y="67"/>
                      </a:moveTo>
                      <a:lnTo>
                        <a:pt x="46" y="159"/>
                      </a:lnTo>
                      <a:lnTo>
                        <a:pt x="0" y="43"/>
                      </a:lnTo>
                      <a:lnTo>
                        <a:pt x="52" y="0"/>
                      </a:lnTo>
                      <a:lnTo>
                        <a:pt x="157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7" name="Freeform 197">
              <a:extLst>
                <a:ext uri="{FF2B5EF4-FFF2-40B4-BE49-F238E27FC236}">
                  <a16:creationId xmlns:a16="http://schemas.microsoft.com/office/drawing/2014/main" id="{5017DFDF-F1FC-CA47-B4B3-2203B901B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0499" y="2881070"/>
              <a:ext cx="234384" cy="218151"/>
            </a:xfrm>
            <a:custGeom>
              <a:avLst/>
              <a:gdLst>
                <a:gd name="T0" fmla="*/ 153 w 296"/>
                <a:gd name="T1" fmla="*/ 277 h 277"/>
                <a:gd name="T2" fmla="*/ 153 w 296"/>
                <a:gd name="T3" fmla="*/ 277 h 277"/>
                <a:gd name="T4" fmla="*/ 119 w 296"/>
                <a:gd name="T5" fmla="*/ 273 h 277"/>
                <a:gd name="T6" fmla="*/ 18 w 296"/>
                <a:gd name="T7" fmla="*/ 105 h 277"/>
                <a:gd name="T8" fmla="*/ 152 w 296"/>
                <a:gd name="T9" fmla="*/ 0 h 277"/>
                <a:gd name="T10" fmla="*/ 186 w 296"/>
                <a:gd name="T11" fmla="*/ 4 h 277"/>
                <a:gd name="T12" fmla="*/ 271 w 296"/>
                <a:gd name="T13" fmla="*/ 67 h 277"/>
                <a:gd name="T14" fmla="*/ 287 w 296"/>
                <a:gd name="T15" fmla="*/ 172 h 277"/>
                <a:gd name="T16" fmla="*/ 153 w 296"/>
                <a:gd name="T17" fmla="*/ 277 h 277"/>
                <a:gd name="T18" fmla="*/ 152 w 296"/>
                <a:gd name="T19" fmla="*/ 44 h 277"/>
                <a:gd name="T20" fmla="*/ 61 w 296"/>
                <a:gd name="T21" fmla="*/ 115 h 277"/>
                <a:gd name="T22" fmla="*/ 130 w 296"/>
                <a:gd name="T23" fmla="*/ 230 h 277"/>
                <a:gd name="T24" fmla="*/ 153 w 296"/>
                <a:gd name="T25" fmla="*/ 233 h 277"/>
                <a:gd name="T26" fmla="*/ 244 w 296"/>
                <a:gd name="T27" fmla="*/ 161 h 277"/>
                <a:gd name="T28" fmla="*/ 234 w 296"/>
                <a:gd name="T29" fmla="*/ 90 h 277"/>
                <a:gd name="T30" fmla="*/ 176 w 296"/>
                <a:gd name="T31" fmla="*/ 47 h 277"/>
                <a:gd name="T32" fmla="*/ 152 w 296"/>
                <a:gd name="T33" fmla="*/ 4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277">
                  <a:moveTo>
                    <a:pt x="153" y="277"/>
                  </a:moveTo>
                  <a:cubicBezTo>
                    <a:pt x="153" y="277"/>
                    <a:pt x="153" y="277"/>
                    <a:pt x="153" y="277"/>
                  </a:cubicBezTo>
                  <a:cubicBezTo>
                    <a:pt x="141" y="277"/>
                    <a:pt x="130" y="276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2" y="0"/>
                  </a:cubicBezTo>
                  <a:cubicBezTo>
                    <a:pt x="164" y="0"/>
                    <a:pt x="175" y="1"/>
                    <a:pt x="186" y="4"/>
                  </a:cubicBezTo>
                  <a:cubicBezTo>
                    <a:pt x="222" y="13"/>
                    <a:pt x="252" y="35"/>
                    <a:pt x="271" y="67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6" y="277"/>
                    <a:pt x="153" y="277"/>
                  </a:cubicBezTo>
                  <a:close/>
                  <a:moveTo>
                    <a:pt x="152" y="44"/>
                  </a:moveTo>
                  <a:cubicBezTo>
                    <a:pt x="109" y="44"/>
                    <a:pt x="71" y="73"/>
                    <a:pt x="61" y="115"/>
                  </a:cubicBezTo>
                  <a:cubicBezTo>
                    <a:pt x="48" y="166"/>
                    <a:pt x="79" y="217"/>
                    <a:pt x="130" y="230"/>
                  </a:cubicBezTo>
                  <a:cubicBezTo>
                    <a:pt x="137" y="232"/>
                    <a:pt x="145" y="233"/>
                    <a:pt x="153" y="233"/>
                  </a:cubicBezTo>
                  <a:cubicBezTo>
                    <a:pt x="196" y="233"/>
                    <a:pt x="234" y="204"/>
                    <a:pt x="244" y="161"/>
                  </a:cubicBezTo>
                  <a:cubicBezTo>
                    <a:pt x="250" y="137"/>
                    <a:pt x="247" y="111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0" y="44"/>
                    <a:pt x="152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06">
              <a:extLst>
                <a:ext uri="{FF2B5EF4-FFF2-40B4-BE49-F238E27FC236}">
                  <a16:creationId xmlns:a16="http://schemas.microsoft.com/office/drawing/2014/main" id="{DCA9848A-0AF6-5645-8D25-54D50EB30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976" y="4732810"/>
              <a:ext cx="144081" cy="191770"/>
            </a:xfrm>
            <a:custGeom>
              <a:avLst/>
              <a:gdLst>
                <a:gd name="T0" fmla="*/ 77 w 183"/>
                <a:gd name="T1" fmla="*/ 10 h 242"/>
                <a:gd name="T2" fmla="*/ 8 w 183"/>
                <a:gd name="T3" fmla="*/ 101 h 242"/>
                <a:gd name="T4" fmla="*/ 8 w 183"/>
                <a:gd name="T5" fmla="*/ 141 h 242"/>
                <a:gd name="T6" fmla="*/ 77 w 183"/>
                <a:gd name="T7" fmla="*/ 231 h 242"/>
                <a:gd name="T8" fmla="*/ 106 w 183"/>
                <a:gd name="T9" fmla="*/ 231 h 242"/>
                <a:gd name="T10" fmla="*/ 175 w 183"/>
                <a:gd name="T11" fmla="*/ 141 h 242"/>
                <a:gd name="T12" fmla="*/ 175 w 183"/>
                <a:gd name="T13" fmla="*/ 101 h 242"/>
                <a:gd name="T14" fmla="*/ 106 w 183"/>
                <a:gd name="T15" fmla="*/ 10 h 242"/>
                <a:gd name="T16" fmla="*/ 77 w 183"/>
                <a:gd name="T17" fmla="*/ 1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242">
                  <a:moveTo>
                    <a:pt x="77" y="10"/>
                  </a:moveTo>
                  <a:cubicBezTo>
                    <a:pt x="8" y="101"/>
                    <a:pt x="8" y="101"/>
                    <a:pt x="8" y="101"/>
                  </a:cubicBezTo>
                  <a:cubicBezTo>
                    <a:pt x="0" y="112"/>
                    <a:pt x="0" y="130"/>
                    <a:pt x="8" y="141"/>
                  </a:cubicBezTo>
                  <a:cubicBezTo>
                    <a:pt x="77" y="231"/>
                    <a:pt x="77" y="231"/>
                    <a:pt x="77" y="231"/>
                  </a:cubicBezTo>
                  <a:cubicBezTo>
                    <a:pt x="85" y="242"/>
                    <a:pt x="98" y="242"/>
                    <a:pt x="106" y="231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83" y="130"/>
                    <a:pt x="183" y="112"/>
                    <a:pt x="175" y="101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98" y="0"/>
                    <a:pt x="85" y="0"/>
                    <a:pt x="7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7">
              <a:extLst>
                <a:ext uri="{FF2B5EF4-FFF2-40B4-BE49-F238E27FC236}">
                  <a16:creationId xmlns:a16="http://schemas.microsoft.com/office/drawing/2014/main" id="{21ABFD7A-4736-A74C-B0C3-7BC1074D1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4815" y="4817027"/>
              <a:ext cx="165388" cy="526605"/>
            </a:xfrm>
            <a:custGeom>
              <a:avLst/>
              <a:gdLst>
                <a:gd name="T0" fmla="*/ 87 w 208"/>
                <a:gd name="T1" fmla="*/ 655 h 667"/>
                <a:gd name="T2" fmla="*/ 8 w 208"/>
                <a:gd name="T3" fmla="*/ 550 h 667"/>
                <a:gd name="T4" fmla="*/ 1 w 208"/>
                <a:gd name="T5" fmla="*/ 521 h 667"/>
                <a:gd name="T6" fmla="*/ 39 w 208"/>
                <a:gd name="T7" fmla="*/ 312 h 667"/>
                <a:gd name="T8" fmla="*/ 39 w 208"/>
                <a:gd name="T9" fmla="*/ 311 h 667"/>
                <a:gd name="T10" fmla="*/ 68 w 208"/>
                <a:gd name="T11" fmla="*/ 130 h 667"/>
                <a:gd name="T12" fmla="*/ 81 w 208"/>
                <a:gd name="T13" fmla="*/ 50 h 667"/>
                <a:gd name="T14" fmla="*/ 87 w 208"/>
                <a:gd name="T15" fmla="*/ 13 h 667"/>
                <a:gd name="T16" fmla="*/ 87 w 208"/>
                <a:gd name="T17" fmla="*/ 13 h 667"/>
                <a:gd name="T18" fmla="*/ 121 w 208"/>
                <a:gd name="T19" fmla="*/ 13 h 667"/>
                <a:gd name="T20" fmla="*/ 126 w 208"/>
                <a:gd name="T21" fmla="*/ 42 h 667"/>
                <a:gd name="T22" fmla="*/ 208 w 208"/>
                <a:gd name="T23" fmla="*/ 526 h 667"/>
                <a:gd name="T24" fmla="*/ 206 w 208"/>
                <a:gd name="T25" fmla="*/ 539 h 667"/>
                <a:gd name="T26" fmla="*/ 201 w 208"/>
                <a:gd name="T27" fmla="*/ 550 h 667"/>
                <a:gd name="T28" fmla="*/ 121 w 208"/>
                <a:gd name="T29" fmla="*/ 655 h 667"/>
                <a:gd name="T30" fmla="*/ 87 w 208"/>
                <a:gd name="T31" fmla="*/ 655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667">
                  <a:moveTo>
                    <a:pt x="87" y="655"/>
                  </a:moveTo>
                  <a:cubicBezTo>
                    <a:pt x="8" y="550"/>
                    <a:pt x="8" y="550"/>
                    <a:pt x="8" y="550"/>
                  </a:cubicBezTo>
                  <a:cubicBezTo>
                    <a:pt x="2" y="542"/>
                    <a:pt x="0" y="531"/>
                    <a:pt x="1" y="521"/>
                  </a:cubicBezTo>
                  <a:cubicBezTo>
                    <a:pt x="2" y="513"/>
                    <a:pt x="29" y="374"/>
                    <a:pt x="39" y="312"/>
                  </a:cubicBezTo>
                  <a:cubicBezTo>
                    <a:pt x="39" y="312"/>
                    <a:pt x="39" y="311"/>
                    <a:pt x="39" y="311"/>
                  </a:cubicBezTo>
                  <a:cubicBezTo>
                    <a:pt x="43" y="285"/>
                    <a:pt x="63" y="164"/>
                    <a:pt x="68" y="130"/>
                  </a:cubicBezTo>
                  <a:cubicBezTo>
                    <a:pt x="73" y="103"/>
                    <a:pt x="77" y="77"/>
                    <a:pt x="81" y="50"/>
                  </a:cubicBezTo>
                  <a:cubicBezTo>
                    <a:pt x="83" y="38"/>
                    <a:pt x="85" y="26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97" y="0"/>
                    <a:pt x="112" y="0"/>
                    <a:pt x="121" y="13"/>
                  </a:cubicBezTo>
                  <a:cubicBezTo>
                    <a:pt x="123" y="23"/>
                    <a:pt x="125" y="32"/>
                    <a:pt x="126" y="42"/>
                  </a:cubicBezTo>
                  <a:cubicBezTo>
                    <a:pt x="130" y="68"/>
                    <a:pt x="208" y="518"/>
                    <a:pt x="208" y="526"/>
                  </a:cubicBezTo>
                  <a:cubicBezTo>
                    <a:pt x="208" y="531"/>
                    <a:pt x="208" y="535"/>
                    <a:pt x="206" y="539"/>
                  </a:cubicBezTo>
                  <a:cubicBezTo>
                    <a:pt x="206" y="541"/>
                    <a:pt x="203" y="550"/>
                    <a:pt x="201" y="550"/>
                  </a:cubicBezTo>
                  <a:cubicBezTo>
                    <a:pt x="121" y="655"/>
                    <a:pt x="121" y="655"/>
                    <a:pt x="121" y="655"/>
                  </a:cubicBezTo>
                  <a:cubicBezTo>
                    <a:pt x="112" y="667"/>
                    <a:pt x="97" y="667"/>
                    <a:pt x="8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08">
              <a:extLst>
                <a:ext uri="{FF2B5EF4-FFF2-40B4-BE49-F238E27FC236}">
                  <a16:creationId xmlns:a16="http://schemas.microsoft.com/office/drawing/2014/main" id="{A393735F-00D1-EA4A-8AE5-108517FC4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6118" y="4829203"/>
              <a:ext cx="152198" cy="257722"/>
            </a:xfrm>
            <a:custGeom>
              <a:avLst/>
              <a:gdLst>
                <a:gd name="T0" fmla="*/ 177 w 192"/>
                <a:gd name="T1" fmla="*/ 45 h 326"/>
                <a:gd name="T2" fmla="*/ 163 w 192"/>
                <a:gd name="T3" fmla="*/ 52 h 326"/>
                <a:gd name="T4" fmla="*/ 156 w 192"/>
                <a:gd name="T5" fmla="*/ 56 h 326"/>
                <a:gd name="T6" fmla="*/ 149 w 192"/>
                <a:gd name="T7" fmla="*/ 60 h 326"/>
                <a:gd name="T8" fmla="*/ 140 w 192"/>
                <a:gd name="T9" fmla="*/ 65 h 326"/>
                <a:gd name="T10" fmla="*/ 131 w 192"/>
                <a:gd name="T11" fmla="*/ 72 h 326"/>
                <a:gd name="T12" fmla="*/ 121 w 192"/>
                <a:gd name="T13" fmla="*/ 79 h 326"/>
                <a:gd name="T14" fmla="*/ 110 w 192"/>
                <a:gd name="T15" fmla="*/ 87 h 326"/>
                <a:gd name="T16" fmla="*/ 100 w 192"/>
                <a:gd name="T17" fmla="*/ 97 h 326"/>
                <a:gd name="T18" fmla="*/ 89 w 192"/>
                <a:gd name="T19" fmla="*/ 107 h 326"/>
                <a:gd name="T20" fmla="*/ 79 w 192"/>
                <a:gd name="T21" fmla="*/ 118 h 326"/>
                <a:gd name="T22" fmla="*/ 69 w 192"/>
                <a:gd name="T23" fmla="*/ 131 h 326"/>
                <a:gd name="T24" fmla="*/ 64 w 192"/>
                <a:gd name="T25" fmla="*/ 137 h 326"/>
                <a:gd name="T26" fmla="*/ 59 w 192"/>
                <a:gd name="T27" fmla="*/ 143 h 326"/>
                <a:gd name="T28" fmla="*/ 50 w 192"/>
                <a:gd name="T29" fmla="*/ 157 h 326"/>
                <a:gd name="T30" fmla="*/ 42 w 192"/>
                <a:gd name="T31" fmla="*/ 171 h 326"/>
                <a:gd name="T32" fmla="*/ 34 w 192"/>
                <a:gd name="T33" fmla="*/ 186 h 326"/>
                <a:gd name="T34" fmla="*/ 31 w 192"/>
                <a:gd name="T35" fmla="*/ 193 h 326"/>
                <a:gd name="T36" fmla="*/ 28 w 192"/>
                <a:gd name="T37" fmla="*/ 200 h 326"/>
                <a:gd name="T38" fmla="*/ 22 w 192"/>
                <a:gd name="T39" fmla="*/ 215 h 326"/>
                <a:gd name="T40" fmla="*/ 13 w 192"/>
                <a:gd name="T41" fmla="*/ 243 h 326"/>
                <a:gd name="T42" fmla="*/ 10 w 192"/>
                <a:gd name="T43" fmla="*/ 257 h 326"/>
                <a:gd name="T44" fmla="*/ 8 w 192"/>
                <a:gd name="T45" fmla="*/ 270 h 326"/>
                <a:gd name="T46" fmla="*/ 5 w 192"/>
                <a:gd name="T47" fmla="*/ 292 h 326"/>
                <a:gd name="T48" fmla="*/ 4 w 192"/>
                <a:gd name="T49" fmla="*/ 302 h 326"/>
                <a:gd name="T50" fmla="*/ 4 w 192"/>
                <a:gd name="T51" fmla="*/ 310 h 326"/>
                <a:gd name="T52" fmla="*/ 3 w 192"/>
                <a:gd name="T53" fmla="*/ 326 h 326"/>
                <a:gd name="T54" fmla="*/ 2 w 192"/>
                <a:gd name="T55" fmla="*/ 310 h 326"/>
                <a:gd name="T56" fmla="*/ 1 w 192"/>
                <a:gd name="T57" fmla="*/ 302 h 326"/>
                <a:gd name="T58" fmla="*/ 1 w 192"/>
                <a:gd name="T59" fmla="*/ 292 h 326"/>
                <a:gd name="T60" fmla="*/ 1 w 192"/>
                <a:gd name="T61" fmla="*/ 269 h 326"/>
                <a:gd name="T62" fmla="*/ 1 w 192"/>
                <a:gd name="T63" fmla="*/ 256 h 326"/>
                <a:gd name="T64" fmla="*/ 3 w 192"/>
                <a:gd name="T65" fmla="*/ 241 h 326"/>
                <a:gd name="T66" fmla="*/ 8 w 192"/>
                <a:gd name="T67" fmla="*/ 211 h 326"/>
                <a:gd name="T68" fmla="*/ 13 w 192"/>
                <a:gd name="T69" fmla="*/ 195 h 326"/>
                <a:gd name="T70" fmla="*/ 15 w 192"/>
                <a:gd name="T71" fmla="*/ 187 h 326"/>
                <a:gd name="T72" fmla="*/ 18 w 192"/>
                <a:gd name="T73" fmla="*/ 179 h 326"/>
                <a:gd name="T74" fmla="*/ 24 w 192"/>
                <a:gd name="T75" fmla="*/ 162 h 326"/>
                <a:gd name="T76" fmla="*/ 30 w 192"/>
                <a:gd name="T77" fmla="*/ 146 h 326"/>
                <a:gd name="T78" fmla="*/ 38 w 192"/>
                <a:gd name="T79" fmla="*/ 131 h 326"/>
                <a:gd name="T80" fmla="*/ 43 w 192"/>
                <a:gd name="T81" fmla="*/ 123 h 326"/>
                <a:gd name="T82" fmla="*/ 47 w 192"/>
                <a:gd name="T83" fmla="*/ 116 h 326"/>
                <a:gd name="T84" fmla="*/ 56 w 192"/>
                <a:gd name="T85" fmla="*/ 101 h 326"/>
                <a:gd name="T86" fmla="*/ 66 w 192"/>
                <a:gd name="T87" fmla="*/ 88 h 326"/>
                <a:gd name="T88" fmla="*/ 76 w 192"/>
                <a:gd name="T89" fmla="*/ 75 h 326"/>
                <a:gd name="T90" fmla="*/ 87 w 192"/>
                <a:gd name="T91" fmla="*/ 63 h 326"/>
                <a:gd name="T92" fmla="*/ 97 w 192"/>
                <a:gd name="T93" fmla="*/ 52 h 326"/>
                <a:gd name="T94" fmla="*/ 107 w 192"/>
                <a:gd name="T95" fmla="*/ 43 h 326"/>
                <a:gd name="T96" fmla="*/ 117 w 192"/>
                <a:gd name="T97" fmla="*/ 34 h 326"/>
                <a:gd name="T98" fmla="*/ 126 w 192"/>
                <a:gd name="T99" fmla="*/ 27 h 326"/>
                <a:gd name="T100" fmla="*/ 135 w 192"/>
                <a:gd name="T101" fmla="*/ 20 h 326"/>
                <a:gd name="T102" fmla="*/ 142 w 192"/>
                <a:gd name="T103" fmla="*/ 16 h 326"/>
                <a:gd name="T104" fmla="*/ 154 w 192"/>
                <a:gd name="T105" fmla="*/ 7 h 326"/>
                <a:gd name="T106" fmla="*/ 185 w 192"/>
                <a:gd name="T107" fmla="*/ 13 h 326"/>
                <a:gd name="T108" fmla="*/ 179 w 192"/>
                <a:gd name="T109" fmla="*/ 44 h 326"/>
                <a:gd name="T110" fmla="*/ 177 w 192"/>
                <a:gd name="T111" fmla="*/ 4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2" h="326">
                  <a:moveTo>
                    <a:pt x="177" y="45"/>
                  </a:moveTo>
                  <a:cubicBezTo>
                    <a:pt x="177" y="45"/>
                    <a:pt x="172" y="47"/>
                    <a:pt x="163" y="52"/>
                  </a:cubicBezTo>
                  <a:cubicBezTo>
                    <a:pt x="161" y="53"/>
                    <a:pt x="158" y="54"/>
                    <a:pt x="156" y="56"/>
                  </a:cubicBezTo>
                  <a:cubicBezTo>
                    <a:pt x="154" y="57"/>
                    <a:pt x="151" y="59"/>
                    <a:pt x="149" y="60"/>
                  </a:cubicBezTo>
                  <a:cubicBezTo>
                    <a:pt x="146" y="62"/>
                    <a:pt x="143" y="63"/>
                    <a:pt x="140" y="65"/>
                  </a:cubicBezTo>
                  <a:cubicBezTo>
                    <a:pt x="137" y="67"/>
                    <a:pt x="134" y="69"/>
                    <a:pt x="131" y="72"/>
                  </a:cubicBezTo>
                  <a:cubicBezTo>
                    <a:pt x="128" y="74"/>
                    <a:pt x="124" y="76"/>
                    <a:pt x="121" y="79"/>
                  </a:cubicBezTo>
                  <a:cubicBezTo>
                    <a:pt x="117" y="82"/>
                    <a:pt x="114" y="85"/>
                    <a:pt x="110" y="87"/>
                  </a:cubicBezTo>
                  <a:cubicBezTo>
                    <a:pt x="107" y="90"/>
                    <a:pt x="103" y="94"/>
                    <a:pt x="100" y="97"/>
                  </a:cubicBezTo>
                  <a:cubicBezTo>
                    <a:pt x="96" y="100"/>
                    <a:pt x="92" y="103"/>
                    <a:pt x="89" y="107"/>
                  </a:cubicBezTo>
                  <a:cubicBezTo>
                    <a:pt x="86" y="111"/>
                    <a:pt x="82" y="115"/>
                    <a:pt x="79" y="118"/>
                  </a:cubicBezTo>
                  <a:cubicBezTo>
                    <a:pt x="75" y="122"/>
                    <a:pt x="72" y="127"/>
                    <a:pt x="69" y="131"/>
                  </a:cubicBezTo>
                  <a:cubicBezTo>
                    <a:pt x="67" y="133"/>
                    <a:pt x="65" y="135"/>
                    <a:pt x="64" y="137"/>
                  </a:cubicBezTo>
                  <a:cubicBezTo>
                    <a:pt x="62" y="139"/>
                    <a:pt x="61" y="141"/>
                    <a:pt x="59" y="143"/>
                  </a:cubicBezTo>
                  <a:cubicBezTo>
                    <a:pt x="56" y="148"/>
                    <a:pt x="53" y="152"/>
                    <a:pt x="50" y="157"/>
                  </a:cubicBezTo>
                  <a:cubicBezTo>
                    <a:pt x="47" y="162"/>
                    <a:pt x="44" y="166"/>
                    <a:pt x="42" y="171"/>
                  </a:cubicBezTo>
                  <a:cubicBezTo>
                    <a:pt x="39" y="176"/>
                    <a:pt x="37" y="181"/>
                    <a:pt x="34" y="186"/>
                  </a:cubicBezTo>
                  <a:cubicBezTo>
                    <a:pt x="33" y="188"/>
                    <a:pt x="32" y="190"/>
                    <a:pt x="31" y="193"/>
                  </a:cubicBezTo>
                  <a:cubicBezTo>
                    <a:pt x="30" y="195"/>
                    <a:pt x="29" y="198"/>
                    <a:pt x="28" y="200"/>
                  </a:cubicBezTo>
                  <a:cubicBezTo>
                    <a:pt x="26" y="205"/>
                    <a:pt x="23" y="210"/>
                    <a:pt x="22" y="215"/>
                  </a:cubicBezTo>
                  <a:cubicBezTo>
                    <a:pt x="19" y="225"/>
                    <a:pt x="15" y="234"/>
                    <a:pt x="13" y="243"/>
                  </a:cubicBezTo>
                  <a:cubicBezTo>
                    <a:pt x="12" y="248"/>
                    <a:pt x="11" y="252"/>
                    <a:pt x="10" y="257"/>
                  </a:cubicBezTo>
                  <a:cubicBezTo>
                    <a:pt x="9" y="261"/>
                    <a:pt x="8" y="266"/>
                    <a:pt x="8" y="270"/>
                  </a:cubicBezTo>
                  <a:cubicBezTo>
                    <a:pt x="6" y="278"/>
                    <a:pt x="5" y="286"/>
                    <a:pt x="5" y="292"/>
                  </a:cubicBezTo>
                  <a:cubicBezTo>
                    <a:pt x="4" y="296"/>
                    <a:pt x="4" y="299"/>
                    <a:pt x="4" y="302"/>
                  </a:cubicBezTo>
                  <a:cubicBezTo>
                    <a:pt x="4" y="305"/>
                    <a:pt x="4" y="308"/>
                    <a:pt x="4" y="310"/>
                  </a:cubicBezTo>
                  <a:cubicBezTo>
                    <a:pt x="4" y="320"/>
                    <a:pt x="3" y="326"/>
                    <a:pt x="3" y="326"/>
                  </a:cubicBezTo>
                  <a:cubicBezTo>
                    <a:pt x="3" y="326"/>
                    <a:pt x="3" y="320"/>
                    <a:pt x="2" y="310"/>
                  </a:cubicBezTo>
                  <a:cubicBezTo>
                    <a:pt x="2" y="308"/>
                    <a:pt x="1" y="305"/>
                    <a:pt x="1" y="302"/>
                  </a:cubicBezTo>
                  <a:cubicBezTo>
                    <a:pt x="1" y="299"/>
                    <a:pt x="1" y="296"/>
                    <a:pt x="1" y="292"/>
                  </a:cubicBezTo>
                  <a:cubicBezTo>
                    <a:pt x="1" y="285"/>
                    <a:pt x="0" y="278"/>
                    <a:pt x="1" y="269"/>
                  </a:cubicBezTo>
                  <a:cubicBezTo>
                    <a:pt x="1" y="265"/>
                    <a:pt x="1" y="260"/>
                    <a:pt x="1" y="256"/>
                  </a:cubicBezTo>
                  <a:cubicBezTo>
                    <a:pt x="2" y="251"/>
                    <a:pt x="2" y="246"/>
                    <a:pt x="3" y="241"/>
                  </a:cubicBezTo>
                  <a:cubicBezTo>
                    <a:pt x="4" y="232"/>
                    <a:pt x="6" y="221"/>
                    <a:pt x="8" y="211"/>
                  </a:cubicBezTo>
                  <a:cubicBezTo>
                    <a:pt x="9" y="206"/>
                    <a:pt x="11" y="200"/>
                    <a:pt x="13" y="195"/>
                  </a:cubicBezTo>
                  <a:cubicBezTo>
                    <a:pt x="13" y="192"/>
                    <a:pt x="14" y="189"/>
                    <a:pt x="15" y="187"/>
                  </a:cubicBezTo>
                  <a:cubicBezTo>
                    <a:pt x="16" y="184"/>
                    <a:pt x="17" y="181"/>
                    <a:pt x="18" y="179"/>
                  </a:cubicBezTo>
                  <a:cubicBezTo>
                    <a:pt x="20" y="173"/>
                    <a:pt x="21" y="168"/>
                    <a:pt x="24" y="162"/>
                  </a:cubicBezTo>
                  <a:cubicBezTo>
                    <a:pt x="26" y="157"/>
                    <a:pt x="28" y="152"/>
                    <a:pt x="30" y="146"/>
                  </a:cubicBezTo>
                  <a:cubicBezTo>
                    <a:pt x="33" y="141"/>
                    <a:pt x="36" y="136"/>
                    <a:pt x="38" y="131"/>
                  </a:cubicBezTo>
                  <a:cubicBezTo>
                    <a:pt x="40" y="128"/>
                    <a:pt x="41" y="126"/>
                    <a:pt x="43" y="123"/>
                  </a:cubicBezTo>
                  <a:cubicBezTo>
                    <a:pt x="44" y="121"/>
                    <a:pt x="46" y="118"/>
                    <a:pt x="47" y="116"/>
                  </a:cubicBezTo>
                  <a:cubicBezTo>
                    <a:pt x="50" y="111"/>
                    <a:pt x="53" y="106"/>
                    <a:pt x="56" y="101"/>
                  </a:cubicBezTo>
                  <a:cubicBezTo>
                    <a:pt x="60" y="97"/>
                    <a:pt x="63" y="92"/>
                    <a:pt x="66" y="88"/>
                  </a:cubicBezTo>
                  <a:cubicBezTo>
                    <a:pt x="69" y="83"/>
                    <a:pt x="73" y="79"/>
                    <a:pt x="76" y="75"/>
                  </a:cubicBezTo>
                  <a:cubicBezTo>
                    <a:pt x="80" y="71"/>
                    <a:pt x="83" y="67"/>
                    <a:pt x="87" y="63"/>
                  </a:cubicBezTo>
                  <a:cubicBezTo>
                    <a:pt x="90" y="59"/>
                    <a:pt x="94" y="56"/>
                    <a:pt x="97" y="52"/>
                  </a:cubicBezTo>
                  <a:cubicBezTo>
                    <a:pt x="100" y="49"/>
                    <a:pt x="104" y="46"/>
                    <a:pt x="107" y="43"/>
                  </a:cubicBezTo>
                  <a:cubicBezTo>
                    <a:pt x="111" y="40"/>
                    <a:pt x="114" y="37"/>
                    <a:pt x="117" y="34"/>
                  </a:cubicBezTo>
                  <a:cubicBezTo>
                    <a:pt x="120" y="32"/>
                    <a:pt x="123" y="29"/>
                    <a:pt x="126" y="27"/>
                  </a:cubicBezTo>
                  <a:cubicBezTo>
                    <a:pt x="129" y="25"/>
                    <a:pt x="132" y="22"/>
                    <a:pt x="135" y="20"/>
                  </a:cubicBezTo>
                  <a:cubicBezTo>
                    <a:pt x="137" y="18"/>
                    <a:pt x="140" y="17"/>
                    <a:pt x="142" y="16"/>
                  </a:cubicBezTo>
                  <a:cubicBezTo>
                    <a:pt x="150" y="10"/>
                    <a:pt x="154" y="7"/>
                    <a:pt x="154" y="7"/>
                  </a:cubicBezTo>
                  <a:cubicBezTo>
                    <a:pt x="165" y="0"/>
                    <a:pt x="178" y="3"/>
                    <a:pt x="185" y="13"/>
                  </a:cubicBezTo>
                  <a:cubicBezTo>
                    <a:pt x="192" y="23"/>
                    <a:pt x="189" y="37"/>
                    <a:pt x="179" y="44"/>
                  </a:cubicBezTo>
                  <a:cubicBezTo>
                    <a:pt x="179" y="44"/>
                    <a:pt x="178" y="44"/>
                    <a:pt x="177" y="4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09">
              <a:extLst>
                <a:ext uri="{FF2B5EF4-FFF2-40B4-BE49-F238E27FC236}">
                  <a16:creationId xmlns:a16="http://schemas.microsoft.com/office/drawing/2014/main" id="{9C8B2714-416D-D94C-903D-34064FDA2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422" y="4792675"/>
              <a:ext cx="139007" cy="133934"/>
            </a:xfrm>
            <a:custGeom>
              <a:avLst/>
              <a:gdLst>
                <a:gd name="T0" fmla="*/ 0 w 137"/>
                <a:gd name="T1" fmla="*/ 0 h 132"/>
                <a:gd name="T2" fmla="*/ 137 w 137"/>
                <a:gd name="T3" fmla="*/ 28 h 132"/>
                <a:gd name="T4" fmla="*/ 44 w 137"/>
                <a:gd name="T5" fmla="*/ 132 h 132"/>
                <a:gd name="T6" fmla="*/ 0 w 137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32">
                  <a:moveTo>
                    <a:pt x="0" y="0"/>
                  </a:moveTo>
                  <a:lnTo>
                    <a:pt x="137" y="28"/>
                  </a:lnTo>
                  <a:lnTo>
                    <a:pt x="44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10">
              <a:extLst>
                <a:ext uri="{FF2B5EF4-FFF2-40B4-BE49-F238E27FC236}">
                  <a16:creationId xmlns:a16="http://schemas.microsoft.com/office/drawing/2014/main" id="{D4A36467-85E7-6B46-8485-BC9B27B56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305" y="3597414"/>
              <a:ext cx="211048" cy="656481"/>
            </a:xfrm>
            <a:custGeom>
              <a:avLst/>
              <a:gdLst>
                <a:gd name="T0" fmla="*/ 74 w 266"/>
                <a:gd name="T1" fmla="*/ 17 h 831"/>
                <a:gd name="T2" fmla="*/ 81 w 266"/>
                <a:gd name="T3" fmla="*/ 24 h 831"/>
                <a:gd name="T4" fmla="*/ 88 w 266"/>
                <a:gd name="T5" fmla="*/ 33 h 831"/>
                <a:gd name="T6" fmla="*/ 93 w 266"/>
                <a:gd name="T7" fmla="*/ 39 h 831"/>
                <a:gd name="T8" fmla="*/ 99 w 266"/>
                <a:gd name="T9" fmla="*/ 45 h 831"/>
                <a:gd name="T10" fmla="*/ 112 w 266"/>
                <a:gd name="T11" fmla="*/ 62 h 831"/>
                <a:gd name="T12" fmla="*/ 127 w 266"/>
                <a:gd name="T13" fmla="*/ 81 h 831"/>
                <a:gd name="T14" fmla="*/ 143 w 266"/>
                <a:gd name="T15" fmla="*/ 103 h 831"/>
                <a:gd name="T16" fmla="*/ 159 w 266"/>
                <a:gd name="T17" fmla="*/ 128 h 831"/>
                <a:gd name="T18" fmla="*/ 192 w 266"/>
                <a:gd name="T19" fmla="*/ 187 h 831"/>
                <a:gd name="T20" fmla="*/ 222 w 266"/>
                <a:gd name="T21" fmla="*/ 256 h 831"/>
                <a:gd name="T22" fmla="*/ 245 w 266"/>
                <a:gd name="T23" fmla="*/ 332 h 831"/>
                <a:gd name="T24" fmla="*/ 260 w 266"/>
                <a:gd name="T25" fmla="*/ 413 h 831"/>
                <a:gd name="T26" fmla="*/ 266 w 266"/>
                <a:gd name="T27" fmla="*/ 494 h 831"/>
                <a:gd name="T28" fmla="*/ 262 w 266"/>
                <a:gd name="T29" fmla="*/ 573 h 831"/>
                <a:gd name="T30" fmla="*/ 257 w 266"/>
                <a:gd name="T31" fmla="*/ 610 h 831"/>
                <a:gd name="T32" fmla="*/ 251 w 266"/>
                <a:gd name="T33" fmla="*/ 645 h 831"/>
                <a:gd name="T34" fmla="*/ 247 w 266"/>
                <a:gd name="T35" fmla="*/ 662 h 831"/>
                <a:gd name="T36" fmla="*/ 243 w 266"/>
                <a:gd name="T37" fmla="*/ 678 h 831"/>
                <a:gd name="T38" fmla="*/ 234 w 266"/>
                <a:gd name="T39" fmla="*/ 708 h 831"/>
                <a:gd name="T40" fmla="*/ 215 w 266"/>
                <a:gd name="T41" fmla="*/ 760 h 831"/>
                <a:gd name="T42" fmla="*/ 206 w 266"/>
                <a:gd name="T43" fmla="*/ 781 h 831"/>
                <a:gd name="T44" fmla="*/ 198 w 266"/>
                <a:gd name="T45" fmla="*/ 799 h 831"/>
                <a:gd name="T46" fmla="*/ 194 w 266"/>
                <a:gd name="T47" fmla="*/ 806 h 831"/>
                <a:gd name="T48" fmla="*/ 191 w 266"/>
                <a:gd name="T49" fmla="*/ 813 h 831"/>
                <a:gd name="T50" fmla="*/ 186 w 266"/>
                <a:gd name="T51" fmla="*/ 823 h 831"/>
                <a:gd name="T52" fmla="*/ 181 w 266"/>
                <a:gd name="T53" fmla="*/ 831 h 831"/>
                <a:gd name="T54" fmla="*/ 185 w 266"/>
                <a:gd name="T55" fmla="*/ 822 h 831"/>
                <a:gd name="T56" fmla="*/ 189 w 266"/>
                <a:gd name="T57" fmla="*/ 812 h 831"/>
                <a:gd name="T58" fmla="*/ 192 w 266"/>
                <a:gd name="T59" fmla="*/ 805 h 831"/>
                <a:gd name="T60" fmla="*/ 195 w 266"/>
                <a:gd name="T61" fmla="*/ 797 h 831"/>
                <a:gd name="T62" fmla="*/ 201 w 266"/>
                <a:gd name="T63" fmla="*/ 779 h 831"/>
                <a:gd name="T64" fmla="*/ 208 w 266"/>
                <a:gd name="T65" fmla="*/ 758 h 831"/>
                <a:gd name="T66" fmla="*/ 222 w 266"/>
                <a:gd name="T67" fmla="*/ 705 h 831"/>
                <a:gd name="T68" fmla="*/ 228 w 266"/>
                <a:gd name="T69" fmla="*/ 675 h 831"/>
                <a:gd name="T70" fmla="*/ 230 w 266"/>
                <a:gd name="T71" fmla="*/ 659 h 831"/>
                <a:gd name="T72" fmla="*/ 232 w 266"/>
                <a:gd name="T73" fmla="*/ 642 h 831"/>
                <a:gd name="T74" fmla="*/ 235 w 266"/>
                <a:gd name="T75" fmla="*/ 608 h 831"/>
                <a:gd name="T76" fmla="*/ 237 w 266"/>
                <a:gd name="T77" fmla="*/ 572 h 831"/>
                <a:gd name="T78" fmla="*/ 233 w 266"/>
                <a:gd name="T79" fmla="*/ 496 h 831"/>
                <a:gd name="T80" fmla="*/ 221 w 266"/>
                <a:gd name="T81" fmla="*/ 420 h 831"/>
                <a:gd name="T82" fmla="*/ 200 w 266"/>
                <a:gd name="T83" fmla="*/ 346 h 831"/>
                <a:gd name="T84" fmla="*/ 172 w 266"/>
                <a:gd name="T85" fmla="*/ 277 h 831"/>
                <a:gd name="T86" fmla="*/ 138 w 266"/>
                <a:gd name="T87" fmla="*/ 217 h 831"/>
                <a:gd name="T88" fmla="*/ 104 w 266"/>
                <a:gd name="T89" fmla="*/ 166 h 831"/>
                <a:gd name="T90" fmla="*/ 87 w 266"/>
                <a:gd name="T91" fmla="*/ 145 h 831"/>
                <a:gd name="T92" fmla="*/ 71 w 266"/>
                <a:gd name="T93" fmla="*/ 126 h 831"/>
                <a:gd name="T94" fmla="*/ 56 w 266"/>
                <a:gd name="T95" fmla="*/ 110 h 831"/>
                <a:gd name="T96" fmla="*/ 43 w 266"/>
                <a:gd name="T97" fmla="*/ 98 h 831"/>
                <a:gd name="T98" fmla="*/ 38 w 266"/>
                <a:gd name="T99" fmla="*/ 92 h 831"/>
                <a:gd name="T100" fmla="*/ 33 w 266"/>
                <a:gd name="T101" fmla="*/ 88 h 831"/>
                <a:gd name="T102" fmla="*/ 24 w 266"/>
                <a:gd name="T103" fmla="*/ 80 h 831"/>
                <a:gd name="T104" fmla="*/ 17 w 266"/>
                <a:gd name="T105" fmla="*/ 73 h 831"/>
                <a:gd name="T106" fmla="*/ 15 w 266"/>
                <a:gd name="T107" fmla="*/ 17 h 831"/>
                <a:gd name="T108" fmla="*/ 72 w 266"/>
                <a:gd name="T109" fmla="*/ 15 h 831"/>
                <a:gd name="T110" fmla="*/ 74 w 266"/>
                <a:gd name="T111" fmla="*/ 17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" h="831">
                  <a:moveTo>
                    <a:pt x="74" y="17"/>
                  </a:moveTo>
                  <a:cubicBezTo>
                    <a:pt x="74" y="17"/>
                    <a:pt x="76" y="20"/>
                    <a:pt x="81" y="24"/>
                  </a:cubicBezTo>
                  <a:cubicBezTo>
                    <a:pt x="83" y="27"/>
                    <a:pt x="85" y="30"/>
                    <a:pt x="88" y="33"/>
                  </a:cubicBezTo>
                  <a:cubicBezTo>
                    <a:pt x="90" y="35"/>
                    <a:pt x="91" y="36"/>
                    <a:pt x="93" y="39"/>
                  </a:cubicBezTo>
                  <a:cubicBezTo>
                    <a:pt x="95" y="41"/>
                    <a:pt x="97" y="43"/>
                    <a:pt x="99" y="45"/>
                  </a:cubicBezTo>
                  <a:cubicBezTo>
                    <a:pt x="103" y="50"/>
                    <a:pt x="108" y="56"/>
                    <a:pt x="112" y="62"/>
                  </a:cubicBezTo>
                  <a:cubicBezTo>
                    <a:pt x="117" y="67"/>
                    <a:pt x="122" y="74"/>
                    <a:pt x="127" y="81"/>
                  </a:cubicBezTo>
                  <a:cubicBezTo>
                    <a:pt x="132" y="88"/>
                    <a:pt x="137" y="95"/>
                    <a:pt x="143" y="103"/>
                  </a:cubicBezTo>
                  <a:cubicBezTo>
                    <a:pt x="148" y="111"/>
                    <a:pt x="153" y="119"/>
                    <a:pt x="159" y="128"/>
                  </a:cubicBezTo>
                  <a:cubicBezTo>
                    <a:pt x="170" y="146"/>
                    <a:pt x="181" y="166"/>
                    <a:pt x="192" y="187"/>
                  </a:cubicBezTo>
                  <a:cubicBezTo>
                    <a:pt x="203" y="208"/>
                    <a:pt x="213" y="232"/>
                    <a:pt x="222" y="256"/>
                  </a:cubicBezTo>
                  <a:cubicBezTo>
                    <a:pt x="231" y="280"/>
                    <a:pt x="239" y="306"/>
                    <a:pt x="245" y="332"/>
                  </a:cubicBezTo>
                  <a:cubicBezTo>
                    <a:pt x="252" y="359"/>
                    <a:pt x="257" y="386"/>
                    <a:pt x="260" y="413"/>
                  </a:cubicBezTo>
                  <a:cubicBezTo>
                    <a:pt x="264" y="440"/>
                    <a:pt x="265" y="468"/>
                    <a:pt x="266" y="494"/>
                  </a:cubicBezTo>
                  <a:cubicBezTo>
                    <a:pt x="266" y="521"/>
                    <a:pt x="265" y="548"/>
                    <a:pt x="262" y="573"/>
                  </a:cubicBezTo>
                  <a:cubicBezTo>
                    <a:pt x="261" y="586"/>
                    <a:pt x="259" y="598"/>
                    <a:pt x="257" y="610"/>
                  </a:cubicBezTo>
                  <a:cubicBezTo>
                    <a:pt x="255" y="622"/>
                    <a:pt x="253" y="634"/>
                    <a:pt x="251" y="645"/>
                  </a:cubicBezTo>
                  <a:cubicBezTo>
                    <a:pt x="249" y="651"/>
                    <a:pt x="248" y="657"/>
                    <a:pt x="247" y="662"/>
                  </a:cubicBezTo>
                  <a:cubicBezTo>
                    <a:pt x="245" y="668"/>
                    <a:pt x="244" y="673"/>
                    <a:pt x="243" y="678"/>
                  </a:cubicBezTo>
                  <a:cubicBezTo>
                    <a:pt x="240" y="689"/>
                    <a:pt x="237" y="699"/>
                    <a:pt x="234" y="708"/>
                  </a:cubicBezTo>
                  <a:cubicBezTo>
                    <a:pt x="228" y="728"/>
                    <a:pt x="221" y="745"/>
                    <a:pt x="215" y="760"/>
                  </a:cubicBezTo>
                  <a:cubicBezTo>
                    <a:pt x="212" y="768"/>
                    <a:pt x="209" y="775"/>
                    <a:pt x="206" y="781"/>
                  </a:cubicBezTo>
                  <a:cubicBezTo>
                    <a:pt x="203" y="788"/>
                    <a:pt x="200" y="793"/>
                    <a:pt x="198" y="799"/>
                  </a:cubicBezTo>
                  <a:cubicBezTo>
                    <a:pt x="197" y="801"/>
                    <a:pt x="195" y="804"/>
                    <a:pt x="194" y="806"/>
                  </a:cubicBezTo>
                  <a:cubicBezTo>
                    <a:pt x="193" y="808"/>
                    <a:pt x="192" y="811"/>
                    <a:pt x="191" y="813"/>
                  </a:cubicBezTo>
                  <a:cubicBezTo>
                    <a:pt x="189" y="817"/>
                    <a:pt x="187" y="820"/>
                    <a:pt x="186" y="823"/>
                  </a:cubicBezTo>
                  <a:cubicBezTo>
                    <a:pt x="183" y="828"/>
                    <a:pt x="181" y="831"/>
                    <a:pt x="181" y="831"/>
                  </a:cubicBezTo>
                  <a:cubicBezTo>
                    <a:pt x="181" y="831"/>
                    <a:pt x="182" y="828"/>
                    <a:pt x="185" y="822"/>
                  </a:cubicBezTo>
                  <a:cubicBezTo>
                    <a:pt x="186" y="820"/>
                    <a:pt x="187" y="816"/>
                    <a:pt x="189" y="812"/>
                  </a:cubicBezTo>
                  <a:cubicBezTo>
                    <a:pt x="190" y="810"/>
                    <a:pt x="191" y="808"/>
                    <a:pt x="192" y="805"/>
                  </a:cubicBezTo>
                  <a:cubicBezTo>
                    <a:pt x="193" y="803"/>
                    <a:pt x="194" y="800"/>
                    <a:pt x="195" y="797"/>
                  </a:cubicBezTo>
                  <a:cubicBezTo>
                    <a:pt x="197" y="792"/>
                    <a:pt x="199" y="786"/>
                    <a:pt x="201" y="779"/>
                  </a:cubicBezTo>
                  <a:cubicBezTo>
                    <a:pt x="203" y="773"/>
                    <a:pt x="206" y="765"/>
                    <a:pt x="208" y="758"/>
                  </a:cubicBezTo>
                  <a:cubicBezTo>
                    <a:pt x="213" y="742"/>
                    <a:pt x="218" y="725"/>
                    <a:pt x="222" y="705"/>
                  </a:cubicBezTo>
                  <a:cubicBezTo>
                    <a:pt x="224" y="696"/>
                    <a:pt x="226" y="685"/>
                    <a:pt x="228" y="675"/>
                  </a:cubicBezTo>
                  <a:cubicBezTo>
                    <a:pt x="229" y="670"/>
                    <a:pt x="229" y="664"/>
                    <a:pt x="230" y="659"/>
                  </a:cubicBezTo>
                  <a:cubicBezTo>
                    <a:pt x="231" y="653"/>
                    <a:pt x="232" y="648"/>
                    <a:pt x="232" y="642"/>
                  </a:cubicBezTo>
                  <a:cubicBezTo>
                    <a:pt x="233" y="631"/>
                    <a:pt x="235" y="620"/>
                    <a:pt x="235" y="608"/>
                  </a:cubicBezTo>
                  <a:cubicBezTo>
                    <a:pt x="236" y="596"/>
                    <a:pt x="237" y="584"/>
                    <a:pt x="237" y="572"/>
                  </a:cubicBezTo>
                  <a:cubicBezTo>
                    <a:pt x="237" y="547"/>
                    <a:pt x="236" y="522"/>
                    <a:pt x="233" y="496"/>
                  </a:cubicBezTo>
                  <a:cubicBezTo>
                    <a:pt x="231" y="471"/>
                    <a:pt x="227" y="445"/>
                    <a:pt x="221" y="420"/>
                  </a:cubicBezTo>
                  <a:cubicBezTo>
                    <a:pt x="215" y="395"/>
                    <a:pt x="208" y="370"/>
                    <a:pt x="200" y="346"/>
                  </a:cubicBezTo>
                  <a:cubicBezTo>
                    <a:pt x="191" y="322"/>
                    <a:pt x="182" y="299"/>
                    <a:pt x="172" y="277"/>
                  </a:cubicBezTo>
                  <a:cubicBezTo>
                    <a:pt x="161" y="256"/>
                    <a:pt x="150" y="235"/>
                    <a:pt x="138" y="217"/>
                  </a:cubicBezTo>
                  <a:cubicBezTo>
                    <a:pt x="127" y="198"/>
                    <a:pt x="115" y="181"/>
                    <a:pt x="104" y="166"/>
                  </a:cubicBezTo>
                  <a:cubicBezTo>
                    <a:pt x="98" y="159"/>
                    <a:pt x="92" y="151"/>
                    <a:pt x="87" y="145"/>
                  </a:cubicBezTo>
                  <a:cubicBezTo>
                    <a:pt x="81" y="138"/>
                    <a:pt x="76" y="132"/>
                    <a:pt x="71" y="126"/>
                  </a:cubicBezTo>
                  <a:cubicBezTo>
                    <a:pt x="65" y="120"/>
                    <a:pt x="60" y="115"/>
                    <a:pt x="56" y="110"/>
                  </a:cubicBezTo>
                  <a:cubicBezTo>
                    <a:pt x="51" y="106"/>
                    <a:pt x="47" y="102"/>
                    <a:pt x="43" y="98"/>
                  </a:cubicBezTo>
                  <a:cubicBezTo>
                    <a:pt x="42" y="96"/>
                    <a:pt x="40" y="94"/>
                    <a:pt x="38" y="92"/>
                  </a:cubicBezTo>
                  <a:cubicBezTo>
                    <a:pt x="36" y="91"/>
                    <a:pt x="34" y="89"/>
                    <a:pt x="33" y="88"/>
                  </a:cubicBezTo>
                  <a:cubicBezTo>
                    <a:pt x="30" y="84"/>
                    <a:pt x="27" y="82"/>
                    <a:pt x="24" y="80"/>
                  </a:cubicBezTo>
                  <a:cubicBezTo>
                    <a:pt x="20" y="75"/>
                    <a:pt x="17" y="73"/>
                    <a:pt x="17" y="73"/>
                  </a:cubicBezTo>
                  <a:cubicBezTo>
                    <a:pt x="1" y="58"/>
                    <a:pt x="0" y="33"/>
                    <a:pt x="15" y="17"/>
                  </a:cubicBezTo>
                  <a:cubicBezTo>
                    <a:pt x="30" y="1"/>
                    <a:pt x="55" y="0"/>
                    <a:pt x="72" y="15"/>
                  </a:cubicBezTo>
                  <a:cubicBezTo>
                    <a:pt x="72" y="15"/>
                    <a:pt x="73" y="16"/>
                    <a:pt x="74" y="1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11">
              <a:extLst>
                <a:ext uri="{FF2B5EF4-FFF2-40B4-BE49-F238E27FC236}">
                  <a16:creationId xmlns:a16="http://schemas.microsoft.com/office/drawing/2014/main" id="{257C014B-3670-0243-BF6F-FF6667767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825" y="3535520"/>
              <a:ext cx="235399" cy="217136"/>
            </a:xfrm>
            <a:custGeom>
              <a:avLst/>
              <a:gdLst>
                <a:gd name="T0" fmla="*/ 93 w 232"/>
                <a:gd name="T1" fmla="*/ 214 h 214"/>
                <a:gd name="T2" fmla="*/ 0 w 232"/>
                <a:gd name="T3" fmla="*/ 0 h 214"/>
                <a:gd name="T4" fmla="*/ 232 w 232"/>
                <a:gd name="T5" fmla="*/ 27 h 214"/>
                <a:gd name="T6" fmla="*/ 93 w 232"/>
                <a:gd name="T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14">
                  <a:moveTo>
                    <a:pt x="93" y="214"/>
                  </a:moveTo>
                  <a:lnTo>
                    <a:pt x="0" y="0"/>
                  </a:lnTo>
                  <a:lnTo>
                    <a:pt x="232" y="27"/>
                  </a:lnTo>
                  <a:lnTo>
                    <a:pt x="93" y="2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12">
              <a:extLst>
                <a:ext uri="{FF2B5EF4-FFF2-40B4-BE49-F238E27FC236}">
                  <a16:creationId xmlns:a16="http://schemas.microsoft.com/office/drawing/2014/main" id="{7DEE9877-E190-BE4C-8D56-510CCF6C2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960" y="2866864"/>
              <a:ext cx="253663" cy="550957"/>
            </a:xfrm>
            <a:custGeom>
              <a:avLst/>
              <a:gdLst>
                <a:gd name="T0" fmla="*/ 300 w 320"/>
                <a:gd name="T1" fmla="*/ 65 h 698"/>
                <a:gd name="T2" fmla="*/ 293 w 320"/>
                <a:gd name="T3" fmla="*/ 69 h 698"/>
                <a:gd name="T4" fmla="*/ 284 w 320"/>
                <a:gd name="T5" fmla="*/ 75 h 698"/>
                <a:gd name="T6" fmla="*/ 279 w 320"/>
                <a:gd name="T7" fmla="*/ 78 h 698"/>
                <a:gd name="T8" fmla="*/ 273 w 320"/>
                <a:gd name="T9" fmla="*/ 82 h 698"/>
                <a:gd name="T10" fmla="*/ 260 w 320"/>
                <a:gd name="T11" fmla="*/ 91 h 698"/>
                <a:gd name="T12" fmla="*/ 244 w 320"/>
                <a:gd name="T13" fmla="*/ 102 h 698"/>
                <a:gd name="T14" fmla="*/ 227 w 320"/>
                <a:gd name="T15" fmla="*/ 115 h 698"/>
                <a:gd name="T16" fmla="*/ 208 w 320"/>
                <a:gd name="T17" fmla="*/ 131 h 698"/>
                <a:gd name="T18" fmla="*/ 169 w 320"/>
                <a:gd name="T19" fmla="*/ 169 h 698"/>
                <a:gd name="T20" fmla="*/ 130 w 320"/>
                <a:gd name="T21" fmla="*/ 216 h 698"/>
                <a:gd name="T22" fmla="*/ 93 w 320"/>
                <a:gd name="T23" fmla="*/ 271 h 698"/>
                <a:gd name="T24" fmla="*/ 62 w 320"/>
                <a:gd name="T25" fmla="*/ 332 h 698"/>
                <a:gd name="T26" fmla="*/ 39 w 320"/>
                <a:gd name="T27" fmla="*/ 397 h 698"/>
                <a:gd name="T28" fmla="*/ 23 w 320"/>
                <a:gd name="T29" fmla="*/ 462 h 698"/>
                <a:gd name="T30" fmla="*/ 19 w 320"/>
                <a:gd name="T31" fmla="*/ 494 h 698"/>
                <a:gd name="T32" fmla="*/ 16 w 320"/>
                <a:gd name="T33" fmla="*/ 525 h 698"/>
                <a:gd name="T34" fmla="*/ 15 w 320"/>
                <a:gd name="T35" fmla="*/ 554 h 698"/>
                <a:gd name="T36" fmla="*/ 15 w 320"/>
                <a:gd name="T37" fmla="*/ 582 h 698"/>
                <a:gd name="T38" fmla="*/ 18 w 320"/>
                <a:gd name="T39" fmla="*/ 630 h 698"/>
                <a:gd name="T40" fmla="*/ 21 w 320"/>
                <a:gd name="T41" fmla="*/ 649 h 698"/>
                <a:gd name="T42" fmla="*/ 24 w 320"/>
                <a:gd name="T43" fmla="*/ 666 h 698"/>
                <a:gd name="T44" fmla="*/ 25 w 320"/>
                <a:gd name="T45" fmla="*/ 674 h 698"/>
                <a:gd name="T46" fmla="*/ 26 w 320"/>
                <a:gd name="T47" fmla="*/ 680 h 698"/>
                <a:gd name="T48" fmla="*/ 29 w 320"/>
                <a:gd name="T49" fmla="*/ 690 h 698"/>
                <a:gd name="T50" fmla="*/ 30 w 320"/>
                <a:gd name="T51" fmla="*/ 698 h 698"/>
                <a:gd name="T52" fmla="*/ 28 w 320"/>
                <a:gd name="T53" fmla="*/ 690 h 698"/>
                <a:gd name="T54" fmla="*/ 25 w 320"/>
                <a:gd name="T55" fmla="*/ 680 h 698"/>
                <a:gd name="T56" fmla="*/ 23 w 320"/>
                <a:gd name="T57" fmla="*/ 674 h 698"/>
                <a:gd name="T58" fmla="*/ 21 w 320"/>
                <a:gd name="T59" fmla="*/ 667 h 698"/>
                <a:gd name="T60" fmla="*/ 17 w 320"/>
                <a:gd name="T61" fmla="*/ 650 h 698"/>
                <a:gd name="T62" fmla="*/ 12 w 320"/>
                <a:gd name="T63" fmla="*/ 630 h 698"/>
                <a:gd name="T64" fmla="*/ 5 w 320"/>
                <a:gd name="T65" fmla="*/ 582 h 698"/>
                <a:gd name="T66" fmla="*/ 2 w 320"/>
                <a:gd name="T67" fmla="*/ 554 h 698"/>
                <a:gd name="T68" fmla="*/ 1 w 320"/>
                <a:gd name="T69" fmla="*/ 524 h 698"/>
                <a:gd name="T70" fmla="*/ 1 w 320"/>
                <a:gd name="T71" fmla="*/ 493 h 698"/>
                <a:gd name="T72" fmla="*/ 3 w 320"/>
                <a:gd name="T73" fmla="*/ 460 h 698"/>
                <a:gd name="T74" fmla="*/ 13 w 320"/>
                <a:gd name="T75" fmla="*/ 391 h 698"/>
                <a:gd name="T76" fmla="*/ 32 w 320"/>
                <a:gd name="T77" fmla="*/ 321 h 698"/>
                <a:gd name="T78" fmla="*/ 59 w 320"/>
                <a:gd name="T79" fmla="*/ 253 h 698"/>
                <a:gd name="T80" fmla="*/ 93 w 320"/>
                <a:gd name="T81" fmla="*/ 191 h 698"/>
                <a:gd name="T82" fmla="*/ 131 w 320"/>
                <a:gd name="T83" fmla="*/ 137 h 698"/>
                <a:gd name="T84" fmla="*/ 170 w 320"/>
                <a:gd name="T85" fmla="*/ 91 h 698"/>
                <a:gd name="T86" fmla="*/ 189 w 320"/>
                <a:gd name="T87" fmla="*/ 72 h 698"/>
                <a:gd name="T88" fmla="*/ 207 w 320"/>
                <a:gd name="T89" fmla="*/ 56 h 698"/>
                <a:gd name="T90" fmla="*/ 223 w 320"/>
                <a:gd name="T91" fmla="*/ 42 h 698"/>
                <a:gd name="T92" fmla="*/ 237 w 320"/>
                <a:gd name="T93" fmla="*/ 31 h 698"/>
                <a:gd name="T94" fmla="*/ 244 w 320"/>
                <a:gd name="T95" fmla="*/ 26 h 698"/>
                <a:gd name="T96" fmla="*/ 249 w 320"/>
                <a:gd name="T97" fmla="*/ 22 h 698"/>
                <a:gd name="T98" fmla="*/ 257 w 320"/>
                <a:gd name="T99" fmla="*/ 16 h 698"/>
                <a:gd name="T100" fmla="*/ 264 w 320"/>
                <a:gd name="T101" fmla="*/ 11 h 698"/>
                <a:gd name="T102" fmla="*/ 310 w 320"/>
                <a:gd name="T103" fmla="*/ 18 h 698"/>
                <a:gd name="T104" fmla="*/ 302 w 320"/>
                <a:gd name="T105" fmla="*/ 63 h 698"/>
                <a:gd name="T106" fmla="*/ 300 w 320"/>
                <a:gd name="T107" fmla="*/ 65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0" h="698">
                  <a:moveTo>
                    <a:pt x="300" y="65"/>
                  </a:moveTo>
                  <a:cubicBezTo>
                    <a:pt x="300" y="65"/>
                    <a:pt x="298" y="67"/>
                    <a:pt x="293" y="69"/>
                  </a:cubicBezTo>
                  <a:cubicBezTo>
                    <a:pt x="290" y="71"/>
                    <a:pt x="288" y="73"/>
                    <a:pt x="284" y="75"/>
                  </a:cubicBezTo>
                  <a:cubicBezTo>
                    <a:pt x="282" y="76"/>
                    <a:pt x="280" y="77"/>
                    <a:pt x="279" y="78"/>
                  </a:cubicBezTo>
                  <a:cubicBezTo>
                    <a:pt x="277" y="79"/>
                    <a:pt x="275" y="80"/>
                    <a:pt x="273" y="82"/>
                  </a:cubicBezTo>
                  <a:cubicBezTo>
                    <a:pt x="269" y="84"/>
                    <a:pt x="265" y="87"/>
                    <a:pt x="260" y="91"/>
                  </a:cubicBezTo>
                  <a:cubicBezTo>
                    <a:pt x="255" y="94"/>
                    <a:pt x="250" y="98"/>
                    <a:pt x="244" y="102"/>
                  </a:cubicBezTo>
                  <a:cubicBezTo>
                    <a:pt x="239" y="106"/>
                    <a:pt x="233" y="110"/>
                    <a:pt x="227" y="115"/>
                  </a:cubicBezTo>
                  <a:cubicBezTo>
                    <a:pt x="221" y="120"/>
                    <a:pt x="215" y="125"/>
                    <a:pt x="208" y="131"/>
                  </a:cubicBezTo>
                  <a:cubicBezTo>
                    <a:pt x="196" y="142"/>
                    <a:pt x="182" y="155"/>
                    <a:pt x="169" y="169"/>
                  </a:cubicBezTo>
                  <a:cubicBezTo>
                    <a:pt x="156" y="183"/>
                    <a:pt x="143" y="199"/>
                    <a:pt x="130" y="216"/>
                  </a:cubicBezTo>
                  <a:cubicBezTo>
                    <a:pt x="117" y="233"/>
                    <a:pt x="105" y="252"/>
                    <a:pt x="93" y="271"/>
                  </a:cubicBezTo>
                  <a:cubicBezTo>
                    <a:pt x="82" y="291"/>
                    <a:pt x="72" y="311"/>
                    <a:pt x="62" y="332"/>
                  </a:cubicBezTo>
                  <a:cubicBezTo>
                    <a:pt x="53" y="353"/>
                    <a:pt x="45" y="375"/>
                    <a:pt x="39" y="397"/>
                  </a:cubicBezTo>
                  <a:cubicBezTo>
                    <a:pt x="32" y="419"/>
                    <a:pt x="27" y="441"/>
                    <a:pt x="23" y="462"/>
                  </a:cubicBezTo>
                  <a:cubicBezTo>
                    <a:pt x="22" y="473"/>
                    <a:pt x="20" y="484"/>
                    <a:pt x="19" y="494"/>
                  </a:cubicBezTo>
                  <a:cubicBezTo>
                    <a:pt x="17" y="505"/>
                    <a:pt x="17" y="515"/>
                    <a:pt x="16" y="525"/>
                  </a:cubicBezTo>
                  <a:cubicBezTo>
                    <a:pt x="15" y="535"/>
                    <a:pt x="15" y="545"/>
                    <a:pt x="15" y="554"/>
                  </a:cubicBezTo>
                  <a:cubicBezTo>
                    <a:pt x="15" y="564"/>
                    <a:pt x="14" y="573"/>
                    <a:pt x="15" y="582"/>
                  </a:cubicBezTo>
                  <a:cubicBezTo>
                    <a:pt x="15" y="599"/>
                    <a:pt x="17" y="615"/>
                    <a:pt x="18" y="630"/>
                  </a:cubicBezTo>
                  <a:cubicBezTo>
                    <a:pt x="19" y="637"/>
                    <a:pt x="20" y="643"/>
                    <a:pt x="21" y="649"/>
                  </a:cubicBezTo>
                  <a:cubicBezTo>
                    <a:pt x="22" y="656"/>
                    <a:pt x="23" y="661"/>
                    <a:pt x="24" y="666"/>
                  </a:cubicBezTo>
                  <a:cubicBezTo>
                    <a:pt x="24" y="669"/>
                    <a:pt x="25" y="671"/>
                    <a:pt x="25" y="674"/>
                  </a:cubicBezTo>
                  <a:cubicBezTo>
                    <a:pt x="26" y="676"/>
                    <a:pt x="26" y="678"/>
                    <a:pt x="26" y="680"/>
                  </a:cubicBezTo>
                  <a:cubicBezTo>
                    <a:pt x="27" y="684"/>
                    <a:pt x="28" y="687"/>
                    <a:pt x="29" y="690"/>
                  </a:cubicBezTo>
                  <a:cubicBezTo>
                    <a:pt x="30" y="695"/>
                    <a:pt x="30" y="698"/>
                    <a:pt x="30" y="698"/>
                  </a:cubicBezTo>
                  <a:cubicBezTo>
                    <a:pt x="30" y="698"/>
                    <a:pt x="30" y="695"/>
                    <a:pt x="28" y="690"/>
                  </a:cubicBezTo>
                  <a:cubicBezTo>
                    <a:pt x="27" y="687"/>
                    <a:pt x="26" y="684"/>
                    <a:pt x="25" y="680"/>
                  </a:cubicBezTo>
                  <a:cubicBezTo>
                    <a:pt x="24" y="678"/>
                    <a:pt x="24" y="676"/>
                    <a:pt x="23" y="674"/>
                  </a:cubicBezTo>
                  <a:cubicBezTo>
                    <a:pt x="22" y="672"/>
                    <a:pt x="22" y="669"/>
                    <a:pt x="21" y="667"/>
                  </a:cubicBezTo>
                  <a:cubicBezTo>
                    <a:pt x="20" y="662"/>
                    <a:pt x="18" y="656"/>
                    <a:pt x="17" y="650"/>
                  </a:cubicBezTo>
                  <a:cubicBezTo>
                    <a:pt x="15" y="644"/>
                    <a:pt x="14" y="638"/>
                    <a:pt x="12" y="630"/>
                  </a:cubicBezTo>
                  <a:cubicBezTo>
                    <a:pt x="10" y="616"/>
                    <a:pt x="7" y="600"/>
                    <a:pt x="5" y="582"/>
                  </a:cubicBezTo>
                  <a:cubicBezTo>
                    <a:pt x="4" y="573"/>
                    <a:pt x="3" y="564"/>
                    <a:pt x="2" y="554"/>
                  </a:cubicBezTo>
                  <a:cubicBezTo>
                    <a:pt x="2" y="545"/>
                    <a:pt x="1" y="535"/>
                    <a:pt x="1" y="524"/>
                  </a:cubicBezTo>
                  <a:cubicBezTo>
                    <a:pt x="1" y="514"/>
                    <a:pt x="0" y="504"/>
                    <a:pt x="1" y="493"/>
                  </a:cubicBezTo>
                  <a:cubicBezTo>
                    <a:pt x="1" y="482"/>
                    <a:pt x="2" y="471"/>
                    <a:pt x="3" y="460"/>
                  </a:cubicBezTo>
                  <a:cubicBezTo>
                    <a:pt x="5" y="437"/>
                    <a:pt x="8" y="414"/>
                    <a:pt x="13" y="391"/>
                  </a:cubicBezTo>
                  <a:cubicBezTo>
                    <a:pt x="18" y="367"/>
                    <a:pt x="24" y="344"/>
                    <a:pt x="32" y="321"/>
                  </a:cubicBezTo>
                  <a:cubicBezTo>
                    <a:pt x="40" y="298"/>
                    <a:pt x="49" y="275"/>
                    <a:pt x="59" y="253"/>
                  </a:cubicBezTo>
                  <a:cubicBezTo>
                    <a:pt x="69" y="231"/>
                    <a:pt x="81" y="211"/>
                    <a:pt x="93" y="191"/>
                  </a:cubicBezTo>
                  <a:cubicBezTo>
                    <a:pt x="105" y="172"/>
                    <a:pt x="118" y="153"/>
                    <a:pt x="131" y="137"/>
                  </a:cubicBezTo>
                  <a:cubicBezTo>
                    <a:pt x="144" y="120"/>
                    <a:pt x="158" y="105"/>
                    <a:pt x="170" y="91"/>
                  </a:cubicBezTo>
                  <a:cubicBezTo>
                    <a:pt x="177" y="85"/>
                    <a:pt x="183" y="78"/>
                    <a:pt x="189" y="72"/>
                  </a:cubicBezTo>
                  <a:cubicBezTo>
                    <a:pt x="195" y="67"/>
                    <a:pt x="201" y="61"/>
                    <a:pt x="207" y="56"/>
                  </a:cubicBezTo>
                  <a:cubicBezTo>
                    <a:pt x="213" y="51"/>
                    <a:pt x="218" y="46"/>
                    <a:pt x="223" y="42"/>
                  </a:cubicBezTo>
                  <a:cubicBezTo>
                    <a:pt x="228" y="38"/>
                    <a:pt x="233" y="34"/>
                    <a:pt x="237" y="31"/>
                  </a:cubicBezTo>
                  <a:cubicBezTo>
                    <a:pt x="240" y="29"/>
                    <a:pt x="242" y="27"/>
                    <a:pt x="244" y="26"/>
                  </a:cubicBezTo>
                  <a:cubicBezTo>
                    <a:pt x="246" y="24"/>
                    <a:pt x="247" y="23"/>
                    <a:pt x="249" y="22"/>
                  </a:cubicBezTo>
                  <a:cubicBezTo>
                    <a:pt x="252" y="19"/>
                    <a:pt x="255" y="17"/>
                    <a:pt x="257" y="16"/>
                  </a:cubicBezTo>
                  <a:cubicBezTo>
                    <a:pt x="262" y="13"/>
                    <a:pt x="264" y="11"/>
                    <a:pt x="264" y="11"/>
                  </a:cubicBezTo>
                  <a:cubicBezTo>
                    <a:pt x="279" y="0"/>
                    <a:pt x="299" y="3"/>
                    <a:pt x="310" y="18"/>
                  </a:cubicBezTo>
                  <a:cubicBezTo>
                    <a:pt x="320" y="32"/>
                    <a:pt x="317" y="53"/>
                    <a:pt x="302" y="63"/>
                  </a:cubicBezTo>
                  <a:cubicBezTo>
                    <a:pt x="302" y="64"/>
                    <a:pt x="301" y="65"/>
                    <a:pt x="300" y="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13">
              <a:extLst>
                <a:ext uri="{FF2B5EF4-FFF2-40B4-BE49-F238E27FC236}">
                  <a16:creationId xmlns:a16="http://schemas.microsoft.com/office/drawing/2014/main" id="{DFC7BF7E-BA93-5645-874E-AF72FA3C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4260" y="2825263"/>
              <a:ext cx="188725" cy="171477"/>
            </a:xfrm>
            <a:custGeom>
              <a:avLst/>
              <a:gdLst>
                <a:gd name="T0" fmla="*/ 0 w 186"/>
                <a:gd name="T1" fmla="*/ 0 h 169"/>
                <a:gd name="T2" fmla="*/ 186 w 186"/>
                <a:gd name="T3" fmla="*/ 16 h 169"/>
                <a:gd name="T4" fmla="*/ 80 w 186"/>
                <a:gd name="T5" fmla="*/ 169 h 169"/>
                <a:gd name="T6" fmla="*/ 0 w 186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69">
                  <a:moveTo>
                    <a:pt x="0" y="0"/>
                  </a:moveTo>
                  <a:lnTo>
                    <a:pt x="186" y="16"/>
                  </a:lnTo>
                  <a:lnTo>
                    <a:pt x="80" y="1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6">
              <a:extLst>
                <a:ext uri="{FF2B5EF4-FFF2-40B4-BE49-F238E27FC236}">
                  <a16:creationId xmlns:a16="http://schemas.microsoft.com/office/drawing/2014/main" id="{D955CBDE-4FD6-C04C-8EB6-E666EE561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6195" y="5560767"/>
              <a:ext cx="61893" cy="157271"/>
            </a:xfrm>
            <a:custGeom>
              <a:avLst/>
              <a:gdLst>
                <a:gd name="T0" fmla="*/ 50 w 78"/>
                <a:gd name="T1" fmla="*/ 193 h 200"/>
                <a:gd name="T2" fmla="*/ 44 w 78"/>
                <a:gd name="T3" fmla="*/ 187 h 200"/>
                <a:gd name="T4" fmla="*/ 41 w 78"/>
                <a:gd name="T5" fmla="*/ 183 h 200"/>
                <a:gd name="T6" fmla="*/ 38 w 78"/>
                <a:gd name="T7" fmla="*/ 178 h 200"/>
                <a:gd name="T8" fmla="*/ 34 w 78"/>
                <a:gd name="T9" fmla="*/ 173 h 200"/>
                <a:gd name="T10" fmla="*/ 30 w 78"/>
                <a:gd name="T11" fmla="*/ 167 h 200"/>
                <a:gd name="T12" fmla="*/ 22 w 78"/>
                <a:gd name="T13" fmla="*/ 153 h 200"/>
                <a:gd name="T14" fmla="*/ 18 w 78"/>
                <a:gd name="T15" fmla="*/ 145 h 200"/>
                <a:gd name="T16" fmla="*/ 15 w 78"/>
                <a:gd name="T17" fmla="*/ 137 h 200"/>
                <a:gd name="T18" fmla="*/ 11 w 78"/>
                <a:gd name="T19" fmla="*/ 128 h 200"/>
                <a:gd name="T20" fmla="*/ 9 w 78"/>
                <a:gd name="T21" fmla="*/ 119 h 200"/>
                <a:gd name="T22" fmla="*/ 7 w 78"/>
                <a:gd name="T23" fmla="*/ 114 h 200"/>
                <a:gd name="T24" fmla="*/ 6 w 78"/>
                <a:gd name="T25" fmla="*/ 110 h 200"/>
                <a:gd name="T26" fmla="*/ 4 w 78"/>
                <a:gd name="T27" fmla="*/ 100 h 200"/>
                <a:gd name="T28" fmla="*/ 2 w 78"/>
                <a:gd name="T29" fmla="*/ 91 h 200"/>
                <a:gd name="T30" fmla="*/ 1 w 78"/>
                <a:gd name="T31" fmla="*/ 81 h 200"/>
                <a:gd name="T32" fmla="*/ 1 w 78"/>
                <a:gd name="T33" fmla="*/ 76 h 200"/>
                <a:gd name="T34" fmla="*/ 1 w 78"/>
                <a:gd name="T35" fmla="*/ 72 h 200"/>
                <a:gd name="T36" fmla="*/ 0 w 78"/>
                <a:gd name="T37" fmla="*/ 63 h 200"/>
                <a:gd name="T38" fmla="*/ 1 w 78"/>
                <a:gd name="T39" fmla="*/ 46 h 200"/>
                <a:gd name="T40" fmla="*/ 2 w 78"/>
                <a:gd name="T41" fmla="*/ 38 h 200"/>
                <a:gd name="T42" fmla="*/ 3 w 78"/>
                <a:gd name="T43" fmla="*/ 30 h 200"/>
                <a:gd name="T44" fmla="*/ 6 w 78"/>
                <a:gd name="T45" fmla="*/ 18 h 200"/>
                <a:gd name="T46" fmla="*/ 7 w 78"/>
                <a:gd name="T47" fmla="*/ 13 h 200"/>
                <a:gd name="T48" fmla="*/ 9 w 78"/>
                <a:gd name="T49" fmla="*/ 8 h 200"/>
                <a:gd name="T50" fmla="*/ 11 w 78"/>
                <a:gd name="T51" fmla="*/ 0 h 200"/>
                <a:gd name="T52" fmla="*/ 10 w 78"/>
                <a:gd name="T53" fmla="*/ 9 h 200"/>
                <a:gd name="T54" fmla="*/ 9 w 78"/>
                <a:gd name="T55" fmla="*/ 13 h 200"/>
                <a:gd name="T56" fmla="*/ 9 w 78"/>
                <a:gd name="T57" fmla="*/ 18 h 200"/>
                <a:gd name="T58" fmla="*/ 8 w 78"/>
                <a:gd name="T59" fmla="*/ 31 h 200"/>
                <a:gd name="T60" fmla="*/ 8 w 78"/>
                <a:gd name="T61" fmla="*/ 38 h 200"/>
                <a:gd name="T62" fmla="*/ 8 w 78"/>
                <a:gd name="T63" fmla="*/ 46 h 200"/>
                <a:gd name="T64" fmla="*/ 10 w 78"/>
                <a:gd name="T65" fmla="*/ 62 h 200"/>
                <a:gd name="T66" fmla="*/ 11 w 78"/>
                <a:gd name="T67" fmla="*/ 71 h 200"/>
                <a:gd name="T68" fmla="*/ 12 w 78"/>
                <a:gd name="T69" fmla="*/ 75 h 200"/>
                <a:gd name="T70" fmla="*/ 13 w 78"/>
                <a:gd name="T71" fmla="*/ 79 h 200"/>
                <a:gd name="T72" fmla="*/ 15 w 78"/>
                <a:gd name="T73" fmla="*/ 88 h 200"/>
                <a:gd name="T74" fmla="*/ 18 w 78"/>
                <a:gd name="T75" fmla="*/ 96 h 200"/>
                <a:gd name="T76" fmla="*/ 21 w 78"/>
                <a:gd name="T77" fmla="*/ 105 h 200"/>
                <a:gd name="T78" fmla="*/ 23 w 78"/>
                <a:gd name="T79" fmla="*/ 109 h 200"/>
                <a:gd name="T80" fmla="*/ 25 w 78"/>
                <a:gd name="T81" fmla="*/ 113 h 200"/>
                <a:gd name="T82" fmla="*/ 29 w 78"/>
                <a:gd name="T83" fmla="*/ 120 h 200"/>
                <a:gd name="T84" fmla="*/ 33 w 78"/>
                <a:gd name="T85" fmla="*/ 128 h 200"/>
                <a:gd name="T86" fmla="*/ 37 w 78"/>
                <a:gd name="T87" fmla="*/ 135 h 200"/>
                <a:gd name="T88" fmla="*/ 42 w 78"/>
                <a:gd name="T89" fmla="*/ 141 h 200"/>
                <a:gd name="T90" fmla="*/ 50 w 78"/>
                <a:gd name="T91" fmla="*/ 152 h 200"/>
                <a:gd name="T92" fmla="*/ 54 w 78"/>
                <a:gd name="T93" fmla="*/ 157 h 200"/>
                <a:gd name="T94" fmla="*/ 58 w 78"/>
                <a:gd name="T95" fmla="*/ 161 h 200"/>
                <a:gd name="T96" fmla="*/ 62 w 78"/>
                <a:gd name="T97" fmla="*/ 164 h 200"/>
                <a:gd name="T98" fmla="*/ 65 w 78"/>
                <a:gd name="T99" fmla="*/ 167 h 200"/>
                <a:gd name="T100" fmla="*/ 71 w 78"/>
                <a:gd name="T101" fmla="*/ 173 h 200"/>
                <a:gd name="T102" fmla="*/ 72 w 78"/>
                <a:gd name="T103" fmla="*/ 194 h 200"/>
                <a:gd name="T104" fmla="*/ 51 w 78"/>
                <a:gd name="T105" fmla="*/ 195 h 200"/>
                <a:gd name="T106" fmla="*/ 50 w 78"/>
                <a:gd name="T107" fmla="*/ 19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200">
                  <a:moveTo>
                    <a:pt x="50" y="193"/>
                  </a:moveTo>
                  <a:cubicBezTo>
                    <a:pt x="50" y="193"/>
                    <a:pt x="48" y="191"/>
                    <a:pt x="44" y="187"/>
                  </a:cubicBezTo>
                  <a:cubicBezTo>
                    <a:pt x="43" y="185"/>
                    <a:pt x="42" y="184"/>
                    <a:pt x="41" y="183"/>
                  </a:cubicBezTo>
                  <a:cubicBezTo>
                    <a:pt x="40" y="181"/>
                    <a:pt x="39" y="180"/>
                    <a:pt x="38" y="178"/>
                  </a:cubicBezTo>
                  <a:cubicBezTo>
                    <a:pt x="37" y="177"/>
                    <a:pt x="35" y="175"/>
                    <a:pt x="34" y="173"/>
                  </a:cubicBezTo>
                  <a:cubicBezTo>
                    <a:pt x="33" y="171"/>
                    <a:pt x="31" y="169"/>
                    <a:pt x="30" y="167"/>
                  </a:cubicBezTo>
                  <a:cubicBezTo>
                    <a:pt x="27" y="163"/>
                    <a:pt x="25" y="158"/>
                    <a:pt x="22" y="153"/>
                  </a:cubicBezTo>
                  <a:cubicBezTo>
                    <a:pt x="21" y="150"/>
                    <a:pt x="20" y="148"/>
                    <a:pt x="18" y="145"/>
                  </a:cubicBezTo>
                  <a:cubicBezTo>
                    <a:pt x="17" y="142"/>
                    <a:pt x="16" y="140"/>
                    <a:pt x="15" y="137"/>
                  </a:cubicBezTo>
                  <a:cubicBezTo>
                    <a:pt x="14" y="134"/>
                    <a:pt x="13" y="131"/>
                    <a:pt x="11" y="128"/>
                  </a:cubicBezTo>
                  <a:cubicBezTo>
                    <a:pt x="10" y="125"/>
                    <a:pt x="10" y="122"/>
                    <a:pt x="9" y="119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5" y="106"/>
                    <a:pt x="4" y="103"/>
                    <a:pt x="4" y="100"/>
                  </a:cubicBezTo>
                  <a:cubicBezTo>
                    <a:pt x="3" y="97"/>
                    <a:pt x="3" y="94"/>
                    <a:pt x="2" y="91"/>
                  </a:cubicBezTo>
                  <a:cubicBezTo>
                    <a:pt x="2" y="87"/>
                    <a:pt x="2" y="84"/>
                    <a:pt x="1" y="81"/>
                  </a:cubicBezTo>
                  <a:cubicBezTo>
                    <a:pt x="1" y="80"/>
                    <a:pt x="1" y="78"/>
                    <a:pt x="1" y="76"/>
                  </a:cubicBezTo>
                  <a:cubicBezTo>
                    <a:pt x="1" y="75"/>
                    <a:pt x="1" y="73"/>
                    <a:pt x="1" y="72"/>
                  </a:cubicBezTo>
                  <a:cubicBezTo>
                    <a:pt x="1" y="69"/>
                    <a:pt x="0" y="66"/>
                    <a:pt x="0" y="63"/>
                  </a:cubicBezTo>
                  <a:cubicBezTo>
                    <a:pt x="1" y="57"/>
                    <a:pt x="1" y="51"/>
                    <a:pt x="1" y="46"/>
                  </a:cubicBezTo>
                  <a:cubicBezTo>
                    <a:pt x="2" y="43"/>
                    <a:pt x="2" y="40"/>
                    <a:pt x="2" y="38"/>
                  </a:cubicBezTo>
                  <a:cubicBezTo>
                    <a:pt x="3" y="35"/>
                    <a:pt x="3" y="33"/>
                    <a:pt x="3" y="30"/>
                  </a:cubicBezTo>
                  <a:cubicBezTo>
                    <a:pt x="4" y="26"/>
                    <a:pt x="5" y="22"/>
                    <a:pt x="6" y="18"/>
                  </a:cubicBezTo>
                  <a:cubicBezTo>
                    <a:pt x="6" y="16"/>
                    <a:pt x="7" y="14"/>
                    <a:pt x="7" y="13"/>
                  </a:cubicBezTo>
                  <a:cubicBezTo>
                    <a:pt x="8" y="11"/>
                    <a:pt x="8" y="10"/>
                    <a:pt x="9" y="8"/>
                  </a:cubicBezTo>
                  <a:cubicBezTo>
                    <a:pt x="10" y="3"/>
                    <a:pt x="11" y="0"/>
                    <a:pt x="11" y="0"/>
                  </a:cubicBezTo>
                  <a:cubicBezTo>
                    <a:pt x="11" y="0"/>
                    <a:pt x="11" y="3"/>
                    <a:pt x="10" y="9"/>
                  </a:cubicBezTo>
                  <a:cubicBezTo>
                    <a:pt x="10" y="10"/>
                    <a:pt x="9" y="11"/>
                    <a:pt x="9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8" y="22"/>
                    <a:pt x="8" y="26"/>
                    <a:pt x="8" y="31"/>
                  </a:cubicBezTo>
                  <a:cubicBezTo>
                    <a:pt x="8" y="33"/>
                    <a:pt x="8" y="36"/>
                    <a:pt x="8" y="38"/>
                  </a:cubicBezTo>
                  <a:cubicBezTo>
                    <a:pt x="8" y="41"/>
                    <a:pt x="8" y="43"/>
                    <a:pt x="8" y="46"/>
                  </a:cubicBezTo>
                  <a:cubicBezTo>
                    <a:pt x="8" y="51"/>
                    <a:pt x="9" y="56"/>
                    <a:pt x="10" y="62"/>
                  </a:cubicBezTo>
                  <a:cubicBezTo>
                    <a:pt x="10" y="65"/>
                    <a:pt x="11" y="68"/>
                    <a:pt x="11" y="71"/>
                  </a:cubicBezTo>
                  <a:cubicBezTo>
                    <a:pt x="11" y="72"/>
                    <a:pt x="12" y="73"/>
                    <a:pt x="12" y="75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2"/>
                    <a:pt x="14" y="85"/>
                    <a:pt x="15" y="88"/>
                  </a:cubicBezTo>
                  <a:cubicBezTo>
                    <a:pt x="16" y="91"/>
                    <a:pt x="17" y="93"/>
                    <a:pt x="18" y="96"/>
                  </a:cubicBezTo>
                  <a:cubicBezTo>
                    <a:pt x="19" y="99"/>
                    <a:pt x="20" y="102"/>
                    <a:pt x="21" y="105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6" y="115"/>
                    <a:pt x="27" y="118"/>
                    <a:pt x="29" y="120"/>
                  </a:cubicBezTo>
                  <a:cubicBezTo>
                    <a:pt x="30" y="123"/>
                    <a:pt x="32" y="125"/>
                    <a:pt x="33" y="128"/>
                  </a:cubicBezTo>
                  <a:cubicBezTo>
                    <a:pt x="34" y="130"/>
                    <a:pt x="36" y="132"/>
                    <a:pt x="37" y="135"/>
                  </a:cubicBezTo>
                  <a:cubicBezTo>
                    <a:pt x="39" y="137"/>
                    <a:pt x="40" y="139"/>
                    <a:pt x="42" y="141"/>
                  </a:cubicBezTo>
                  <a:cubicBezTo>
                    <a:pt x="45" y="145"/>
                    <a:pt x="47" y="149"/>
                    <a:pt x="50" y="152"/>
                  </a:cubicBezTo>
                  <a:cubicBezTo>
                    <a:pt x="52" y="154"/>
                    <a:pt x="53" y="155"/>
                    <a:pt x="54" y="157"/>
                  </a:cubicBezTo>
                  <a:cubicBezTo>
                    <a:pt x="56" y="158"/>
                    <a:pt x="57" y="159"/>
                    <a:pt x="58" y="161"/>
                  </a:cubicBezTo>
                  <a:cubicBezTo>
                    <a:pt x="59" y="162"/>
                    <a:pt x="61" y="163"/>
                    <a:pt x="62" y="164"/>
                  </a:cubicBezTo>
                  <a:cubicBezTo>
                    <a:pt x="63" y="165"/>
                    <a:pt x="64" y="166"/>
                    <a:pt x="65" y="167"/>
                  </a:cubicBezTo>
                  <a:cubicBezTo>
                    <a:pt x="69" y="171"/>
                    <a:pt x="71" y="173"/>
                    <a:pt x="71" y="173"/>
                  </a:cubicBezTo>
                  <a:cubicBezTo>
                    <a:pt x="77" y="178"/>
                    <a:pt x="78" y="188"/>
                    <a:pt x="72" y="194"/>
                  </a:cubicBezTo>
                  <a:cubicBezTo>
                    <a:pt x="67" y="200"/>
                    <a:pt x="57" y="200"/>
                    <a:pt x="51" y="195"/>
                  </a:cubicBezTo>
                  <a:cubicBezTo>
                    <a:pt x="51" y="194"/>
                    <a:pt x="50" y="194"/>
                    <a:pt x="50" y="193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17">
              <a:extLst>
                <a:ext uri="{FF2B5EF4-FFF2-40B4-BE49-F238E27FC236}">
                  <a16:creationId xmlns:a16="http://schemas.microsoft.com/office/drawing/2014/main" id="{7B8C76CD-9CFD-EE41-AF88-3996D6AB9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327" y="5650056"/>
              <a:ext cx="103495" cy="92334"/>
            </a:xfrm>
            <a:custGeom>
              <a:avLst/>
              <a:gdLst>
                <a:gd name="T0" fmla="*/ 54 w 102"/>
                <a:gd name="T1" fmla="*/ 0 h 91"/>
                <a:gd name="T2" fmla="*/ 102 w 102"/>
                <a:gd name="T3" fmla="*/ 91 h 91"/>
                <a:gd name="T4" fmla="*/ 0 w 102"/>
                <a:gd name="T5" fmla="*/ 87 h 91"/>
                <a:gd name="T6" fmla="*/ 54 w 102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1">
                  <a:moveTo>
                    <a:pt x="54" y="0"/>
                  </a:moveTo>
                  <a:lnTo>
                    <a:pt x="102" y="91"/>
                  </a:lnTo>
                  <a:lnTo>
                    <a:pt x="0" y="8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18">
              <a:extLst>
                <a:ext uri="{FF2B5EF4-FFF2-40B4-BE49-F238E27FC236}">
                  <a16:creationId xmlns:a16="http://schemas.microsoft.com/office/drawing/2014/main" id="{8880D0D9-657B-4A49-8507-780472290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0825" y="2861791"/>
              <a:ext cx="76099" cy="173506"/>
            </a:xfrm>
            <a:custGeom>
              <a:avLst/>
              <a:gdLst>
                <a:gd name="T0" fmla="*/ 4 w 96"/>
                <a:gd name="T1" fmla="*/ 0 h 220"/>
                <a:gd name="T2" fmla="*/ 12 w 96"/>
                <a:gd name="T3" fmla="*/ 5 h 220"/>
                <a:gd name="T4" fmla="*/ 16 w 96"/>
                <a:gd name="T5" fmla="*/ 8 h 220"/>
                <a:gd name="T6" fmla="*/ 21 w 96"/>
                <a:gd name="T7" fmla="*/ 11 h 220"/>
                <a:gd name="T8" fmla="*/ 32 w 96"/>
                <a:gd name="T9" fmla="*/ 21 h 220"/>
                <a:gd name="T10" fmla="*/ 38 w 96"/>
                <a:gd name="T11" fmla="*/ 26 h 220"/>
                <a:gd name="T12" fmla="*/ 44 w 96"/>
                <a:gd name="T13" fmla="*/ 33 h 220"/>
                <a:gd name="T14" fmla="*/ 57 w 96"/>
                <a:gd name="T15" fmla="*/ 48 h 220"/>
                <a:gd name="T16" fmla="*/ 63 w 96"/>
                <a:gd name="T17" fmla="*/ 56 h 220"/>
                <a:gd name="T18" fmla="*/ 66 w 96"/>
                <a:gd name="T19" fmla="*/ 61 h 220"/>
                <a:gd name="T20" fmla="*/ 68 w 96"/>
                <a:gd name="T21" fmla="*/ 65 h 220"/>
                <a:gd name="T22" fmla="*/ 74 w 96"/>
                <a:gd name="T23" fmla="*/ 75 h 220"/>
                <a:gd name="T24" fmla="*/ 78 w 96"/>
                <a:gd name="T25" fmla="*/ 85 h 220"/>
                <a:gd name="T26" fmla="*/ 82 w 96"/>
                <a:gd name="T27" fmla="*/ 95 h 220"/>
                <a:gd name="T28" fmla="*/ 84 w 96"/>
                <a:gd name="T29" fmla="*/ 100 h 220"/>
                <a:gd name="T30" fmla="*/ 86 w 96"/>
                <a:gd name="T31" fmla="*/ 105 h 220"/>
                <a:gd name="T32" fmla="*/ 89 w 96"/>
                <a:gd name="T33" fmla="*/ 116 h 220"/>
                <a:gd name="T34" fmla="*/ 91 w 96"/>
                <a:gd name="T35" fmla="*/ 126 h 220"/>
                <a:gd name="T36" fmla="*/ 93 w 96"/>
                <a:gd name="T37" fmla="*/ 136 h 220"/>
                <a:gd name="T38" fmla="*/ 94 w 96"/>
                <a:gd name="T39" fmla="*/ 146 h 220"/>
                <a:gd name="T40" fmla="*/ 95 w 96"/>
                <a:gd name="T41" fmla="*/ 156 h 220"/>
                <a:gd name="T42" fmla="*/ 96 w 96"/>
                <a:gd name="T43" fmla="*/ 164 h 220"/>
                <a:gd name="T44" fmla="*/ 96 w 96"/>
                <a:gd name="T45" fmla="*/ 173 h 220"/>
                <a:gd name="T46" fmla="*/ 95 w 96"/>
                <a:gd name="T47" fmla="*/ 180 h 220"/>
                <a:gd name="T48" fmla="*/ 93 w 96"/>
                <a:gd name="T49" fmla="*/ 192 h 220"/>
                <a:gd name="T50" fmla="*/ 90 w 96"/>
                <a:gd name="T51" fmla="*/ 202 h 220"/>
                <a:gd name="T52" fmla="*/ 62 w 96"/>
                <a:gd name="T53" fmla="*/ 216 h 220"/>
                <a:gd name="T54" fmla="*/ 47 w 96"/>
                <a:gd name="T55" fmla="*/ 193 h 220"/>
                <a:gd name="T56" fmla="*/ 47 w 96"/>
                <a:gd name="T57" fmla="*/ 191 h 220"/>
                <a:gd name="T58" fmla="*/ 48 w 96"/>
                <a:gd name="T59" fmla="*/ 183 h 220"/>
                <a:gd name="T60" fmla="*/ 49 w 96"/>
                <a:gd name="T61" fmla="*/ 179 h 220"/>
                <a:gd name="T62" fmla="*/ 50 w 96"/>
                <a:gd name="T63" fmla="*/ 174 h 220"/>
                <a:gd name="T64" fmla="*/ 51 w 96"/>
                <a:gd name="T65" fmla="*/ 168 h 220"/>
                <a:gd name="T66" fmla="*/ 52 w 96"/>
                <a:gd name="T67" fmla="*/ 161 h 220"/>
                <a:gd name="T68" fmla="*/ 55 w 96"/>
                <a:gd name="T69" fmla="*/ 147 h 220"/>
                <a:gd name="T70" fmla="*/ 56 w 96"/>
                <a:gd name="T71" fmla="*/ 130 h 220"/>
                <a:gd name="T72" fmla="*/ 55 w 96"/>
                <a:gd name="T73" fmla="*/ 121 h 220"/>
                <a:gd name="T74" fmla="*/ 54 w 96"/>
                <a:gd name="T75" fmla="*/ 112 h 220"/>
                <a:gd name="T76" fmla="*/ 54 w 96"/>
                <a:gd name="T77" fmla="*/ 108 h 220"/>
                <a:gd name="T78" fmla="*/ 53 w 96"/>
                <a:gd name="T79" fmla="*/ 103 h 220"/>
                <a:gd name="T80" fmla="*/ 51 w 96"/>
                <a:gd name="T81" fmla="*/ 94 h 220"/>
                <a:gd name="T82" fmla="*/ 49 w 96"/>
                <a:gd name="T83" fmla="*/ 85 h 220"/>
                <a:gd name="T84" fmla="*/ 46 w 96"/>
                <a:gd name="T85" fmla="*/ 76 h 220"/>
                <a:gd name="T86" fmla="*/ 44 w 96"/>
                <a:gd name="T87" fmla="*/ 71 h 220"/>
                <a:gd name="T88" fmla="*/ 42 w 96"/>
                <a:gd name="T89" fmla="*/ 67 h 220"/>
                <a:gd name="T90" fmla="*/ 39 w 96"/>
                <a:gd name="T91" fmla="*/ 58 h 220"/>
                <a:gd name="T92" fmla="*/ 31 w 96"/>
                <a:gd name="T93" fmla="*/ 43 h 220"/>
                <a:gd name="T94" fmla="*/ 27 w 96"/>
                <a:gd name="T95" fmla="*/ 36 h 220"/>
                <a:gd name="T96" fmla="*/ 22 w 96"/>
                <a:gd name="T97" fmla="*/ 29 h 220"/>
                <a:gd name="T98" fmla="*/ 14 w 96"/>
                <a:gd name="T99" fmla="*/ 19 h 220"/>
                <a:gd name="T100" fmla="*/ 11 w 96"/>
                <a:gd name="T101" fmla="*/ 14 h 220"/>
                <a:gd name="T102" fmla="*/ 7 w 96"/>
                <a:gd name="T103" fmla="*/ 11 h 220"/>
                <a:gd name="T104" fmla="*/ 1 w 96"/>
                <a:gd name="T105" fmla="*/ 4 h 220"/>
                <a:gd name="T106" fmla="*/ 1 w 96"/>
                <a:gd name="T107" fmla="*/ 0 h 220"/>
                <a:gd name="T108" fmla="*/ 4 w 96"/>
                <a:gd name="T10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220">
                  <a:moveTo>
                    <a:pt x="4" y="0"/>
                  </a:moveTo>
                  <a:cubicBezTo>
                    <a:pt x="4" y="0"/>
                    <a:pt x="7" y="2"/>
                    <a:pt x="12" y="5"/>
                  </a:cubicBezTo>
                  <a:cubicBezTo>
                    <a:pt x="13" y="6"/>
                    <a:pt x="14" y="7"/>
                    <a:pt x="16" y="8"/>
                  </a:cubicBezTo>
                  <a:cubicBezTo>
                    <a:pt x="17" y="9"/>
                    <a:pt x="19" y="10"/>
                    <a:pt x="21" y="11"/>
                  </a:cubicBezTo>
                  <a:cubicBezTo>
                    <a:pt x="24" y="14"/>
                    <a:pt x="28" y="17"/>
                    <a:pt x="32" y="21"/>
                  </a:cubicBezTo>
                  <a:cubicBezTo>
                    <a:pt x="34" y="23"/>
                    <a:pt x="36" y="24"/>
                    <a:pt x="38" y="26"/>
                  </a:cubicBezTo>
                  <a:cubicBezTo>
                    <a:pt x="40" y="28"/>
                    <a:pt x="42" y="31"/>
                    <a:pt x="44" y="33"/>
                  </a:cubicBezTo>
                  <a:cubicBezTo>
                    <a:pt x="49" y="37"/>
                    <a:pt x="52" y="42"/>
                    <a:pt x="57" y="48"/>
                  </a:cubicBezTo>
                  <a:cubicBezTo>
                    <a:pt x="59" y="50"/>
                    <a:pt x="61" y="53"/>
                    <a:pt x="63" y="56"/>
                  </a:cubicBezTo>
                  <a:cubicBezTo>
                    <a:pt x="64" y="58"/>
                    <a:pt x="65" y="59"/>
                    <a:pt x="66" y="61"/>
                  </a:cubicBezTo>
                  <a:cubicBezTo>
                    <a:pt x="67" y="62"/>
                    <a:pt x="67" y="64"/>
                    <a:pt x="68" y="65"/>
                  </a:cubicBezTo>
                  <a:cubicBezTo>
                    <a:pt x="70" y="68"/>
                    <a:pt x="72" y="71"/>
                    <a:pt x="74" y="75"/>
                  </a:cubicBezTo>
                  <a:cubicBezTo>
                    <a:pt x="75" y="78"/>
                    <a:pt x="77" y="81"/>
                    <a:pt x="78" y="85"/>
                  </a:cubicBezTo>
                  <a:cubicBezTo>
                    <a:pt x="80" y="88"/>
                    <a:pt x="81" y="91"/>
                    <a:pt x="82" y="95"/>
                  </a:cubicBezTo>
                  <a:cubicBezTo>
                    <a:pt x="83" y="97"/>
                    <a:pt x="84" y="98"/>
                    <a:pt x="84" y="100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9"/>
                    <a:pt x="88" y="112"/>
                    <a:pt x="89" y="116"/>
                  </a:cubicBezTo>
                  <a:cubicBezTo>
                    <a:pt x="89" y="119"/>
                    <a:pt x="90" y="123"/>
                    <a:pt x="91" y="126"/>
                  </a:cubicBezTo>
                  <a:cubicBezTo>
                    <a:pt x="92" y="130"/>
                    <a:pt x="92" y="133"/>
                    <a:pt x="93" y="136"/>
                  </a:cubicBezTo>
                  <a:cubicBezTo>
                    <a:pt x="93" y="140"/>
                    <a:pt x="94" y="143"/>
                    <a:pt x="94" y="146"/>
                  </a:cubicBezTo>
                  <a:cubicBezTo>
                    <a:pt x="95" y="149"/>
                    <a:pt x="95" y="153"/>
                    <a:pt x="95" y="156"/>
                  </a:cubicBezTo>
                  <a:cubicBezTo>
                    <a:pt x="96" y="159"/>
                    <a:pt x="96" y="162"/>
                    <a:pt x="96" y="164"/>
                  </a:cubicBezTo>
                  <a:cubicBezTo>
                    <a:pt x="96" y="167"/>
                    <a:pt x="96" y="170"/>
                    <a:pt x="96" y="173"/>
                  </a:cubicBezTo>
                  <a:cubicBezTo>
                    <a:pt x="96" y="175"/>
                    <a:pt x="95" y="178"/>
                    <a:pt x="95" y="180"/>
                  </a:cubicBezTo>
                  <a:cubicBezTo>
                    <a:pt x="95" y="185"/>
                    <a:pt x="94" y="189"/>
                    <a:pt x="93" y="192"/>
                  </a:cubicBezTo>
                  <a:cubicBezTo>
                    <a:pt x="92" y="198"/>
                    <a:pt x="90" y="202"/>
                    <a:pt x="90" y="202"/>
                  </a:cubicBezTo>
                  <a:cubicBezTo>
                    <a:pt x="87" y="214"/>
                    <a:pt x="74" y="220"/>
                    <a:pt x="62" y="216"/>
                  </a:cubicBezTo>
                  <a:cubicBezTo>
                    <a:pt x="52" y="213"/>
                    <a:pt x="46" y="203"/>
                    <a:pt x="47" y="193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47" y="191"/>
                    <a:pt x="48" y="188"/>
                    <a:pt x="48" y="183"/>
                  </a:cubicBezTo>
                  <a:cubicBezTo>
                    <a:pt x="49" y="182"/>
                    <a:pt x="49" y="180"/>
                    <a:pt x="49" y="179"/>
                  </a:cubicBezTo>
                  <a:cubicBezTo>
                    <a:pt x="49" y="177"/>
                    <a:pt x="50" y="175"/>
                    <a:pt x="50" y="174"/>
                  </a:cubicBezTo>
                  <a:cubicBezTo>
                    <a:pt x="50" y="172"/>
                    <a:pt x="51" y="170"/>
                    <a:pt x="51" y="168"/>
                  </a:cubicBezTo>
                  <a:cubicBezTo>
                    <a:pt x="52" y="166"/>
                    <a:pt x="52" y="164"/>
                    <a:pt x="52" y="161"/>
                  </a:cubicBezTo>
                  <a:cubicBezTo>
                    <a:pt x="53" y="157"/>
                    <a:pt x="54" y="152"/>
                    <a:pt x="55" y="147"/>
                  </a:cubicBezTo>
                  <a:cubicBezTo>
                    <a:pt x="56" y="142"/>
                    <a:pt x="56" y="136"/>
                    <a:pt x="56" y="130"/>
                  </a:cubicBezTo>
                  <a:cubicBezTo>
                    <a:pt x="56" y="127"/>
                    <a:pt x="55" y="124"/>
                    <a:pt x="55" y="121"/>
                  </a:cubicBezTo>
                  <a:cubicBezTo>
                    <a:pt x="55" y="118"/>
                    <a:pt x="55" y="115"/>
                    <a:pt x="54" y="112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3" y="106"/>
                    <a:pt x="53" y="105"/>
                    <a:pt x="53" y="103"/>
                  </a:cubicBezTo>
                  <a:cubicBezTo>
                    <a:pt x="52" y="100"/>
                    <a:pt x="52" y="97"/>
                    <a:pt x="51" y="94"/>
                  </a:cubicBezTo>
                  <a:cubicBezTo>
                    <a:pt x="50" y="91"/>
                    <a:pt x="49" y="88"/>
                    <a:pt x="49" y="85"/>
                  </a:cubicBezTo>
                  <a:cubicBezTo>
                    <a:pt x="48" y="82"/>
                    <a:pt x="47" y="79"/>
                    <a:pt x="46" y="76"/>
                  </a:cubicBezTo>
                  <a:cubicBezTo>
                    <a:pt x="45" y="74"/>
                    <a:pt x="45" y="73"/>
                    <a:pt x="44" y="71"/>
                  </a:cubicBezTo>
                  <a:cubicBezTo>
                    <a:pt x="44" y="70"/>
                    <a:pt x="43" y="68"/>
                    <a:pt x="42" y="67"/>
                  </a:cubicBezTo>
                  <a:cubicBezTo>
                    <a:pt x="41" y="64"/>
                    <a:pt x="40" y="61"/>
                    <a:pt x="39" y="58"/>
                  </a:cubicBezTo>
                  <a:cubicBezTo>
                    <a:pt x="36" y="53"/>
                    <a:pt x="34" y="48"/>
                    <a:pt x="31" y="43"/>
                  </a:cubicBezTo>
                  <a:cubicBezTo>
                    <a:pt x="29" y="40"/>
                    <a:pt x="28" y="38"/>
                    <a:pt x="27" y="36"/>
                  </a:cubicBezTo>
                  <a:cubicBezTo>
                    <a:pt x="25" y="34"/>
                    <a:pt x="24" y="32"/>
                    <a:pt x="22" y="29"/>
                  </a:cubicBezTo>
                  <a:cubicBezTo>
                    <a:pt x="19" y="25"/>
                    <a:pt x="17" y="22"/>
                    <a:pt x="14" y="19"/>
                  </a:cubicBezTo>
                  <a:cubicBezTo>
                    <a:pt x="13" y="17"/>
                    <a:pt x="12" y="16"/>
                    <a:pt x="11" y="14"/>
                  </a:cubicBezTo>
                  <a:cubicBezTo>
                    <a:pt x="9" y="13"/>
                    <a:pt x="8" y="12"/>
                    <a:pt x="7" y="11"/>
                  </a:cubicBezTo>
                  <a:cubicBezTo>
                    <a:pt x="3" y="6"/>
                    <a:pt x="1" y="4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19">
              <a:extLst>
                <a:ext uri="{FF2B5EF4-FFF2-40B4-BE49-F238E27FC236}">
                  <a16:creationId xmlns:a16="http://schemas.microsoft.com/office/drawing/2014/main" id="{F7BB48CD-DA66-8F40-B958-697BDEB75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0104" y="2988623"/>
              <a:ext cx="76099" cy="82187"/>
            </a:xfrm>
            <a:custGeom>
              <a:avLst/>
              <a:gdLst>
                <a:gd name="T0" fmla="*/ 0 w 75"/>
                <a:gd name="T1" fmla="*/ 0 h 81"/>
                <a:gd name="T2" fmla="*/ 8 w 75"/>
                <a:gd name="T3" fmla="*/ 81 h 81"/>
                <a:gd name="T4" fmla="*/ 75 w 75"/>
                <a:gd name="T5" fmla="*/ 33 h 81"/>
                <a:gd name="T6" fmla="*/ 0 w 75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81">
                  <a:moveTo>
                    <a:pt x="0" y="0"/>
                  </a:moveTo>
                  <a:lnTo>
                    <a:pt x="8" y="81"/>
                  </a:lnTo>
                  <a:lnTo>
                    <a:pt x="75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220">
              <a:extLst>
                <a:ext uri="{FF2B5EF4-FFF2-40B4-BE49-F238E27FC236}">
                  <a16:creationId xmlns:a16="http://schemas.microsoft.com/office/drawing/2014/main" id="{96782F7E-03D9-DE40-9EE1-3E5B54EC6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7766" y="3148938"/>
              <a:ext cx="285117" cy="284103"/>
            </a:xfrm>
            <a:prstGeom prst="ellipse">
              <a:avLst/>
            </a:prstGeom>
            <a:noFill/>
            <a:ln w="173038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221">
              <a:extLst>
                <a:ext uri="{FF2B5EF4-FFF2-40B4-BE49-F238E27FC236}">
                  <a16:creationId xmlns:a16="http://schemas.microsoft.com/office/drawing/2014/main" id="{4EC176E8-B1B0-D547-ACF8-5963690A0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199" y="3854121"/>
              <a:ext cx="327732" cy="327733"/>
            </a:xfrm>
            <a:prstGeom prst="ellipse">
              <a:avLst/>
            </a:prstGeom>
            <a:noFill/>
            <a:ln w="1968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A97E199A-8E44-3149-AF30-7756A463C6F3}"/>
                </a:ext>
              </a:extLst>
            </p:cNvPr>
            <p:cNvGrpSpPr/>
            <p:nvPr/>
          </p:nvGrpSpPr>
          <p:grpSpPr>
            <a:xfrm>
              <a:off x="2583806" y="2085582"/>
              <a:ext cx="1056253" cy="1055239"/>
              <a:chOff x="2583806" y="2085582"/>
              <a:chExt cx="1056253" cy="1055239"/>
            </a:xfrm>
          </p:grpSpPr>
          <p:sp>
            <p:nvSpPr>
              <p:cNvPr id="44" name="Freeform 158">
                <a:extLst>
                  <a:ext uri="{FF2B5EF4-FFF2-40B4-BE49-F238E27FC236}">
                    <a16:creationId xmlns:a16="http://schemas.microsoft.com/office/drawing/2014/main" id="{729575A6-EB67-5448-9A33-3B035FC83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334" y="2122109"/>
                <a:ext cx="983198" cy="982184"/>
              </a:xfrm>
              <a:custGeom>
                <a:avLst/>
                <a:gdLst>
                  <a:gd name="T0" fmla="*/ 84 w 1243"/>
                  <a:gd name="T1" fmla="*/ 773 h 1243"/>
                  <a:gd name="T2" fmla="*/ 773 w 1243"/>
                  <a:gd name="T3" fmla="*/ 1159 h 1243"/>
                  <a:gd name="T4" fmla="*/ 1159 w 1243"/>
                  <a:gd name="T5" fmla="*/ 470 h 1243"/>
                  <a:gd name="T6" fmla="*/ 470 w 1243"/>
                  <a:gd name="T7" fmla="*/ 84 h 1243"/>
                  <a:gd name="T8" fmla="*/ 84 w 1243"/>
                  <a:gd name="T9" fmla="*/ 773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3" h="1243">
                    <a:moveTo>
                      <a:pt x="84" y="773"/>
                    </a:moveTo>
                    <a:cubicBezTo>
                      <a:pt x="168" y="1070"/>
                      <a:pt x="477" y="1243"/>
                      <a:pt x="773" y="1159"/>
                    </a:cubicBezTo>
                    <a:cubicBezTo>
                      <a:pt x="1070" y="1075"/>
                      <a:pt x="1243" y="767"/>
                      <a:pt x="1159" y="470"/>
                    </a:cubicBezTo>
                    <a:cubicBezTo>
                      <a:pt x="1075" y="173"/>
                      <a:pt x="767" y="0"/>
                      <a:pt x="470" y="84"/>
                    </a:cubicBezTo>
                    <a:cubicBezTo>
                      <a:pt x="173" y="168"/>
                      <a:pt x="0" y="476"/>
                      <a:pt x="84" y="77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59">
                <a:extLst>
                  <a:ext uri="{FF2B5EF4-FFF2-40B4-BE49-F238E27FC236}">
                    <a16:creationId xmlns:a16="http://schemas.microsoft.com/office/drawing/2014/main" id="{261621B8-FE2D-0445-8E8D-AA66B74A7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2385" y="2264161"/>
                <a:ext cx="699095" cy="698081"/>
              </a:xfrm>
              <a:custGeom>
                <a:avLst/>
                <a:gdLst>
                  <a:gd name="T0" fmla="*/ 60 w 883"/>
                  <a:gd name="T1" fmla="*/ 549 h 883"/>
                  <a:gd name="T2" fmla="*/ 550 w 883"/>
                  <a:gd name="T3" fmla="*/ 824 h 883"/>
                  <a:gd name="T4" fmla="*/ 824 w 883"/>
                  <a:gd name="T5" fmla="*/ 334 h 883"/>
                  <a:gd name="T6" fmla="*/ 334 w 883"/>
                  <a:gd name="T7" fmla="*/ 60 h 883"/>
                  <a:gd name="T8" fmla="*/ 60 w 883"/>
                  <a:gd name="T9" fmla="*/ 549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3" h="883">
                    <a:moveTo>
                      <a:pt x="60" y="549"/>
                    </a:moveTo>
                    <a:cubicBezTo>
                      <a:pt x="119" y="760"/>
                      <a:pt x="339" y="883"/>
                      <a:pt x="550" y="824"/>
                    </a:cubicBezTo>
                    <a:cubicBezTo>
                      <a:pt x="761" y="764"/>
                      <a:pt x="883" y="545"/>
                      <a:pt x="824" y="334"/>
                    </a:cubicBezTo>
                    <a:cubicBezTo>
                      <a:pt x="764" y="123"/>
                      <a:pt x="545" y="0"/>
                      <a:pt x="334" y="60"/>
                    </a:cubicBezTo>
                    <a:cubicBezTo>
                      <a:pt x="123" y="119"/>
                      <a:pt x="0" y="338"/>
                      <a:pt x="60" y="54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F7A77CD4-CB25-9943-B642-E284BAAFCE4E}"/>
                  </a:ext>
                </a:extLst>
              </p:cNvPr>
              <p:cNvGrpSpPr/>
              <p:nvPr/>
            </p:nvGrpSpPr>
            <p:grpSpPr>
              <a:xfrm>
                <a:off x="2583806" y="2085582"/>
                <a:ext cx="1056253" cy="1055239"/>
                <a:chOff x="2680302" y="2085582"/>
                <a:chExt cx="1056253" cy="1055239"/>
              </a:xfrm>
              <a:solidFill>
                <a:schemeClr val="accent4"/>
              </a:solidFill>
            </p:grpSpPr>
            <p:sp>
              <p:nvSpPr>
                <p:cNvPr id="50" name="Freeform 172">
                  <a:extLst>
                    <a:ext uri="{FF2B5EF4-FFF2-40B4-BE49-F238E27FC236}">
                      <a16:creationId xmlns:a16="http://schemas.microsoft.com/office/drawing/2014/main" id="{19116DE7-DF79-7543-B30B-A2711400E7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0302" y="2500575"/>
                  <a:ext cx="152198" cy="140022"/>
                </a:xfrm>
                <a:custGeom>
                  <a:avLst/>
                  <a:gdLst>
                    <a:gd name="T0" fmla="*/ 134 w 150"/>
                    <a:gd name="T1" fmla="*/ 138 h 138"/>
                    <a:gd name="T2" fmla="*/ 150 w 150"/>
                    <a:gd name="T3" fmla="*/ 0 h 138"/>
                    <a:gd name="T4" fmla="*/ 7 w 150"/>
                    <a:gd name="T5" fmla="*/ 20 h 138"/>
                    <a:gd name="T6" fmla="*/ 0 w 150"/>
                    <a:gd name="T7" fmla="*/ 87 h 138"/>
                    <a:gd name="T8" fmla="*/ 134 w 150"/>
                    <a:gd name="T9" fmla="*/ 13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138">
                      <a:moveTo>
                        <a:pt x="134" y="138"/>
                      </a:moveTo>
                      <a:lnTo>
                        <a:pt x="150" y="0"/>
                      </a:lnTo>
                      <a:lnTo>
                        <a:pt x="7" y="20"/>
                      </a:lnTo>
                      <a:lnTo>
                        <a:pt x="0" y="87"/>
                      </a:lnTo>
                      <a:lnTo>
                        <a:pt x="134" y="1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1" name="Group 50">
                  <a:extLst>
                    <a:ext uri="{FF2B5EF4-FFF2-40B4-BE49-F238E27FC236}">
                      <a16:creationId xmlns:a16="http://schemas.microsoft.com/office/drawing/2014/main" id="{C47665F6-E38B-7A4C-9069-88992497C865}"/>
                    </a:ext>
                  </a:extLst>
                </p:cNvPr>
                <p:cNvGrpSpPr/>
                <p:nvPr/>
              </p:nvGrpSpPr>
              <p:grpSpPr>
                <a:xfrm>
                  <a:off x="2689434" y="2085582"/>
                  <a:ext cx="1047121" cy="1055239"/>
                  <a:chOff x="2689434" y="2085582"/>
                  <a:chExt cx="1047121" cy="1055239"/>
                </a:xfrm>
                <a:grpFill/>
              </p:grpSpPr>
              <p:sp>
                <p:nvSpPr>
                  <p:cNvPr id="52" name="Freeform 160">
                    <a:extLst>
                      <a:ext uri="{FF2B5EF4-FFF2-40B4-BE49-F238E27FC236}">
                        <a16:creationId xmlns:a16="http://schemas.microsoft.com/office/drawing/2014/main" id="{EF73D4B1-7581-6F42-9EE5-2807F2321B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32387" y="2095729"/>
                    <a:ext cx="139007" cy="166403"/>
                  </a:xfrm>
                  <a:custGeom>
                    <a:avLst/>
                    <a:gdLst>
                      <a:gd name="T0" fmla="*/ 4 w 137"/>
                      <a:gd name="T1" fmla="*/ 164 h 164"/>
                      <a:gd name="T2" fmla="*/ 137 w 137"/>
                      <a:gd name="T3" fmla="*/ 126 h 164"/>
                      <a:gd name="T4" fmla="*/ 64 w 137"/>
                      <a:gd name="T5" fmla="*/ 0 h 164"/>
                      <a:gd name="T6" fmla="*/ 0 w 137"/>
                      <a:gd name="T7" fmla="*/ 17 h 164"/>
                      <a:gd name="T8" fmla="*/ 4 w 137"/>
                      <a:gd name="T9" fmla="*/ 164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7" h="164">
                        <a:moveTo>
                          <a:pt x="4" y="164"/>
                        </a:moveTo>
                        <a:lnTo>
                          <a:pt x="137" y="126"/>
                        </a:lnTo>
                        <a:lnTo>
                          <a:pt x="64" y="0"/>
                        </a:lnTo>
                        <a:lnTo>
                          <a:pt x="0" y="17"/>
                        </a:lnTo>
                        <a:lnTo>
                          <a:pt x="4" y="16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161">
                    <a:extLst>
                      <a:ext uri="{FF2B5EF4-FFF2-40B4-BE49-F238E27FC236}">
                        <a16:creationId xmlns:a16="http://schemas.microsoft.com/office/drawing/2014/main" id="{154DD524-5B97-5046-9A93-55C44009F3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89434" y="2649729"/>
                    <a:ext cx="167417" cy="139008"/>
                  </a:xfrm>
                  <a:custGeom>
                    <a:avLst/>
                    <a:gdLst>
                      <a:gd name="T0" fmla="*/ 127 w 165"/>
                      <a:gd name="T1" fmla="*/ 0 h 137"/>
                      <a:gd name="T2" fmla="*/ 165 w 165"/>
                      <a:gd name="T3" fmla="*/ 134 h 137"/>
                      <a:gd name="T4" fmla="*/ 18 w 165"/>
                      <a:gd name="T5" fmla="*/ 137 h 137"/>
                      <a:gd name="T6" fmla="*/ 0 w 165"/>
                      <a:gd name="T7" fmla="*/ 74 h 137"/>
                      <a:gd name="T8" fmla="*/ 127 w 165"/>
                      <a:gd name="T9" fmla="*/ 0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5" h="137">
                        <a:moveTo>
                          <a:pt x="127" y="0"/>
                        </a:moveTo>
                        <a:lnTo>
                          <a:pt x="165" y="134"/>
                        </a:lnTo>
                        <a:lnTo>
                          <a:pt x="18" y="137"/>
                        </a:lnTo>
                        <a:lnTo>
                          <a:pt x="0" y="74"/>
                        </a:lnTo>
                        <a:lnTo>
                          <a:pt x="12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162">
                    <a:extLst>
                      <a:ext uri="{FF2B5EF4-FFF2-40B4-BE49-F238E27FC236}">
                        <a16:creationId xmlns:a16="http://schemas.microsoft.com/office/drawing/2014/main" id="{BD72A8BA-D019-BB42-A733-DA43369AB0B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45464" y="2963256"/>
                    <a:ext cx="139007" cy="168432"/>
                  </a:xfrm>
                  <a:custGeom>
                    <a:avLst/>
                    <a:gdLst>
                      <a:gd name="T0" fmla="*/ 133 w 137"/>
                      <a:gd name="T1" fmla="*/ 0 h 166"/>
                      <a:gd name="T2" fmla="*/ 0 w 137"/>
                      <a:gd name="T3" fmla="*/ 39 h 166"/>
                      <a:gd name="T4" fmla="*/ 73 w 137"/>
                      <a:gd name="T5" fmla="*/ 166 h 166"/>
                      <a:gd name="T6" fmla="*/ 137 w 137"/>
                      <a:gd name="T7" fmla="*/ 147 h 166"/>
                      <a:gd name="T8" fmla="*/ 133 w 137"/>
                      <a:gd name="T9" fmla="*/ 0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7" h="166">
                        <a:moveTo>
                          <a:pt x="133" y="0"/>
                        </a:moveTo>
                        <a:lnTo>
                          <a:pt x="0" y="39"/>
                        </a:lnTo>
                        <a:lnTo>
                          <a:pt x="73" y="166"/>
                        </a:lnTo>
                        <a:lnTo>
                          <a:pt x="137" y="147"/>
                        </a:lnTo>
                        <a:lnTo>
                          <a:pt x="13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" name="Freeform 163">
                    <a:extLst>
                      <a:ext uri="{FF2B5EF4-FFF2-40B4-BE49-F238E27FC236}">
                        <a16:creationId xmlns:a16="http://schemas.microsoft.com/office/drawing/2014/main" id="{6C601139-18BE-E045-A803-8B35FE55A6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60006" y="2437666"/>
                    <a:ext cx="167417" cy="139008"/>
                  </a:xfrm>
                  <a:custGeom>
                    <a:avLst/>
                    <a:gdLst>
                      <a:gd name="T0" fmla="*/ 38 w 165"/>
                      <a:gd name="T1" fmla="*/ 137 h 137"/>
                      <a:gd name="T2" fmla="*/ 0 w 165"/>
                      <a:gd name="T3" fmla="*/ 4 h 137"/>
                      <a:gd name="T4" fmla="*/ 147 w 165"/>
                      <a:gd name="T5" fmla="*/ 0 h 137"/>
                      <a:gd name="T6" fmla="*/ 165 w 165"/>
                      <a:gd name="T7" fmla="*/ 64 h 137"/>
                      <a:gd name="T8" fmla="*/ 38 w 165"/>
                      <a:gd name="T9" fmla="*/ 137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5" h="137">
                        <a:moveTo>
                          <a:pt x="38" y="137"/>
                        </a:moveTo>
                        <a:lnTo>
                          <a:pt x="0" y="4"/>
                        </a:lnTo>
                        <a:lnTo>
                          <a:pt x="147" y="0"/>
                        </a:lnTo>
                        <a:lnTo>
                          <a:pt x="165" y="64"/>
                        </a:lnTo>
                        <a:lnTo>
                          <a:pt x="38" y="13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" name="Freeform 164">
                    <a:extLst>
                      <a:ext uri="{FF2B5EF4-FFF2-40B4-BE49-F238E27FC236}">
                        <a16:creationId xmlns:a16="http://schemas.microsoft.com/office/drawing/2014/main" id="{6510EDEC-E630-3946-B1DA-CA92AECBFA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32050" y="2327069"/>
                    <a:ext cx="173505" cy="159301"/>
                  </a:xfrm>
                  <a:custGeom>
                    <a:avLst/>
                    <a:gdLst>
                      <a:gd name="T0" fmla="*/ 103 w 171"/>
                      <a:gd name="T1" fmla="*/ 157 h 157"/>
                      <a:gd name="T2" fmla="*/ 171 w 171"/>
                      <a:gd name="T3" fmla="*/ 36 h 157"/>
                      <a:gd name="T4" fmla="*/ 32 w 171"/>
                      <a:gd name="T5" fmla="*/ 0 h 157"/>
                      <a:gd name="T6" fmla="*/ 0 w 171"/>
                      <a:gd name="T7" fmla="*/ 57 h 157"/>
                      <a:gd name="T8" fmla="*/ 103 w 171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1" h="157">
                        <a:moveTo>
                          <a:pt x="103" y="157"/>
                        </a:moveTo>
                        <a:lnTo>
                          <a:pt x="171" y="36"/>
                        </a:lnTo>
                        <a:lnTo>
                          <a:pt x="32" y="0"/>
                        </a:lnTo>
                        <a:lnTo>
                          <a:pt x="0" y="57"/>
                        </a:lnTo>
                        <a:lnTo>
                          <a:pt x="103" y="15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7" name="Freeform 165">
                    <a:extLst>
                      <a:ext uri="{FF2B5EF4-FFF2-40B4-BE49-F238E27FC236}">
                        <a16:creationId xmlns:a16="http://schemas.microsoft.com/office/drawing/2014/main" id="{475ED3B2-5E2E-D746-AEE2-73C09C74A8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921789" y="2915568"/>
                    <a:ext cx="159300" cy="173506"/>
                  </a:xfrm>
                  <a:custGeom>
                    <a:avLst/>
                    <a:gdLst>
                      <a:gd name="T0" fmla="*/ 36 w 157"/>
                      <a:gd name="T1" fmla="*/ 0 h 171"/>
                      <a:gd name="T2" fmla="*/ 157 w 157"/>
                      <a:gd name="T3" fmla="*/ 68 h 171"/>
                      <a:gd name="T4" fmla="*/ 58 w 157"/>
                      <a:gd name="T5" fmla="*/ 171 h 171"/>
                      <a:gd name="T6" fmla="*/ 0 w 157"/>
                      <a:gd name="T7" fmla="*/ 139 h 171"/>
                      <a:gd name="T8" fmla="*/ 36 w 157"/>
                      <a:gd name="T9" fmla="*/ 0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71">
                        <a:moveTo>
                          <a:pt x="36" y="0"/>
                        </a:moveTo>
                        <a:lnTo>
                          <a:pt x="157" y="68"/>
                        </a:lnTo>
                        <a:lnTo>
                          <a:pt x="58" y="171"/>
                        </a:lnTo>
                        <a:lnTo>
                          <a:pt x="0" y="139"/>
                        </a:lnTo>
                        <a:lnTo>
                          <a:pt x="3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8" name="Freeform 166">
                    <a:extLst>
                      <a:ext uri="{FF2B5EF4-FFF2-40B4-BE49-F238E27FC236}">
                        <a16:creationId xmlns:a16="http://schemas.microsoft.com/office/drawing/2014/main" id="{C596BD43-F8A7-4B4E-BEC4-1C6A231C1F5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11303" y="2741048"/>
                    <a:ext cx="174520" cy="159301"/>
                  </a:xfrm>
                  <a:custGeom>
                    <a:avLst/>
                    <a:gdLst>
                      <a:gd name="T0" fmla="*/ 68 w 172"/>
                      <a:gd name="T1" fmla="*/ 0 h 157"/>
                      <a:gd name="T2" fmla="*/ 0 w 172"/>
                      <a:gd name="T3" fmla="*/ 121 h 157"/>
                      <a:gd name="T4" fmla="*/ 140 w 172"/>
                      <a:gd name="T5" fmla="*/ 157 h 157"/>
                      <a:gd name="T6" fmla="*/ 172 w 172"/>
                      <a:gd name="T7" fmla="*/ 99 h 157"/>
                      <a:gd name="T8" fmla="*/ 68 w 172"/>
                      <a:gd name="T9" fmla="*/ 0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2" h="157">
                        <a:moveTo>
                          <a:pt x="68" y="0"/>
                        </a:moveTo>
                        <a:lnTo>
                          <a:pt x="0" y="121"/>
                        </a:lnTo>
                        <a:lnTo>
                          <a:pt x="140" y="157"/>
                        </a:lnTo>
                        <a:lnTo>
                          <a:pt x="172" y="99"/>
                        </a:lnTo>
                        <a:lnTo>
                          <a:pt x="6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9" name="Freeform 167">
                    <a:extLst>
                      <a:ext uri="{FF2B5EF4-FFF2-40B4-BE49-F238E27FC236}">
                        <a16:creationId xmlns:a16="http://schemas.microsoft.com/office/drawing/2014/main" id="{EDD509C5-8AB6-1D49-A63D-4D80F048F3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36783" y="2137329"/>
                    <a:ext cx="159300" cy="173506"/>
                  </a:xfrm>
                  <a:custGeom>
                    <a:avLst/>
                    <a:gdLst>
                      <a:gd name="T0" fmla="*/ 121 w 157"/>
                      <a:gd name="T1" fmla="*/ 171 h 171"/>
                      <a:gd name="T2" fmla="*/ 0 w 157"/>
                      <a:gd name="T3" fmla="*/ 103 h 171"/>
                      <a:gd name="T4" fmla="*/ 99 w 157"/>
                      <a:gd name="T5" fmla="*/ 0 h 171"/>
                      <a:gd name="T6" fmla="*/ 157 w 157"/>
                      <a:gd name="T7" fmla="*/ 32 h 171"/>
                      <a:gd name="T8" fmla="*/ 121 w 157"/>
                      <a:gd name="T9" fmla="*/ 171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71">
                        <a:moveTo>
                          <a:pt x="121" y="171"/>
                        </a:moveTo>
                        <a:lnTo>
                          <a:pt x="0" y="103"/>
                        </a:lnTo>
                        <a:lnTo>
                          <a:pt x="99" y="0"/>
                        </a:lnTo>
                        <a:lnTo>
                          <a:pt x="157" y="32"/>
                        </a:lnTo>
                        <a:lnTo>
                          <a:pt x="121" y="17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0" name="Freeform 168">
                    <a:extLst>
                      <a:ext uri="{FF2B5EF4-FFF2-40B4-BE49-F238E27FC236}">
                        <a16:creationId xmlns:a16="http://schemas.microsoft.com/office/drawing/2014/main" id="{D97D3DAE-FEE4-1B43-B935-FE9381A9F1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52793" y="2180959"/>
                    <a:ext cx="169447" cy="175535"/>
                  </a:xfrm>
                  <a:custGeom>
                    <a:avLst/>
                    <a:gdLst>
                      <a:gd name="T0" fmla="*/ 58 w 167"/>
                      <a:gd name="T1" fmla="*/ 173 h 173"/>
                      <a:gd name="T2" fmla="*/ 167 w 167"/>
                      <a:gd name="T3" fmla="*/ 85 h 173"/>
                      <a:gd name="T4" fmla="*/ 51 w 167"/>
                      <a:gd name="T5" fmla="*/ 0 h 173"/>
                      <a:gd name="T6" fmla="*/ 0 w 167"/>
                      <a:gd name="T7" fmla="*/ 41 h 173"/>
                      <a:gd name="T8" fmla="*/ 58 w 167"/>
                      <a:gd name="T9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7" h="173">
                        <a:moveTo>
                          <a:pt x="58" y="173"/>
                        </a:moveTo>
                        <a:lnTo>
                          <a:pt x="167" y="85"/>
                        </a:lnTo>
                        <a:lnTo>
                          <a:pt x="51" y="0"/>
                        </a:lnTo>
                        <a:lnTo>
                          <a:pt x="0" y="41"/>
                        </a:lnTo>
                        <a:lnTo>
                          <a:pt x="58" y="17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1" name="Freeform 169">
                    <a:extLst>
                      <a:ext uri="{FF2B5EF4-FFF2-40B4-BE49-F238E27FC236}">
                        <a16:creationId xmlns:a16="http://schemas.microsoft.com/office/drawing/2014/main" id="{2B798045-E4E9-A741-9D7F-16E97E9414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75679" y="2798882"/>
                    <a:ext cx="175535" cy="169447"/>
                  </a:xfrm>
                  <a:custGeom>
                    <a:avLst/>
                    <a:gdLst>
                      <a:gd name="T0" fmla="*/ 86 w 173"/>
                      <a:gd name="T1" fmla="*/ 0 h 167"/>
                      <a:gd name="T2" fmla="*/ 173 w 173"/>
                      <a:gd name="T3" fmla="*/ 109 h 167"/>
                      <a:gd name="T4" fmla="*/ 41 w 173"/>
                      <a:gd name="T5" fmla="*/ 167 h 167"/>
                      <a:gd name="T6" fmla="*/ 0 w 173"/>
                      <a:gd name="T7" fmla="*/ 116 h 167"/>
                      <a:gd name="T8" fmla="*/ 86 w 173"/>
                      <a:gd name="T9" fmla="*/ 0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3" h="167">
                        <a:moveTo>
                          <a:pt x="86" y="0"/>
                        </a:moveTo>
                        <a:lnTo>
                          <a:pt x="173" y="109"/>
                        </a:lnTo>
                        <a:lnTo>
                          <a:pt x="41" y="167"/>
                        </a:lnTo>
                        <a:lnTo>
                          <a:pt x="0" y="116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2" name="Freeform 170">
                    <a:extLst>
                      <a:ext uri="{FF2B5EF4-FFF2-40B4-BE49-F238E27FC236}">
                        <a16:creationId xmlns:a16="http://schemas.microsoft.com/office/drawing/2014/main" id="{E7B0C64F-A861-B34F-9E15-648C584520C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94618" y="2870923"/>
                    <a:ext cx="169447" cy="174520"/>
                  </a:xfrm>
                  <a:custGeom>
                    <a:avLst/>
                    <a:gdLst>
                      <a:gd name="T0" fmla="*/ 109 w 167"/>
                      <a:gd name="T1" fmla="*/ 0 h 172"/>
                      <a:gd name="T2" fmla="*/ 0 w 167"/>
                      <a:gd name="T3" fmla="*/ 87 h 172"/>
                      <a:gd name="T4" fmla="*/ 116 w 167"/>
                      <a:gd name="T5" fmla="*/ 172 h 172"/>
                      <a:gd name="T6" fmla="*/ 167 w 167"/>
                      <a:gd name="T7" fmla="*/ 131 h 172"/>
                      <a:gd name="T8" fmla="*/ 109 w 167"/>
                      <a:gd name="T9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7" h="172">
                        <a:moveTo>
                          <a:pt x="109" y="0"/>
                        </a:moveTo>
                        <a:lnTo>
                          <a:pt x="0" y="87"/>
                        </a:lnTo>
                        <a:lnTo>
                          <a:pt x="116" y="172"/>
                        </a:lnTo>
                        <a:lnTo>
                          <a:pt x="167" y="131"/>
                        </a:lnTo>
                        <a:lnTo>
                          <a:pt x="10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3" name="Freeform 171">
                    <a:extLst>
                      <a:ext uri="{FF2B5EF4-FFF2-40B4-BE49-F238E27FC236}">
                        <a16:creationId xmlns:a16="http://schemas.microsoft.com/office/drawing/2014/main" id="{17EDA347-4522-2E44-AEF2-6E9ACCC1DB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466658" y="2258073"/>
                    <a:ext cx="175535" cy="169447"/>
                  </a:xfrm>
                  <a:custGeom>
                    <a:avLst/>
                    <a:gdLst>
                      <a:gd name="T0" fmla="*/ 87 w 173"/>
                      <a:gd name="T1" fmla="*/ 167 h 167"/>
                      <a:gd name="T2" fmla="*/ 0 w 173"/>
                      <a:gd name="T3" fmla="*/ 58 h 167"/>
                      <a:gd name="T4" fmla="*/ 131 w 173"/>
                      <a:gd name="T5" fmla="*/ 0 h 167"/>
                      <a:gd name="T6" fmla="*/ 173 w 173"/>
                      <a:gd name="T7" fmla="*/ 51 h 167"/>
                      <a:gd name="T8" fmla="*/ 87 w 173"/>
                      <a:gd name="T9" fmla="*/ 167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3" h="167">
                        <a:moveTo>
                          <a:pt x="87" y="167"/>
                        </a:moveTo>
                        <a:lnTo>
                          <a:pt x="0" y="58"/>
                        </a:lnTo>
                        <a:lnTo>
                          <a:pt x="131" y="0"/>
                        </a:lnTo>
                        <a:lnTo>
                          <a:pt x="173" y="51"/>
                        </a:lnTo>
                        <a:lnTo>
                          <a:pt x="87" y="16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4" name="Freeform 173">
                    <a:extLst>
                      <a:ext uri="{FF2B5EF4-FFF2-40B4-BE49-F238E27FC236}">
                        <a16:creationId xmlns:a16="http://schemas.microsoft.com/office/drawing/2014/main" id="{51F874F3-3DC1-8040-BEF7-A919343D18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95295" y="2988623"/>
                    <a:ext cx="141036" cy="152198"/>
                  </a:xfrm>
                  <a:custGeom>
                    <a:avLst/>
                    <a:gdLst>
                      <a:gd name="T0" fmla="*/ 0 w 139"/>
                      <a:gd name="T1" fmla="*/ 0 h 150"/>
                      <a:gd name="T2" fmla="*/ 139 w 139"/>
                      <a:gd name="T3" fmla="*/ 16 h 150"/>
                      <a:gd name="T4" fmla="*/ 87 w 139"/>
                      <a:gd name="T5" fmla="*/ 150 h 150"/>
                      <a:gd name="T6" fmla="*/ 21 w 139"/>
                      <a:gd name="T7" fmla="*/ 143 h 150"/>
                      <a:gd name="T8" fmla="*/ 0 w 139"/>
                      <a:gd name="T9" fmla="*/ 0 h 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9" h="150">
                        <a:moveTo>
                          <a:pt x="0" y="0"/>
                        </a:moveTo>
                        <a:lnTo>
                          <a:pt x="139" y="16"/>
                        </a:lnTo>
                        <a:lnTo>
                          <a:pt x="87" y="150"/>
                        </a:lnTo>
                        <a:lnTo>
                          <a:pt x="21" y="1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5" name="Freeform 174">
                    <a:extLst>
                      <a:ext uri="{FF2B5EF4-FFF2-40B4-BE49-F238E27FC236}">
                        <a16:creationId xmlns:a16="http://schemas.microsoft.com/office/drawing/2014/main" id="{8676FA19-FC2B-E246-9540-493D4E6771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85372" y="2585805"/>
                    <a:ext cx="151183" cy="140022"/>
                  </a:xfrm>
                  <a:custGeom>
                    <a:avLst/>
                    <a:gdLst>
                      <a:gd name="T0" fmla="*/ 15 w 149"/>
                      <a:gd name="T1" fmla="*/ 0 h 138"/>
                      <a:gd name="T2" fmla="*/ 0 w 149"/>
                      <a:gd name="T3" fmla="*/ 138 h 138"/>
                      <a:gd name="T4" fmla="*/ 142 w 149"/>
                      <a:gd name="T5" fmla="*/ 118 h 138"/>
                      <a:gd name="T6" fmla="*/ 149 w 149"/>
                      <a:gd name="T7" fmla="*/ 52 h 138"/>
                      <a:gd name="T8" fmla="*/ 15 w 149"/>
                      <a:gd name="T9" fmla="*/ 0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9" h="138">
                        <a:moveTo>
                          <a:pt x="15" y="0"/>
                        </a:moveTo>
                        <a:lnTo>
                          <a:pt x="0" y="138"/>
                        </a:lnTo>
                        <a:lnTo>
                          <a:pt x="142" y="118"/>
                        </a:lnTo>
                        <a:lnTo>
                          <a:pt x="149" y="52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6" name="Freeform 175">
                    <a:extLst>
                      <a:ext uri="{FF2B5EF4-FFF2-40B4-BE49-F238E27FC236}">
                        <a16:creationId xmlns:a16="http://schemas.microsoft.com/office/drawing/2014/main" id="{1706F4BB-7039-F54F-87D2-AAF2F64D5E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181541" y="2085582"/>
                    <a:ext cx="140022" cy="152198"/>
                  </a:xfrm>
                  <a:custGeom>
                    <a:avLst/>
                    <a:gdLst>
                      <a:gd name="T0" fmla="*/ 138 w 138"/>
                      <a:gd name="T1" fmla="*/ 150 h 150"/>
                      <a:gd name="T2" fmla="*/ 0 w 138"/>
                      <a:gd name="T3" fmla="*/ 134 h 150"/>
                      <a:gd name="T4" fmla="*/ 51 w 138"/>
                      <a:gd name="T5" fmla="*/ 0 h 150"/>
                      <a:gd name="T6" fmla="*/ 118 w 138"/>
                      <a:gd name="T7" fmla="*/ 7 h 150"/>
                      <a:gd name="T8" fmla="*/ 138 w 138"/>
                      <a:gd name="T9" fmla="*/ 150 h 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8" h="150">
                        <a:moveTo>
                          <a:pt x="138" y="150"/>
                        </a:moveTo>
                        <a:lnTo>
                          <a:pt x="0" y="134"/>
                        </a:lnTo>
                        <a:lnTo>
                          <a:pt x="51" y="0"/>
                        </a:lnTo>
                        <a:lnTo>
                          <a:pt x="118" y="7"/>
                        </a:lnTo>
                        <a:lnTo>
                          <a:pt x="138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47" name="Freeform 214">
                <a:extLst>
                  <a:ext uri="{FF2B5EF4-FFF2-40B4-BE49-F238E27FC236}">
                    <a16:creationId xmlns:a16="http://schemas.microsoft.com/office/drawing/2014/main" id="{2876BE2D-8676-8B43-880F-92CC76525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8832" y="2612186"/>
                <a:ext cx="240472" cy="300337"/>
              </a:xfrm>
              <a:custGeom>
                <a:avLst/>
                <a:gdLst>
                  <a:gd name="T0" fmla="*/ 300 w 304"/>
                  <a:gd name="T1" fmla="*/ 51 h 380"/>
                  <a:gd name="T2" fmla="*/ 295 w 304"/>
                  <a:gd name="T3" fmla="*/ 75 h 380"/>
                  <a:gd name="T4" fmla="*/ 287 w 304"/>
                  <a:gd name="T5" fmla="*/ 107 h 380"/>
                  <a:gd name="T6" fmla="*/ 274 w 304"/>
                  <a:gd name="T7" fmla="*/ 142 h 380"/>
                  <a:gd name="T8" fmla="*/ 260 w 304"/>
                  <a:gd name="T9" fmla="*/ 171 h 380"/>
                  <a:gd name="T10" fmla="*/ 244 w 304"/>
                  <a:gd name="T11" fmla="*/ 199 h 380"/>
                  <a:gd name="T12" fmla="*/ 232 w 304"/>
                  <a:gd name="T13" fmla="*/ 218 h 380"/>
                  <a:gd name="T14" fmla="*/ 218 w 304"/>
                  <a:gd name="T15" fmla="*/ 237 h 380"/>
                  <a:gd name="T16" fmla="*/ 188 w 304"/>
                  <a:gd name="T17" fmla="*/ 272 h 380"/>
                  <a:gd name="T18" fmla="*/ 171 w 304"/>
                  <a:gd name="T19" fmla="*/ 287 h 380"/>
                  <a:gd name="T20" fmla="*/ 155 w 304"/>
                  <a:gd name="T21" fmla="*/ 302 h 380"/>
                  <a:gd name="T22" fmla="*/ 103 w 304"/>
                  <a:gd name="T23" fmla="*/ 338 h 380"/>
                  <a:gd name="T24" fmla="*/ 71 w 304"/>
                  <a:gd name="T25" fmla="*/ 355 h 380"/>
                  <a:gd name="T26" fmla="*/ 60 w 304"/>
                  <a:gd name="T27" fmla="*/ 360 h 380"/>
                  <a:gd name="T28" fmla="*/ 42 w 304"/>
                  <a:gd name="T29" fmla="*/ 367 h 380"/>
                  <a:gd name="T30" fmla="*/ 20 w 304"/>
                  <a:gd name="T31" fmla="*/ 374 h 380"/>
                  <a:gd name="T32" fmla="*/ 19 w 304"/>
                  <a:gd name="T33" fmla="*/ 372 h 380"/>
                  <a:gd name="T34" fmla="*/ 40 w 304"/>
                  <a:gd name="T35" fmla="*/ 362 h 380"/>
                  <a:gd name="T36" fmla="*/ 57 w 304"/>
                  <a:gd name="T37" fmla="*/ 354 h 380"/>
                  <a:gd name="T38" fmla="*/ 67 w 304"/>
                  <a:gd name="T39" fmla="*/ 348 h 380"/>
                  <a:gd name="T40" fmla="*/ 96 w 304"/>
                  <a:gd name="T41" fmla="*/ 328 h 380"/>
                  <a:gd name="T42" fmla="*/ 142 w 304"/>
                  <a:gd name="T43" fmla="*/ 288 h 380"/>
                  <a:gd name="T44" fmla="*/ 156 w 304"/>
                  <a:gd name="T45" fmla="*/ 273 h 380"/>
                  <a:gd name="T46" fmla="*/ 170 w 304"/>
                  <a:gd name="T47" fmla="*/ 256 h 380"/>
                  <a:gd name="T48" fmla="*/ 195 w 304"/>
                  <a:gd name="T49" fmla="*/ 221 h 380"/>
                  <a:gd name="T50" fmla="*/ 206 w 304"/>
                  <a:gd name="T51" fmla="*/ 202 h 380"/>
                  <a:gd name="T52" fmla="*/ 215 w 304"/>
                  <a:gd name="T53" fmla="*/ 184 h 380"/>
                  <a:gd name="T54" fmla="*/ 227 w 304"/>
                  <a:gd name="T55" fmla="*/ 156 h 380"/>
                  <a:gd name="T56" fmla="*/ 236 w 304"/>
                  <a:gd name="T57" fmla="*/ 129 h 380"/>
                  <a:gd name="T58" fmla="*/ 244 w 304"/>
                  <a:gd name="T59" fmla="*/ 95 h 380"/>
                  <a:gd name="T60" fmla="*/ 249 w 304"/>
                  <a:gd name="T61" fmla="*/ 68 h 380"/>
                  <a:gd name="T62" fmla="*/ 251 w 304"/>
                  <a:gd name="T63" fmla="*/ 45 h 380"/>
                  <a:gd name="T64" fmla="*/ 279 w 304"/>
                  <a:gd name="T65" fmla="*/ 0 h 380"/>
                  <a:gd name="T66" fmla="*/ 303 w 304"/>
                  <a:gd name="T67" fmla="*/ 3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4" h="380">
                    <a:moveTo>
                      <a:pt x="303" y="30"/>
                    </a:moveTo>
                    <a:cubicBezTo>
                      <a:pt x="303" y="30"/>
                      <a:pt x="302" y="38"/>
                      <a:pt x="300" y="51"/>
                    </a:cubicBezTo>
                    <a:cubicBezTo>
                      <a:pt x="300" y="54"/>
                      <a:pt x="299" y="57"/>
                      <a:pt x="298" y="61"/>
                    </a:cubicBezTo>
                    <a:cubicBezTo>
                      <a:pt x="297" y="66"/>
                      <a:pt x="296" y="70"/>
                      <a:pt x="295" y="75"/>
                    </a:cubicBezTo>
                    <a:cubicBezTo>
                      <a:pt x="294" y="80"/>
                      <a:pt x="293" y="85"/>
                      <a:pt x="292" y="90"/>
                    </a:cubicBezTo>
                    <a:cubicBezTo>
                      <a:pt x="290" y="96"/>
                      <a:pt x="288" y="101"/>
                      <a:pt x="287" y="107"/>
                    </a:cubicBezTo>
                    <a:cubicBezTo>
                      <a:pt x="285" y="112"/>
                      <a:pt x="283" y="118"/>
                      <a:pt x="281" y="124"/>
                    </a:cubicBezTo>
                    <a:cubicBezTo>
                      <a:pt x="278" y="130"/>
                      <a:pt x="276" y="136"/>
                      <a:pt x="274" y="142"/>
                    </a:cubicBezTo>
                    <a:cubicBezTo>
                      <a:pt x="271" y="148"/>
                      <a:pt x="268" y="155"/>
                      <a:pt x="265" y="161"/>
                    </a:cubicBezTo>
                    <a:cubicBezTo>
                      <a:pt x="263" y="164"/>
                      <a:pt x="262" y="167"/>
                      <a:pt x="260" y="171"/>
                    </a:cubicBezTo>
                    <a:cubicBezTo>
                      <a:pt x="259" y="174"/>
                      <a:pt x="257" y="177"/>
                      <a:pt x="255" y="180"/>
                    </a:cubicBezTo>
                    <a:cubicBezTo>
                      <a:pt x="252" y="187"/>
                      <a:pt x="248" y="193"/>
                      <a:pt x="244" y="199"/>
                    </a:cubicBezTo>
                    <a:cubicBezTo>
                      <a:pt x="242" y="203"/>
                      <a:pt x="240" y="206"/>
                      <a:pt x="238" y="209"/>
                    </a:cubicBezTo>
                    <a:cubicBezTo>
                      <a:pt x="236" y="212"/>
                      <a:pt x="234" y="215"/>
                      <a:pt x="232" y="218"/>
                    </a:cubicBezTo>
                    <a:cubicBezTo>
                      <a:pt x="230" y="221"/>
                      <a:pt x="227" y="225"/>
                      <a:pt x="225" y="228"/>
                    </a:cubicBezTo>
                    <a:cubicBezTo>
                      <a:pt x="223" y="231"/>
                      <a:pt x="220" y="234"/>
                      <a:pt x="218" y="237"/>
                    </a:cubicBezTo>
                    <a:cubicBezTo>
                      <a:pt x="213" y="243"/>
                      <a:pt x="209" y="249"/>
                      <a:pt x="204" y="255"/>
                    </a:cubicBezTo>
                    <a:cubicBezTo>
                      <a:pt x="198" y="260"/>
                      <a:pt x="193" y="266"/>
                      <a:pt x="188" y="272"/>
                    </a:cubicBezTo>
                    <a:cubicBezTo>
                      <a:pt x="185" y="274"/>
                      <a:pt x="183" y="277"/>
                      <a:pt x="180" y="280"/>
                    </a:cubicBezTo>
                    <a:cubicBezTo>
                      <a:pt x="177" y="282"/>
                      <a:pt x="174" y="285"/>
                      <a:pt x="171" y="287"/>
                    </a:cubicBezTo>
                    <a:cubicBezTo>
                      <a:pt x="169" y="290"/>
                      <a:pt x="166" y="292"/>
                      <a:pt x="163" y="295"/>
                    </a:cubicBezTo>
                    <a:cubicBezTo>
                      <a:pt x="160" y="297"/>
                      <a:pt x="157" y="300"/>
                      <a:pt x="155" y="302"/>
                    </a:cubicBezTo>
                    <a:cubicBezTo>
                      <a:pt x="149" y="307"/>
                      <a:pt x="143" y="311"/>
                      <a:pt x="137" y="315"/>
                    </a:cubicBezTo>
                    <a:cubicBezTo>
                      <a:pt x="126" y="323"/>
                      <a:pt x="115" y="332"/>
                      <a:pt x="103" y="338"/>
                    </a:cubicBezTo>
                    <a:cubicBezTo>
                      <a:pt x="97" y="341"/>
                      <a:pt x="92" y="344"/>
                      <a:pt x="87" y="347"/>
                    </a:cubicBezTo>
                    <a:cubicBezTo>
                      <a:pt x="81" y="350"/>
                      <a:pt x="76" y="352"/>
                      <a:pt x="71" y="355"/>
                    </a:cubicBezTo>
                    <a:cubicBezTo>
                      <a:pt x="68" y="356"/>
                      <a:pt x="66" y="357"/>
                      <a:pt x="63" y="358"/>
                    </a:cubicBezTo>
                    <a:cubicBezTo>
                      <a:pt x="62" y="359"/>
                      <a:pt x="61" y="359"/>
                      <a:pt x="60" y="360"/>
                    </a:cubicBezTo>
                    <a:cubicBezTo>
                      <a:pt x="58" y="360"/>
                      <a:pt x="57" y="361"/>
                      <a:pt x="56" y="361"/>
                    </a:cubicBezTo>
                    <a:cubicBezTo>
                      <a:pt x="51" y="363"/>
                      <a:pt x="47" y="365"/>
                      <a:pt x="42" y="367"/>
                    </a:cubicBezTo>
                    <a:cubicBezTo>
                      <a:pt x="38" y="368"/>
                      <a:pt x="34" y="370"/>
                      <a:pt x="30" y="371"/>
                    </a:cubicBezTo>
                    <a:cubicBezTo>
                      <a:pt x="27" y="372"/>
                      <a:pt x="23" y="373"/>
                      <a:pt x="20" y="374"/>
                    </a:cubicBezTo>
                    <a:cubicBezTo>
                      <a:pt x="7" y="378"/>
                      <a:pt x="0" y="380"/>
                      <a:pt x="0" y="380"/>
                    </a:cubicBezTo>
                    <a:cubicBezTo>
                      <a:pt x="0" y="380"/>
                      <a:pt x="7" y="377"/>
                      <a:pt x="19" y="372"/>
                    </a:cubicBezTo>
                    <a:cubicBezTo>
                      <a:pt x="22" y="371"/>
                      <a:pt x="26" y="370"/>
                      <a:pt x="29" y="368"/>
                    </a:cubicBezTo>
                    <a:cubicBezTo>
                      <a:pt x="33" y="366"/>
                      <a:pt x="36" y="364"/>
                      <a:pt x="40" y="362"/>
                    </a:cubicBezTo>
                    <a:cubicBezTo>
                      <a:pt x="44" y="360"/>
                      <a:pt x="49" y="358"/>
                      <a:pt x="53" y="356"/>
                    </a:cubicBezTo>
                    <a:cubicBezTo>
                      <a:pt x="54" y="355"/>
                      <a:pt x="55" y="354"/>
                      <a:pt x="57" y="354"/>
                    </a:cubicBezTo>
                    <a:cubicBezTo>
                      <a:pt x="58" y="353"/>
                      <a:pt x="59" y="352"/>
                      <a:pt x="60" y="352"/>
                    </a:cubicBezTo>
                    <a:cubicBezTo>
                      <a:pt x="62" y="350"/>
                      <a:pt x="64" y="349"/>
                      <a:pt x="67" y="348"/>
                    </a:cubicBezTo>
                    <a:cubicBezTo>
                      <a:pt x="72" y="345"/>
                      <a:pt x="76" y="342"/>
                      <a:pt x="81" y="338"/>
                    </a:cubicBezTo>
                    <a:cubicBezTo>
                      <a:pt x="86" y="335"/>
                      <a:pt x="91" y="331"/>
                      <a:pt x="96" y="328"/>
                    </a:cubicBezTo>
                    <a:cubicBezTo>
                      <a:pt x="107" y="321"/>
                      <a:pt x="117" y="311"/>
                      <a:pt x="127" y="303"/>
                    </a:cubicBezTo>
                    <a:cubicBezTo>
                      <a:pt x="132" y="298"/>
                      <a:pt x="137" y="293"/>
                      <a:pt x="142" y="288"/>
                    </a:cubicBezTo>
                    <a:cubicBezTo>
                      <a:pt x="144" y="286"/>
                      <a:pt x="147" y="283"/>
                      <a:pt x="149" y="281"/>
                    </a:cubicBezTo>
                    <a:cubicBezTo>
                      <a:pt x="152" y="278"/>
                      <a:pt x="154" y="275"/>
                      <a:pt x="156" y="273"/>
                    </a:cubicBezTo>
                    <a:cubicBezTo>
                      <a:pt x="159" y="270"/>
                      <a:pt x="161" y="267"/>
                      <a:pt x="163" y="264"/>
                    </a:cubicBezTo>
                    <a:cubicBezTo>
                      <a:pt x="166" y="262"/>
                      <a:pt x="168" y="259"/>
                      <a:pt x="170" y="256"/>
                    </a:cubicBezTo>
                    <a:cubicBezTo>
                      <a:pt x="175" y="250"/>
                      <a:pt x="179" y="244"/>
                      <a:pt x="183" y="239"/>
                    </a:cubicBezTo>
                    <a:cubicBezTo>
                      <a:pt x="187" y="233"/>
                      <a:pt x="191" y="227"/>
                      <a:pt x="195" y="221"/>
                    </a:cubicBezTo>
                    <a:cubicBezTo>
                      <a:pt x="197" y="218"/>
                      <a:pt x="199" y="215"/>
                      <a:pt x="200" y="212"/>
                    </a:cubicBezTo>
                    <a:cubicBezTo>
                      <a:pt x="202" y="208"/>
                      <a:pt x="204" y="205"/>
                      <a:pt x="206" y="202"/>
                    </a:cubicBezTo>
                    <a:cubicBezTo>
                      <a:pt x="207" y="199"/>
                      <a:pt x="209" y="196"/>
                      <a:pt x="210" y="193"/>
                    </a:cubicBezTo>
                    <a:cubicBezTo>
                      <a:pt x="212" y="190"/>
                      <a:pt x="214" y="187"/>
                      <a:pt x="215" y="184"/>
                    </a:cubicBezTo>
                    <a:cubicBezTo>
                      <a:pt x="218" y="177"/>
                      <a:pt x="221" y="171"/>
                      <a:pt x="223" y="165"/>
                    </a:cubicBezTo>
                    <a:cubicBezTo>
                      <a:pt x="225" y="162"/>
                      <a:pt x="226" y="159"/>
                      <a:pt x="227" y="156"/>
                    </a:cubicBezTo>
                    <a:cubicBezTo>
                      <a:pt x="228" y="153"/>
                      <a:pt x="229" y="150"/>
                      <a:pt x="230" y="146"/>
                    </a:cubicBezTo>
                    <a:cubicBezTo>
                      <a:pt x="232" y="140"/>
                      <a:pt x="235" y="135"/>
                      <a:pt x="236" y="129"/>
                    </a:cubicBezTo>
                    <a:cubicBezTo>
                      <a:pt x="238" y="123"/>
                      <a:pt x="239" y="117"/>
                      <a:pt x="241" y="112"/>
                    </a:cubicBezTo>
                    <a:cubicBezTo>
                      <a:pt x="242" y="106"/>
                      <a:pt x="243" y="101"/>
                      <a:pt x="244" y="95"/>
                    </a:cubicBezTo>
                    <a:cubicBezTo>
                      <a:pt x="245" y="90"/>
                      <a:pt x="246" y="85"/>
                      <a:pt x="247" y="81"/>
                    </a:cubicBezTo>
                    <a:cubicBezTo>
                      <a:pt x="248" y="76"/>
                      <a:pt x="248" y="72"/>
                      <a:pt x="249" y="68"/>
                    </a:cubicBezTo>
                    <a:cubicBezTo>
                      <a:pt x="249" y="63"/>
                      <a:pt x="250" y="60"/>
                      <a:pt x="250" y="56"/>
                    </a:cubicBezTo>
                    <a:cubicBezTo>
                      <a:pt x="250" y="52"/>
                      <a:pt x="250" y="49"/>
                      <a:pt x="251" y="45"/>
                    </a:cubicBezTo>
                    <a:cubicBezTo>
                      <a:pt x="251" y="32"/>
                      <a:pt x="252" y="25"/>
                      <a:pt x="252" y="25"/>
                    </a:cubicBezTo>
                    <a:cubicBezTo>
                      <a:pt x="252" y="11"/>
                      <a:pt x="265" y="0"/>
                      <a:pt x="279" y="0"/>
                    </a:cubicBezTo>
                    <a:cubicBezTo>
                      <a:pt x="293" y="1"/>
                      <a:pt x="304" y="13"/>
                      <a:pt x="304" y="28"/>
                    </a:cubicBezTo>
                    <a:cubicBezTo>
                      <a:pt x="304" y="29"/>
                      <a:pt x="303" y="29"/>
                      <a:pt x="303" y="3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215">
                <a:extLst>
                  <a:ext uri="{FF2B5EF4-FFF2-40B4-BE49-F238E27FC236}">
                    <a16:creationId xmlns:a16="http://schemas.microsoft.com/office/drawing/2014/main" id="{B04FD162-33FA-0C40-9A35-5E695BE56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840" y="2518838"/>
                <a:ext cx="159300" cy="146110"/>
              </a:xfrm>
              <a:custGeom>
                <a:avLst/>
                <a:gdLst>
                  <a:gd name="T0" fmla="*/ 0 w 157"/>
                  <a:gd name="T1" fmla="*/ 144 h 144"/>
                  <a:gd name="T2" fmla="*/ 66 w 157"/>
                  <a:gd name="T3" fmla="*/ 0 h 144"/>
                  <a:gd name="T4" fmla="*/ 157 w 157"/>
                  <a:gd name="T5" fmla="*/ 130 h 144"/>
                  <a:gd name="T6" fmla="*/ 0 w 157"/>
                  <a:gd name="T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44">
                    <a:moveTo>
                      <a:pt x="0" y="144"/>
                    </a:moveTo>
                    <a:lnTo>
                      <a:pt x="66" y="0"/>
                    </a:lnTo>
                    <a:lnTo>
                      <a:pt x="157" y="13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Oval 222">
                <a:extLst>
                  <a:ext uri="{FF2B5EF4-FFF2-40B4-BE49-F238E27FC236}">
                    <a16:creationId xmlns:a16="http://schemas.microsoft.com/office/drawing/2014/main" id="{D37BB90B-897B-5640-B4A0-9DFC66C202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7063" y="2518838"/>
                <a:ext cx="192784" cy="191770"/>
              </a:xfrm>
              <a:prstGeom prst="ellipse">
                <a:avLst/>
              </a:prstGeom>
              <a:noFill/>
              <a:ln w="1476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" name="Oval 223">
              <a:extLst>
                <a:ext uri="{FF2B5EF4-FFF2-40B4-BE49-F238E27FC236}">
                  <a16:creationId xmlns:a16="http://schemas.microsoft.com/office/drawing/2014/main" id="{0F5FB4F4-F06C-0449-B2C4-E7FF1F810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316" y="4971254"/>
              <a:ext cx="191769" cy="192784"/>
            </a:xfrm>
            <a:prstGeom prst="ellipse">
              <a:avLst/>
            </a:prstGeom>
            <a:noFill/>
            <a:ln w="123825" cap="flat">
              <a:solidFill>
                <a:schemeClr val="accent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D728489C-D004-154A-B84D-A505ACD4F359}"/>
              </a:ext>
            </a:extLst>
          </p:cNvPr>
          <p:cNvGrpSpPr/>
          <p:nvPr/>
        </p:nvGrpSpPr>
        <p:grpSpPr>
          <a:xfrm>
            <a:off x="5579110" y="1578758"/>
            <a:ext cx="2823433" cy="1573449"/>
            <a:chOff x="626777" y="1867350"/>
            <a:chExt cx="2823433" cy="1573449"/>
          </a:xfrm>
        </p:grpSpPr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1378951D-A7FA-734D-B3F0-77AC742D573C}"/>
                </a:ext>
              </a:extLst>
            </p:cNvPr>
            <p:cNvSpPr/>
            <p:nvPr/>
          </p:nvSpPr>
          <p:spPr>
            <a:xfrm>
              <a:off x="626777" y="1867350"/>
              <a:ext cx="599228" cy="599228"/>
            </a:xfrm>
            <a:custGeom>
              <a:avLst/>
              <a:gdLst>
                <a:gd name="connsiteX0" fmla="*/ 274320 w 548640"/>
                <a:gd name="connsiteY0" fmla="*/ 0 h 548640"/>
                <a:gd name="connsiteX1" fmla="*/ 548640 w 548640"/>
                <a:gd name="connsiteY1" fmla="*/ 274320 h 548640"/>
                <a:gd name="connsiteX2" fmla="*/ 274320 w 548640"/>
                <a:gd name="connsiteY2" fmla="*/ 548640 h 548640"/>
                <a:gd name="connsiteX3" fmla="*/ 0 w 548640"/>
                <a:gd name="connsiteY3" fmla="*/ 274320 h 548640"/>
                <a:gd name="connsiteX4" fmla="*/ 274320 w 548640"/>
                <a:gd name="connsiteY4" fmla="*/ 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" h="548640">
                  <a:moveTo>
                    <a:pt x="274320" y="0"/>
                  </a:moveTo>
                  <a:cubicBezTo>
                    <a:pt x="425823" y="0"/>
                    <a:pt x="548640" y="122817"/>
                    <a:pt x="548640" y="274320"/>
                  </a:cubicBezTo>
                  <a:cubicBezTo>
                    <a:pt x="548640" y="425823"/>
                    <a:pt x="425823" y="548640"/>
                    <a:pt x="274320" y="548640"/>
                  </a:cubicBezTo>
                  <a:cubicBezTo>
                    <a:pt x="122817" y="548640"/>
                    <a:pt x="0" y="425823"/>
                    <a:pt x="0" y="274320"/>
                  </a:cubicBezTo>
                  <a:cubicBezTo>
                    <a:pt x="0" y="122817"/>
                    <a:pt x="122817" y="0"/>
                    <a:pt x="27432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80290724-785D-AE42-85D5-C76A1A612DC2}"/>
                </a:ext>
              </a:extLst>
            </p:cNvPr>
            <p:cNvSpPr txBox="1"/>
            <p:nvPr/>
          </p:nvSpPr>
          <p:spPr>
            <a:xfrm>
              <a:off x="1376742" y="2027539"/>
              <a:ext cx="1768620" cy="2568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AU" sz="1400" b="1" dirty="0">
                  <a:solidFill>
                    <a:srgbClr val="656D78"/>
                  </a:solidFill>
                  <a:latin typeface="Source Sans Pro" panose="020B0503030403020204" pitchFamily="34" charset="0"/>
                  <a:ea typeface="Roboto Black" panose="02000000000000000000" pitchFamily="2" charset="0"/>
                  <a:cs typeface="Roboto Black" panose="02000000000000000000" pitchFamily="2" charset="0"/>
                </a:rPr>
                <a:t>Analysis 01</a:t>
              </a:r>
            </a:p>
          </p:txBody>
        </p:sp>
        <p:sp>
          <p:nvSpPr>
            <p:cNvPr id="129" name="Text Placeholder 32">
              <a:extLst>
                <a:ext uri="{FF2B5EF4-FFF2-40B4-BE49-F238E27FC236}">
                  <a16:creationId xmlns:a16="http://schemas.microsoft.com/office/drawing/2014/main" id="{74137DFC-1217-BA40-9428-19EE554218D2}"/>
                </a:ext>
              </a:extLst>
            </p:cNvPr>
            <p:cNvSpPr txBox="1">
              <a:spLocks/>
            </p:cNvSpPr>
            <p:nvPr/>
          </p:nvSpPr>
          <p:spPr>
            <a:xfrm>
              <a:off x="626777" y="2648814"/>
              <a:ext cx="2823433" cy="79198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100" dirty="0">
                  <a:solidFill>
                    <a:schemeClr val="accent1"/>
                  </a:solidFill>
                  <a:latin typeface="Source Sans Pro Light" panose="020B0403030403020204" pitchFamily="34" charset="0"/>
                </a:rPr>
                <a:t>Your content to play here, or through paste in this box, and select only the text. Your content to play here</a:t>
              </a:r>
              <a:endParaRPr lang="en-US" sz="1000" dirty="0">
                <a:solidFill>
                  <a:srgbClr val="656D78"/>
                </a:solidFill>
                <a:latin typeface="Source Sans Pro Light" panose="020B0403030403020204" pitchFamily="34" charset="0"/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  <p:sp>
          <p:nvSpPr>
            <p:cNvPr id="130" name="Shape 2540">
              <a:extLst>
                <a:ext uri="{FF2B5EF4-FFF2-40B4-BE49-F238E27FC236}">
                  <a16:creationId xmlns:a16="http://schemas.microsoft.com/office/drawing/2014/main" id="{583D68A8-1643-A04C-9EBE-207503769E4A}"/>
                </a:ext>
              </a:extLst>
            </p:cNvPr>
            <p:cNvSpPr/>
            <p:nvPr/>
          </p:nvSpPr>
          <p:spPr>
            <a:xfrm>
              <a:off x="789460" y="202753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8ED0DAE9-F3E9-8F44-99D2-B160C06A0F91}"/>
              </a:ext>
            </a:extLst>
          </p:cNvPr>
          <p:cNvGrpSpPr/>
          <p:nvPr/>
        </p:nvGrpSpPr>
        <p:grpSpPr>
          <a:xfrm>
            <a:off x="8800164" y="1541153"/>
            <a:ext cx="2833382" cy="1585003"/>
            <a:chOff x="3847831" y="1829745"/>
            <a:chExt cx="2833382" cy="1585003"/>
          </a:xfrm>
        </p:grpSpPr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ED3B4E50-9B91-574E-AB91-E302A85941E2}"/>
                </a:ext>
              </a:extLst>
            </p:cNvPr>
            <p:cNvSpPr/>
            <p:nvPr/>
          </p:nvSpPr>
          <p:spPr>
            <a:xfrm>
              <a:off x="3847831" y="1829745"/>
              <a:ext cx="599228" cy="599228"/>
            </a:xfrm>
            <a:custGeom>
              <a:avLst/>
              <a:gdLst>
                <a:gd name="connsiteX0" fmla="*/ 274320 w 548640"/>
                <a:gd name="connsiteY0" fmla="*/ 0 h 548640"/>
                <a:gd name="connsiteX1" fmla="*/ 548640 w 548640"/>
                <a:gd name="connsiteY1" fmla="*/ 274320 h 548640"/>
                <a:gd name="connsiteX2" fmla="*/ 274320 w 548640"/>
                <a:gd name="connsiteY2" fmla="*/ 548640 h 548640"/>
                <a:gd name="connsiteX3" fmla="*/ 0 w 548640"/>
                <a:gd name="connsiteY3" fmla="*/ 274320 h 548640"/>
                <a:gd name="connsiteX4" fmla="*/ 274320 w 548640"/>
                <a:gd name="connsiteY4" fmla="*/ 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" h="548640">
                  <a:moveTo>
                    <a:pt x="274320" y="0"/>
                  </a:moveTo>
                  <a:cubicBezTo>
                    <a:pt x="425823" y="0"/>
                    <a:pt x="548640" y="122817"/>
                    <a:pt x="548640" y="274320"/>
                  </a:cubicBezTo>
                  <a:cubicBezTo>
                    <a:pt x="548640" y="425823"/>
                    <a:pt x="425823" y="548640"/>
                    <a:pt x="274320" y="548640"/>
                  </a:cubicBezTo>
                  <a:cubicBezTo>
                    <a:pt x="122817" y="548640"/>
                    <a:pt x="0" y="425823"/>
                    <a:pt x="0" y="274320"/>
                  </a:cubicBezTo>
                  <a:cubicBezTo>
                    <a:pt x="0" y="122817"/>
                    <a:pt x="122817" y="0"/>
                    <a:pt x="27432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BF87890F-2627-1F44-940B-552ED0FFB923}"/>
                </a:ext>
              </a:extLst>
            </p:cNvPr>
            <p:cNvSpPr txBox="1"/>
            <p:nvPr/>
          </p:nvSpPr>
          <p:spPr>
            <a:xfrm>
              <a:off x="4597794" y="2001488"/>
              <a:ext cx="1768620" cy="2568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AU" sz="1400" b="1" dirty="0">
                  <a:solidFill>
                    <a:srgbClr val="656D78"/>
                  </a:solidFill>
                  <a:latin typeface="Source Sans Pro" panose="020B0503030403020204" pitchFamily="34" charset="0"/>
                  <a:ea typeface="Roboto Black" panose="02000000000000000000" pitchFamily="2" charset="0"/>
                  <a:cs typeface="Roboto Black" panose="02000000000000000000" pitchFamily="2" charset="0"/>
                </a:rPr>
                <a:t>Analysis 02</a:t>
              </a:r>
            </a:p>
          </p:txBody>
        </p:sp>
        <p:sp>
          <p:nvSpPr>
            <p:cNvPr id="134" name="Text Placeholder 32">
              <a:extLst>
                <a:ext uri="{FF2B5EF4-FFF2-40B4-BE49-F238E27FC236}">
                  <a16:creationId xmlns:a16="http://schemas.microsoft.com/office/drawing/2014/main" id="{6659A26E-D000-4840-9FCC-52562904A85E}"/>
                </a:ext>
              </a:extLst>
            </p:cNvPr>
            <p:cNvSpPr txBox="1">
              <a:spLocks/>
            </p:cNvSpPr>
            <p:nvPr/>
          </p:nvSpPr>
          <p:spPr>
            <a:xfrm>
              <a:off x="3847831" y="2622763"/>
              <a:ext cx="2833382" cy="79198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100" dirty="0">
                  <a:solidFill>
                    <a:schemeClr val="accent1"/>
                  </a:solidFill>
                  <a:latin typeface="Source Sans Pro Light" panose="020B0403030403020204" pitchFamily="34" charset="0"/>
                </a:rPr>
                <a:t>Your content to play here, or through paste in this box, and select only the text. Your content to play here</a:t>
              </a:r>
              <a:endParaRPr lang="en-US" sz="1000" dirty="0">
                <a:solidFill>
                  <a:srgbClr val="656D78"/>
                </a:solidFill>
                <a:latin typeface="Source Sans Pro Light" panose="020B0403030403020204" pitchFamily="34" charset="0"/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  <p:sp>
          <p:nvSpPr>
            <p:cNvPr id="135" name="Shape 2540">
              <a:extLst>
                <a:ext uri="{FF2B5EF4-FFF2-40B4-BE49-F238E27FC236}">
                  <a16:creationId xmlns:a16="http://schemas.microsoft.com/office/drawing/2014/main" id="{A713A861-8BF5-DE4F-A0E5-E792B89977BC}"/>
                </a:ext>
              </a:extLst>
            </p:cNvPr>
            <p:cNvSpPr/>
            <p:nvPr/>
          </p:nvSpPr>
          <p:spPr>
            <a:xfrm>
              <a:off x="4010512" y="1989695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0B289D4-F103-0C4F-A505-315C9C6EB2DA}"/>
              </a:ext>
            </a:extLst>
          </p:cNvPr>
          <p:cNvGrpSpPr/>
          <p:nvPr/>
        </p:nvGrpSpPr>
        <p:grpSpPr>
          <a:xfrm>
            <a:off x="5579110" y="3662347"/>
            <a:ext cx="2823433" cy="1590664"/>
            <a:chOff x="626777" y="3950939"/>
            <a:chExt cx="2823433" cy="1590664"/>
          </a:xfrm>
        </p:grpSpPr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1E4D8350-5601-554F-A473-B890F163EC07}"/>
                </a:ext>
              </a:extLst>
            </p:cNvPr>
            <p:cNvSpPr/>
            <p:nvPr/>
          </p:nvSpPr>
          <p:spPr>
            <a:xfrm>
              <a:off x="626777" y="3950939"/>
              <a:ext cx="599228" cy="599228"/>
            </a:xfrm>
            <a:custGeom>
              <a:avLst/>
              <a:gdLst>
                <a:gd name="connsiteX0" fmla="*/ 274320 w 548640"/>
                <a:gd name="connsiteY0" fmla="*/ 0 h 548640"/>
                <a:gd name="connsiteX1" fmla="*/ 548640 w 548640"/>
                <a:gd name="connsiteY1" fmla="*/ 274320 h 548640"/>
                <a:gd name="connsiteX2" fmla="*/ 274320 w 548640"/>
                <a:gd name="connsiteY2" fmla="*/ 548640 h 548640"/>
                <a:gd name="connsiteX3" fmla="*/ 0 w 548640"/>
                <a:gd name="connsiteY3" fmla="*/ 274320 h 548640"/>
                <a:gd name="connsiteX4" fmla="*/ 274320 w 548640"/>
                <a:gd name="connsiteY4" fmla="*/ 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" h="548640">
                  <a:moveTo>
                    <a:pt x="274320" y="0"/>
                  </a:moveTo>
                  <a:cubicBezTo>
                    <a:pt x="425823" y="0"/>
                    <a:pt x="548640" y="122817"/>
                    <a:pt x="548640" y="274320"/>
                  </a:cubicBezTo>
                  <a:cubicBezTo>
                    <a:pt x="548640" y="425823"/>
                    <a:pt x="425823" y="548640"/>
                    <a:pt x="274320" y="548640"/>
                  </a:cubicBezTo>
                  <a:cubicBezTo>
                    <a:pt x="122817" y="548640"/>
                    <a:pt x="0" y="425823"/>
                    <a:pt x="0" y="274320"/>
                  </a:cubicBezTo>
                  <a:cubicBezTo>
                    <a:pt x="0" y="122817"/>
                    <a:pt x="122817" y="0"/>
                    <a:pt x="27432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BDA738C8-97F1-E84C-855E-51AAD8A5E0E2}"/>
                </a:ext>
              </a:extLst>
            </p:cNvPr>
            <p:cNvSpPr txBox="1"/>
            <p:nvPr/>
          </p:nvSpPr>
          <p:spPr>
            <a:xfrm>
              <a:off x="1376744" y="4128343"/>
              <a:ext cx="1768620" cy="2568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AU" sz="1400" b="1" dirty="0">
                  <a:solidFill>
                    <a:srgbClr val="656D78"/>
                  </a:solidFill>
                  <a:latin typeface="Source Sans Pro" panose="020B0503030403020204" pitchFamily="34" charset="0"/>
                  <a:ea typeface="Roboto Black" panose="02000000000000000000" pitchFamily="2" charset="0"/>
                  <a:cs typeface="Roboto Black" panose="02000000000000000000" pitchFamily="2" charset="0"/>
                </a:rPr>
                <a:t>Analysis 03</a:t>
              </a:r>
            </a:p>
          </p:txBody>
        </p:sp>
        <p:sp>
          <p:nvSpPr>
            <p:cNvPr id="139" name="Text Placeholder 32">
              <a:extLst>
                <a:ext uri="{FF2B5EF4-FFF2-40B4-BE49-F238E27FC236}">
                  <a16:creationId xmlns:a16="http://schemas.microsoft.com/office/drawing/2014/main" id="{CAC49D26-8260-A84D-8A2C-013A46E3CBD2}"/>
                </a:ext>
              </a:extLst>
            </p:cNvPr>
            <p:cNvSpPr txBox="1">
              <a:spLocks/>
            </p:cNvSpPr>
            <p:nvPr/>
          </p:nvSpPr>
          <p:spPr>
            <a:xfrm>
              <a:off x="626779" y="4749618"/>
              <a:ext cx="2823431" cy="79198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100" dirty="0">
                  <a:solidFill>
                    <a:schemeClr val="accent1"/>
                  </a:solidFill>
                  <a:latin typeface="Source Sans Pro Light" panose="020B0403030403020204" pitchFamily="34" charset="0"/>
                </a:rPr>
                <a:t>Your content to play here, or through paste in this box, and select only the text. Your content to play here</a:t>
              </a:r>
              <a:endParaRPr lang="en-US" sz="1000" dirty="0">
                <a:solidFill>
                  <a:srgbClr val="656D78"/>
                </a:solidFill>
                <a:latin typeface="Source Sans Pro Light" panose="020B0403030403020204" pitchFamily="34" charset="0"/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  <p:sp>
          <p:nvSpPr>
            <p:cNvPr id="140" name="Shape 2540">
              <a:extLst>
                <a:ext uri="{FF2B5EF4-FFF2-40B4-BE49-F238E27FC236}">
                  <a16:creationId xmlns:a16="http://schemas.microsoft.com/office/drawing/2014/main" id="{F60D8647-2CF2-1146-96D8-7915889CAAEF}"/>
                </a:ext>
              </a:extLst>
            </p:cNvPr>
            <p:cNvSpPr/>
            <p:nvPr/>
          </p:nvSpPr>
          <p:spPr>
            <a:xfrm>
              <a:off x="784485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03492CFF-77C9-AB40-90DC-71514EDC8D47}"/>
              </a:ext>
            </a:extLst>
          </p:cNvPr>
          <p:cNvGrpSpPr/>
          <p:nvPr/>
        </p:nvGrpSpPr>
        <p:grpSpPr>
          <a:xfrm>
            <a:off x="8800164" y="3657218"/>
            <a:ext cx="2833383" cy="1595793"/>
            <a:chOff x="3847831" y="3945810"/>
            <a:chExt cx="2833383" cy="1595793"/>
          </a:xfrm>
        </p:grpSpPr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E96447FF-4041-544B-84C5-DDB1CA3F5EB5}"/>
                </a:ext>
              </a:extLst>
            </p:cNvPr>
            <p:cNvSpPr/>
            <p:nvPr/>
          </p:nvSpPr>
          <p:spPr>
            <a:xfrm>
              <a:off x="3847831" y="3945810"/>
              <a:ext cx="599228" cy="599228"/>
            </a:xfrm>
            <a:custGeom>
              <a:avLst/>
              <a:gdLst>
                <a:gd name="connsiteX0" fmla="*/ 274320 w 548640"/>
                <a:gd name="connsiteY0" fmla="*/ 0 h 548640"/>
                <a:gd name="connsiteX1" fmla="*/ 548640 w 548640"/>
                <a:gd name="connsiteY1" fmla="*/ 274320 h 548640"/>
                <a:gd name="connsiteX2" fmla="*/ 274320 w 548640"/>
                <a:gd name="connsiteY2" fmla="*/ 548640 h 548640"/>
                <a:gd name="connsiteX3" fmla="*/ 0 w 548640"/>
                <a:gd name="connsiteY3" fmla="*/ 274320 h 548640"/>
                <a:gd name="connsiteX4" fmla="*/ 274320 w 548640"/>
                <a:gd name="connsiteY4" fmla="*/ 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" h="548640">
                  <a:moveTo>
                    <a:pt x="274320" y="0"/>
                  </a:moveTo>
                  <a:cubicBezTo>
                    <a:pt x="425823" y="0"/>
                    <a:pt x="548640" y="122817"/>
                    <a:pt x="548640" y="274320"/>
                  </a:cubicBezTo>
                  <a:cubicBezTo>
                    <a:pt x="548640" y="425823"/>
                    <a:pt x="425823" y="548640"/>
                    <a:pt x="274320" y="548640"/>
                  </a:cubicBezTo>
                  <a:cubicBezTo>
                    <a:pt x="122817" y="548640"/>
                    <a:pt x="0" y="425823"/>
                    <a:pt x="0" y="274320"/>
                  </a:cubicBezTo>
                  <a:cubicBezTo>
                    <a:pt x="0" y="122817"/>
                    <a:pt x="122817" y="0"/>
                    <a:pt x="27432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A5A90678-0D27-0142-B0DB-695ECED3ECE1}"/>
                </a:ext>
              </a:extLst>
            </p:cNvPr>
            <p:cNvSpPr txBox="1"/>
            <p:nvPr/>
          </p:nvSpPr>
          <p:spPr>
            <a:xfrm>
              <a:off x="4597795" y="4128342"/>
              <a:ext cx="1768620" cy="2568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AU" sz="1400" b="1" dirty="0">
                  <a:solidFill>
                    <a:srgbClr val="656D78"/>
                  </a:solidFill>
                  <a:latin typeface="Source Sans Pro" panose="020B0503030403020204" pitchFamily="34" charset="0"/>
                  <a:ea typeface="Roboto Black" panose="02000000000000000000" pitchFamily="2" charset="0"/>
                  <a:cs typeface="Roboto Black" panose="02000000000000000000" pitchFamily="2" charset="0"/>
                </a:rPr>
                <a:t>Analysis 04</a:t>
              </a:r>
            </a:p>
          </p:txBody>
        </p:sp>
        <p:sp>
          <p:nvSpPr>
            <p:cNvPr id="144" name="Text Placeholder 32">
              <a:extLst>
                <a:ext uri="{FF2B5EF4-FFF2-40B4-BE49-F238E27FC236}">
                  <a16:creationId xmlns:a16="http://schemas.microsoft.com/office/drawing/2014/main" id="{4DF24CE8-6109-8F4E-849C-476E4BE79A1A}"/>
                </a:ext>
              </a:extLst>
            </p:cNvPr>
            <p:cNvSpPr txBox="1">
              <a:spLocks/>
            </p:cNvSpPr>
            <p:nvPr/>
          </p:nvSpPr>
          <p:spPr>
            <a:xfrm>
              <a:off x="3847832" y="4749618"/>
              <a:ext cx="2833382" cy="79198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100" dirty="0">
                  <a:solidFill>
                    <a:schemeClr val="accent1"/>
                  </a:solidFill>
                  <a:latin typeface="Source Sans Pro Light" panose="020B0403030403020204" pitchFamily="34" charset="0"/>
                </a:rPr>
                <a:t>Your content to play here, or through paste in this box, and select only the text. Your content to play here</a:t>
              </a:r>
              <a:endParaRPr lang="en-US" sz="1000" dirty="0">
                <a:solidFill>
                  <a:srgbClr val="656D78"/>
                </a:solidFill>
                <a:latin typeface="Source Sans Pro Light" panose="020B0403030403020204" pitchFamily="34" charset="0"/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  <p:sp>
          <p:nvSpPr>
            <p:cNvPr id="145" name="Shape 2540">
              <a:extLst>
                <a:ext uri="{FF2B5EF4-FFF2-40B4-BE49-F238E27FC236}">
                  <a16:creationId xmlns:a16="http://schemas.microsoft.com/office/drawing/2014/main" id="{F12B925D-491A-8C4D-A65B-2153242674B6}"/>
                </a:ext>
              </a:extLst>
            </p:cNvPr>
            <p:cNvSpPr/>
            <p:nvPr/>
          </p:nvSpPr>
          <p:spPr>
            <a:xfrm>
              <a:off x="4007637" y="41057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894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49475" y="2576971"/>
            <a:ext cx="1927751" cy="1929143"/>
            <a:chOff x="1455738" y="2371725"/>
            <a:chExt cx="2198688" cy="2200275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406517" y="1547290"/>
            <a:ext cx="2812599" cy="2814629"/>
            <a:chOff x="1455738" y="2371725"/>
            <a:chExt cx="2198688" cy="2200275"/>
          </a:xfrm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046927" y="2576971"/>
            <a:ext cx="1927751" cy="1929143"/>
            <a:chOff x="1455738" y="2371725"/>
            <a:chExt cx="2198688" cy="2200275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900668" y="1985267"/>
            <a:ext cx="2910297" cy="2912399"/>
            <a:chOff x="1455738" y="2371725"/>
            <a:chExt cx="2198688" cy="2200275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658893" y="3097981"/>
            <a:ext cx="1927751" cy="1929143"/>
            <a:chOff x="1455738" y="2371725"/>
            <a:chExt cx="2198688" cy="2200275"/>
          </a:xfrm>
        </p:grpSpPr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solidFill>
              <a:srgbClr val="3D9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solidFill>
              <a:srgbClr val="3D9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sz="2844"/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269" y="2649803"/>
            <a:ext cx="609600" cy="6096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015" y="3136667"/>
            <a:ext cx="609600" cy="6096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139" y="3375847"/>
            <a:ext cx="370420" cy="37042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320" y="3389141"/>
            <a:ext cx="304800" cy="3048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9984" y="3902575"/>
            <a:ext cx="357936" cy="357936"/>
          </a:xfrm>
          <a:prstGeom prst="rect">
            <a:avLst/>
          </a:prstGeom>
        </p:spPr>
      </p:pic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1157510" y="5047819"/>
            <a:ext cx="6510981" cy="687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218895">
              <a:lnSpc>
                <a:spcPct val="110000"/>
              </a:lnSpc>
            </a:pPr>
            <a:r>
              <a:rPr lang="en-US" altLang="zh-CN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1027904347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0"/>
          <p:cNvSpPr>
            <a:spLocks noEditPoints="1"/>
          </p:cNvSpPr>
          <p:nvPr/>
        </p:nvSpPr>
        <p:spPr bwMode="auto">
          <a:xfrm rot="21107604">
            <a:off x="2891308" y="2781628"/>
            <a:ext cx="1580735" cy="1584849"/>
          </a:xfrm>
          <a:custGeom>
            <a:avLst/>
            <a:gdLst>
              <a:gd name="T0" fmla="*/ 469 w 486"/>
              <a:gd name="T1" fmla="*/ 224 h 488"/>
              <a:gd name="T2" fmla="*/ 469 w 486"/>
              <a:gd name="T3" fmla="*/ 193 h 488"/>
              <a:gd name="T4" fmla="*/ 459 w 486"/>
              <a:gd name="T5" fmla="*/ 160 h 488"/>
              <a:gd name="T6" fmla="*/ 441 w 486"/>
              <a:gd name="T7" fmla="*/ 135 h 488"/>
              <a:gd name="T8" fmla="*/ 429 w 486"/>
              <a:gd name="T9" fmla="*/ 86 h 488"/>
              <a:gd name="T10" fmla="*/ 380 w 486"/>
              <a:gd name="T11" fmla="*/ 87 h 488"/>
              <a:gd name="T12" fmla="*/ 369 w 486"/>
              <a:gd name="T13" fmla="*/ 35 h 488"/>
              <a:gd name="T14" fmla="*/ 319 w 486"/>
              <a:gd name="T15" fmla="*/ 30 h 488"/>
              <a:gd name="T16" fmla="*/ 291 w 486"/>
              <a:gd name="T17" fmla="*/ 17 h 488"/>
              <a:gd name="T18" fmla="*/ 256 w 486"/>
              <a:gd name="T19" fmla="*/ 13 h 488"/>
              <a:gd name="T20" fmla="*/ 226 w 486"/>
              <a:gd name="T21" fmla="*/ 18 h 488"/>
              <a:gd name="T22" fmla="*/ 177 w 486"/>
              <a:gd name="T23" fmla="*/ 9 h 488"/>
              <a:gd name="T24" fmla="*/ 151 w 486"/>
              <a:gd name="T25" fmla="*/ 56 h 488"/>
              <a:gd name="T26" fmla="*/ 113 w 486"/>
              <a:gd name="T27" fmla="*/ 37 h 488"/>
              <a:gd name="T28" fmla="*/ 107 w 486"/>
              <a:gd name="T29" fmla="*/ 86 h 488"/>
              <a:gd name="T30" fmla="*/ 54 w 486"/>
              <a:gd name="T31" fmla="*/ 90 h 488"/>
              <a:gd name="T32" fmla="*/ 42 w 486"/>
              <a:gd name="T33" fmla="*/ 138 h 488"/>
              <a:gd name="T34" fmla="*/ 25 w 486"/>
              <a:gd name="T35" fmla="*/ 164 h 488"/>
              <a:gd name="T36" fmla="*/ 16 w 486"/>
              <a:gd name="T37" fmla="*/ 198 h 488"/>
              <a:gd name="T38" fmla="*/ 17 w 486"/>
              <a:gd name="T39" fmla="*/ 229 h 488"/>
              <a:gd name="T40" fmla="*/ 1 w 486"/>
              <a:gd name="T41" fmla="*/ 276 h 488"/>
              <a:gd name="T42" fmla="*/ 44 w 486"/>
              <a:gd name="T43" fmla="*/ 305 h 488"/>
              <a:gd name="T44" fmla="*/ 20 w 486"/>
              <a:gd name="T45" fmla="*/ 343 h 488"/>
              <a:gd name="T46" fmla="*/ 69 w 486"/>
              <a:gd name="T47" fmla="*/ 359 h 488"/>
              <a:gd name="T48" fmla="*/ 63 w 486"/>
              <a:gd name="T49" fmla="*/ 409 h 488"/>
              <a:gd name="T50" fmla="*/ 110 w 486"/>
              <a:gd name="T51" fmla="*/ 428 h 488"/>
              <a:gd name="T52" fmla="*/ 133 w 486"/>
              <a:gd name="T53" fmla="*/ 448 h 488"/>
              <a:gd name="T54" fmla="*/ 167 w 486"/>
              <a:gd name="T55" fmla="*/ 458 h 488"/>
              <a:gd name="T56" fmla="*/ 195 w 486"/>
              <a:gd name="T57" fmla="*/ 471 h 488"/>
              <a:gd name="T58" fmla="*/ 229 w 486"/>
              <a:gd name="T59" fmla="*/ 475 h 488"/>
              <a:gd name="T60" fmla="*/ 260 w 486"/>
              <a:gd name="T61" fmla="*/ 469 h 488"/>
              <a:gd name="T62" fmla="*/ 295 w 486"/>
              <a:gd name="T63" fmla="*/ 470 h 488"/>
              <a:gd name="T64" fmla="*/ 323 w 486"/>
              <a:gd name="T65" fmla="*/ 456 h 488"/>
              <a:gd name="T66" fmla="*/ 372 w 486"/>
              <a:gd name="T67" fmla="*/ 451 h 488"/>
              <a:gd name="T68" fmla="*/ 379 w 486"/>
              <a:gd name="T69" fmla="*/ 425 h 488"/>
              <a:gd name="T70" fmla="*/ 425 w 486"/>
              <a:gd name="T71" fmla="*/ 406 h 488"/>
              <a:gd name="T72" fmla="*/ 419 w 486"/>
              <a:gd name="T73" fmla="*/ 355 h 488"/>
              <a:gd name="T74" fmla="*/ 468 w 486"/>
              <a:gd name="T75" fmla="*/ 339 h 488"/>
              <a:gd name="T76" fmla="*/ 455 w 486"/>
              <a:gd name="T77" fmla="*/ 286 h 488"/>
              <a:gd name="T78" fmla="*/ 474 w 486"/>
              <a:gd name="T79" fmla="*/ 259 h 488"/>
              <a:gd name="T80" fmla="*/ 366 w 486"/>
              <a:gd name="T81" fmla="*/ 153 h 488"/>
              <a:gd name="T82" fmla="*/ 183 w 486"/>
              <a:gd name="T83" fmla="*/ 86 h 488"/>
              <a:gd name="T84" fmla="*/ 243 w 486"/>
              <a:gd name="T85" fmla="*/ 99 h 488"/>
              <a:gd name="T86" fmla="*/ 89 w 486"/>
              <a:gd name="T87" fmla="*/ 176 h 488"/>
              <a:gd name="T88" fmla="*/ 106 w 486"/>
              <a:gd name="T89" fmla="*/ 197 h 488"/>
              <a:gd name="T90" fmla="*/ 87 w 486"/>
              <a:gd name="T91" fmla="*/ 307 h 488"/>
              <a:gd name="T92" fmla="*/ 98 w 486"/>
              <a:gd name="T93" fmla="*/ 244 h 488"/>
              <a:gd name="T94" fmla="*/ 118 w 486"/>
              <a:gd name="T95" fmla="*/ 357 h 488"/>
              <a:gd name="T96" fmla="*/ 201 w 486"/>
              <a:gd name="T97" fmla="*/ 391 h 488"/>
              <a:gd name="T98" fmla="*/ 223 w 486"/>
              <a:gd name="T99" fmla="*/ 395 h 488"/>
              <a:gd name="T100" fmla="*/ 318 w 486"/>
              <a:gd name="T101" fmla="*/ 377 h 488"/>
              <a:gd name="T102" fmla="*/ 337 w 486"/>
              <a:gd name="T103" fmla="*/ 364 h 488"/>
              <a:gd name="T104" fmla="*/ 400 w 486"/>
              <a:gd name="T105" fmla="*/ 307 h 488"/>
              <a:gd name="T106" fmla="*/ 371 w 486"/>
              <a:gd name="T107" fmla="*/ 177 h 488"/>
              <a:gd name="T108" fmla="*/ 395 w 486"/>
              <a:gd name="T109" fmla="*/ 264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86" h="488">
                <a:moveTo>
                  <a:pt x="474" y="259"/>
                </a:moveTo>
                <a:cubicBezTo>
                  <a:pt x="469" y="259"/>
                  <a:pt x="469" y="259"/>
                  <a:pt x="469" y="259"/>
                </a:cubicBezTo>
                <a:cubicBezTo>
                  <a:pt x="460" y="259"/>
                  <a:pt x="453" y="253"/>
                  <a:pt x="451" y="245"/>
                </a:cubicBezTo>
                <a:cubicBezTo>
                  <a:pt x="450" y="234"/>
                  <a:pt x="458" y="224"/>
                  <a:pt x="469" y="224"/>
                </a:cubicBezTo>
                <a:cubicBezTo>
                  <a:pt x="474" y="224"/>
                  <a:pt x="474" y="224"/>
                  <a:pt x="474" y="224"/>
                </a:cubicBezTo>
                <a:cubicBezTo>
                  <a:pt x="480" y="224"/>
                  <a:pt x="486" y="219"/>
                  <a:pt x="485" y="212"/>
                </a:cubicBezTo>
                <a:cubicBezTo>
                  <a:pt x="484" y="209"/>
                  <a:pt x="484" y="205"/>
                  <a:pt x="483" y="202"/>
                </a:cubicBezTo>
                <a:cubicBezTo>
                  <a:pt x="482" y="196"/>
                  <a:pt x="476" y="192"/>
                  <a:pt x="469" y="193"/>
                </a:cubicBezTo>
                <a:cubicBezTo>
                  <a:pt x="464" y="195"/>
                  <a:pt x="464" y="195"/>
                  <a:pt x="464" y="195"/>
                </a:cubicBezTo>
                <a:cubicBezTo>
                  <a:pt x="456" y="197"/>
                  <a:pt x="447" y="194"/>
                  <a:pt x="443" y="186"/>
                </a:cubicBezTo>
                <a:cubicBezTo>
                  <a:pt x="438" y="176"/>
                  <a:pt x="444" y="164"/>
                  <a:pt x="454" y="161"/>
                </a:cubicBezTo>
                <a:cubicBezTo>
                  <a:pt x="459" y="160"/>
                  <a:pt x="459" y="160"/>
                  <a:pt x="459" y="160"/>
                </a:cubicBezTo>
                <a:cubicBezTo>
                  <a:pt x="465" y="158"/>
                  <a:pt x="469" y="151"/>
                  <a:pt x="466" y="145"/>
                </a:cubicBezTo>
                <a:cubicBezTo>
                  <a:pt x="465" y="142"/>
                  <a:pt x="463" y="139"/>
                  <a:pt x="462" y="136"/>
                </a:cubicBezTo>
                <a:cubicBezTo>
                  <a:pt x="459" y="130"/>
                  <a:pt x="451" y="128"/>
                  <a:pt x="446" y="132"/>
                </a:cubicBezTo>
                <a:cubicBezTo>
                  <a:pt x="441" y="135"/>
                  <a:pt x="441" y="135"/>
                  <a:pt x="441" y="135"/>
                </a:cubicBezTo>
                <a:cubicBezTo>
                  <a:pt x="433" y="140"/>
                  <a:pt x="422" y="137"/>
                  <a:pt x="417" y="129"/>
                </a:cubicBezTo>
                <a:cubicBezTo>
                  <a:pt x="412" y="121"/>
                  <a:pt x="414" y="110"/>
                  <a:pt x="422" y="105"/>
                </a:cubicBezTo>
                <a:cubicBezTo>
                  <a:pt x="426" y="103"/>
                  <a:pt x="426" y="103"/>
                  <a:pt x="426" y="103"/>
                </a:cubicBezTo>
                <a:cubicBezTo>
                  <a:pt x="432" y="99"/>
                  <a:pt x="433" y="91"/>
                  <a:pt x="429" y="86"/>
                </a:cubicBezTo>
                <a:cubicBezTo>
                  <a:pt x="427" y="84"/>
                  <a:pt x="425" y="81"/>
                  <a:pt x="422" y="79"/>
                </a:cubicBezTo>
                <a:cubicBezTo>
                  <a:pt x="418" y="74"/>
                  <a:pt x="410" y="74"/>
                  <a:pt x="406" y="79"/>
                </a:cubicBezTo>
                <a:cubicBezTo>
                  <a:pt x="403" y="83"/>
                  <a:pt x="403" y="83"/>
                  <a:pt x="403" y="83"/>
                </a:cubicBezTo>
                <a:cubicBezTo>
                  <a:pt x="397" y="90"/>
                  <a:pt x="387" y="91"/>
                  <a:pt x="380" y="87"/>
                </a:cubicBezTo>
                <a:cubicBezTo>
                  <a:pt x="370" y="81"/>
                  <a:pt x="369" y="68"/>
                  <a:pt x="376" y="60"/>
                </a:cubicBezTo>
                <a:cubicBezTo>
                  <a:pt x="379" y="57"/>
                  <a:pt x="379" y="57"/>
                  <a:pt x="379" y="57"/>
                </a:cubicBezTo>
                <a:cubicBezTo>
                  <a:pt x="384" y="52"/>
                  <a:pt x="383" y="44"/>
                  <a:pt x="377" y="40"/>
                </a:cubicBezTo>
                <a:cubicBezTo>
                  <a:pt x="374" y="38"/>
                  <a:pt x="371" y="37"/>
                  <a:pt x="369" y="35"/>
                </a:cubicBezTo>
                <a:cubicBezTo>
                  <a:pt x="363" y="32"/>
                  <a:pt x="356" y="34"/>
                  <a:pt x="353" y="40"/>
                </a:cubicBezTo>
                <a:cubicBezTo>
                  <a:pt x="351" y="45"/>
                  <a:pt x="351" y="45"/>
                  <a:pt x="351" y="45"/>
                </a:cubicBezTo>
                <a:cubicBezTo>
                  <a:pt x="347" y="52"/>
                  <a:pt x="338" y="57"/>
                  <a:pt x="330" y="55"/>
                </a:cubicBezTo>
                <a:cubicBezTo>
                  <a:pt x="319" y="52"/>
                  <a:pt x="314" y="40"/>
                  <a:pt x="319" y="30"/>
                </a:cubicBezTo>
                <a:cubicBezTo>
                  <a:pt x="321" y="26"/>
                  <a:pt x="321" y="26"/>
                  <a:pt x="321" y="26"/>
                </a:cubicBezTo>
                <a:cubicBezTo>
                  <a:pt x="324" y="20"/>
                  <a:pt x="320" y="13"/>
                  <a:pt x="314" y="11"/>
                </a:cubicBezTo>
                <a:cubicBezTo>
                  <a:pt x="311" y="10"/>
                  <a:pt x="308" y="9"/>
                  <a:pt x="305" y="8"/>
                </a:cubicBezTo>
                <a:cubicBezTo>
                  <a:pt x="298" y="6"/>
                  <a:pt x="292" y="10"/>
                  <a:pt x="291" y="17"/>
                </a:cubicBezTo>
                <a:cubicBezTo>
                  <a:pt x="290" y="22"/>
                  <a:pt x="290" y="22"/>
                  <a:pt x="290" y="22"/>
                </a:cubicBezTo>
                <a:cubicBezTo>
                  <a:pt x="289" y="31"/>
                  <a:pt x="282" y="37"/>
                  <a:pt x="273" y="38"/>
                </a:cubicBezTo>
                <a:cubicBezTo>
                  <a:pt x="262" y="38"/>
                  <a:pt x="254" y="28"/>
                  <a:pt x="255" y="17"/>
                </a:cubicBezTo>
                <a:cubicBezTo>
                  <a:pt x="256" y="13"/>
                  <a:pt x="256" y="13"/>
                  <a:pt x="256" y="13"/>
                </a:cubicBezTo>
                <a:cubicBezTo>
                  <a:pt x="257" y="6"/>
                  <a:pt x="252" y="0"/>
                  <a:pt x="246" y="0"/>
                </a:cubicBezTo>
                <a:cubicBezTo>
                  <a:pt x="242" y="0"/>
                  <a:pt x="239" y="0"/>
                  <a:pt x="236" y="0"/>
                </a:cubicBezTo>
                <a:cubicBezTo>
                  <a:pt x="229" y="0"/>
                  <a:pt x="224" y="6"/>
                  <a:pt x="225" y="13"/>
                </a:cubicBezTo>
                <a:cubicBezTo>
                  <a:pt x="226" y="18"/>
                  <a:pt x="226" y="18"/>
                  <a:pt x="226" y="18"/>
                </a:cubicBezTo>
                <a:cubicBezTo>
                  <a:pt x="227" y="28"/>
                  <a:pt x="220" y="37"/>
                  <a:pt x="211" y="38"/>
                </a:cubicBezTo>
                <a:cubicBezTo>
                  <a:pt x="203" y="43"/>
                  <a:pt x="193" y="38"/>
                  <a:pt x="192" y="29"/>
                </a:cubicBezTo>
                <a:cubicBezTo>
                  <a:pt x="191" y="18"/>
                  <a:pt x="191" y="18"/>
                  <a:pt x="191" y="18"/>
                </a:cubicBezTo>
                <a:cubicBezTo>
                  <a:pt x="190" y="12"/>
                  <a:pt x="183" y="7"/>
                  <a:pt x="177" y="9"/>
                </a:cubicBezTo>
                <a:cubicBezTo>
                  <a:pt x="174" y="10"/>
                  <a:pt x="170" y="11"/>
                  <a:pt x="167" y="12"/>
                </a:cubicBezTo>
                <a:cubicBezTo>
                  <a:pt x="161" y="14"/>
                  <a:pt x="158" y="21"/>
                  <a:pt x="161" y="27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67" y="42"/>
                  <a:pt x="162" y="54"/>
                  <a:pt x="151" y="56"/>
                </a:cubicBezTo>
                <a:cubicBezTo>
                  <a:pt x="143" y="59"/>
                  <a:pt x="134" y="54"/>
                  <a:pt x="131" y="46"/>
                </a:cubicBezTo>
                <a:cubicBezTo>
                  <a:pt x="129" y="42"/>
                  <a:pt x="129" y="42"/>
                  <a:pt x="129" y="42"/>
                </a:cubicBezTo>
                <a:cubicBezTo>
                  <a:pt x="126" y="36"/>
                  <a:pt x="119" y="34"/>
                  <a:pt x="113" y="37"/>
                </a:cubicBezTo>
                <a:cubicBezTo>
                  <a:pt x="113" y="37"/>
                  <a:pt x="113" y="37"/>
                  <a:pt x="113" y="37"/>
                </a:cubicBezTo>
                <a:cubicBezTo>
                  <a:pt x="110" y="39"/>
                  <a:pt x="108" y="41"/>
                  <a:pt x="105" y="43"/>
                </a:cubicBezTo>
                <a:cubicBezTo>
                  <a:pt x="100" y="46"/>
                  <a:pt x="99" y="54"/>
                  <a:pt x="103" y="59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12" y="70"/>
                  <a:pt x="112" y="79"/>
                  <a:pt x="107" y="86"/>
                </a:cubicBezTo>
                <a:cubicBezTo>
                  <a:pt x="100" y="94"/>
                  <a:pt x="87" y="94"/>
                  <a:pt x="80" y="86"/>
                </a:cubicBezTo>
                <a:cubicBezTo>
                  <a:pt x="77" y="82"/>
                  <a:pt x="77" y="82"/>
                  <a:pt x="77" y="82"/>
                </a:cubicBezTo>
                <a:cubicBezTo>
                  <a:pt x="72" y="77"/>
                  <a:pt x="65" y="77"/>
                  <a:pt x="60" y="82"/>
                </a:cubicBezTo>
                <a:cubicBezTo>
                  <a:pt x="58" y="85"/>
                  <a:pt x="56" y="87"/>
                  <a:pt x="54" y="90"/>
                </a:cubicBezTo>
                <a:cubicBezTo>
                  <a:pt x="50" y="95"/>
                  <a:pt x="51" y="102"/>
                  <a:pt x="56" y="106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68" y="114"/>
                  <a:pt x="71" y="123"/>
                  <a:pt x="68" y="131"/>
                </a:cubicBezTo>
                <a:cubicBezTo>
                  <a:pt x="63" y="141"/>
                  <a:pt x="51" y="144"/>
                  <a:pt x="42" y="138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2" y="132"/>
                  <a:pt x="25" y="134"/>
                  <a:pt x="22" y="140"/>
                </a:cubicBezTo>
                <a:cubicBezTo>
                  <a:pt x="21" y="143"/>
                  <a:pt x="19" y="146"/>
                  <a:pt x="18" y="149"/>
                </a:cubicBezTo>
                <a:cubicBezTo>
                  <a:pt x="16" y="155"/>
                  <a:pt x="19" y="162"/>
                  <a:pt x="25" y="164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40" y="168"/>
                  <a:pt x="45" y="178"/>
                  <a:pt x="42" y="188"/>
                </a:cubicBezTo>
                <a:cubicBezTo>
                  <a:pt x="47" y="195"/>
                  <a:pt x="40" y="205"/>
                  <a:pt x="31" y="202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9" y="196"/>
                  <a:pt x="3" y="200"/>
                  <a:pt x="2" y="207"/>
                </a:cubicBezTo>
                <a:cubicBezTo>
                  <a:pt x="1" y="210"/>
                  <a:pt x="1" y="213"/>
                  <a:pt x="0" y="216"/>
                </a:cubicBezTo>
                <a:cubicBezTo>
                  <a:pt x="0" y="223"/>
                  <a:pt x="5" y="228"/>
                  <a:pt x="11" y="229"/>
                </a:cubicBezTo>
                <a:cubicBezTo>
                  <a:pt x="17" y="229"/>
                  <a:pt x="17" y="229"/>
                  <a:pt x="17" y="229"/>
                </a:cubicBezTo>
                <a:cubicBezTo>
                  <a:pt x="27" y="229"/>
                  <a:pt x="35" y="237"/>
                  <a:pt x="34" y="246"/>
                </a:cubicBezTo>
                <a:cubicBezTo>
                  <a:pt x="34" y="256"/>
                  <a:pt x="26" y="264"/>
                  <a:pt x="17" y="264"/>
                </a:cubicBezTo>
                <a:cubicBezTo>
                  <a:pt x="12" y="264"/>
                  <a:pt x="12" y="264"/>
                  <a:pt x="12" y="264"/>
                </a:cubicBezTo>
                <a:cubicBezTo>
                  <a:pt x="5" y="264"/>
                  <a:pt x="0" y="269"/>
                  <a:pt x="1" y="276"/>
                </a:cubicBezTo>
                <a:cubicBezTo>
                  <a:pt x="1" y="279"/>
                  <a:pt x="2" y="282"/>
                  <a:pt x="2" y="286"/>
                </a:cubicBezTo>
                <a:cubicBezTo>
                  <a:pt x="4" y="292"/>
                  <a:pt x="10" y="296"/>
                  <a:pt x="16" y="294"/>
                </a:cubicBezTo>
                <a:cubicBezTo>
                  <a:pt x="22" y="293"/>
                  <a:pt x="22" y="293"/>
                  <a:pt x="22" y="293"/>
                </a:cubicBezTo>
                <a:cubicBezTo>
                  <a:pt x="31" y="290"/>
                  <a:pt x="41" y="296"/>
                  <a:pt x="44" y="305"/>
                </a:cubicBezTo>
                <a:cubicBezTo>
                  <a:pt x="44" y="305"/>
                  <a:pt x="44" y="305"/>
                  <a:pt x="44" y="305"/>
                </a:cubicBezTo>
                <a:cubicBezTo>
                  <a:pt x="46" y="314"/>
                  <a:pt x="41" y="324"/>
                  <a:pt x="31" y="327"/>
                </a:cubicBezTo>
                <a:cubicBezTo>
                  <a:pt x="27" y="328"/>
                  <a:pt x="27" y="328"/>
                  <a:pt x="27" y="328"/>
                </a:cubicBezTo>
                <a:cubicBezTo>
                  <a:pt x="20" y="330"/>
                  <a:pt x="17" y="337"/>
                  <a:pt x="20" y="343"/>
                </a:cubicBezTo>
                <a:cubicBezTo>
                  <a:pt x="21" y="346"/>
                  <a:pt x="23" y="349"/>
                  <a:pt x="24" y="352"/>
                </a:cubicBezTo>
                <a:cubicBezTo>
                  <a:pt x="27" y="358"/>
                  <a:pt x="34" y="360"/>
                  <a:pt x="40" y="356"/>
                </a:cubicBezTo>
                <a:cubicBezTo>
                  <a:pt x="45" y="353"/>
                  <a:pt x="45" y="353"/>
                  <a:pt x="45" y="353"/>
                </a:cubicBezTo>
                <a:cubicBezTo>
                  <a:pt x="53" y="348"/>
                  <a:pt x="64" y="350"/>
                  <a:pt x="69" y="359"/>
                </a:cubicBezTo>
                <a:cubicBezTo>
                  <a:pt x="74" y="367"/>
                  <a:pt x="71" y="378"/>
                  <a:pt x="63" y="383"/>
                </a:cubicBezTo>
                <a:cubicBezTo>
                  <a:pt x="59" y="385"/>
                  <a:pt x="59" y="385"/>
                  <a:pt x="59" y="385"/>
                </a:cubicBezTo>
                <a:cubicBezTo>
                  <a:pt x="54" y="389"/>
                  <a:pt x="52" y="397"/>
                  <a:pt x="57" y="402"/>
                </a:cubicBezTo>
                <a:cubicBezTo>
                  <a:pt x="59" y="404"/>
                  <a:pt x="61" y="407"/>
                  <a:pt x="63" y="409"/>
                </a:cubicBezTo>
                <a:cubicBezTo>
                  <a:pt x="68" y="414"/>
                  <a:pt x="75" y="414"/>
                  <a:pt x="80" y="409"/>
                </a:cubicBezTo>
                <a:cubicBezTo>
                  <a:pt x="83" y="405"/>
                  <a:pt x="83" y="405"/>
                  <a:pt x="83" y="405"/>
                </a:cubicBezTo>
                <a:cubicBezTo>
                  <a:pt x="89" y="398"/>
                  <a:pt x="98" y="397"/>
                  <a:pt x="106" y="401"/>
                </a:cubicBezTo>
                <a:cubicBezTo>
                  <a:pt x="115" y="407"/>
                  <a:pt x="117" y="420"/>
                  <a:pt x="110" y="428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2" y="436"/>
                  <a:pt x="103" y="444"/>
                  <a:pt x="109" y="448"/>
                </a:cubicBezTo>
                <a:cubicBezTo>
                  <a:pt x="111" y="450"/>
                  <a:pt x="114" y="451"/>
                  <a:pt x="117" y="453"/>
                </a:cubicBezTo>
                <a:cubicBezTo>
                  <a:pt x="123" y="456"/>
                  <a:pt x="130" y="454"/>
                  <a:pt x="133" y="448"/>
                </a:cubicBezTo>
                <a:cubicBezTo>
                  <a:pt x="135" y="443"/>
                  <a:pt x="135" y="443"/>
                  <a:pt x="135" y="443"/>
                </a:cubicBezTo>
                <a:cubicBezTo>
                  <a:pt x="139" y="434"/>
                  <a:pt x="150" y="430"/>
                  <a:pt x="158" y="434"/>
                </a:cubicBezTo>
                <a:cubicBezTo>
                  <a:pt x="158" y="434"/>
                  <a:pt x="158" y="434"/>
                  <a:pt x="158" y="434"/>
                </a:cubicBezTo>
                <a:cubicBezTo>
                  <a:pt x="167" y="439"/>
                  <a:pt x="171" y="449"/>
                  <a:pt x="167" y="458"/>
                </a:cubicBezTo>
                <a:cubicBezTo>
                  <a:pt x="165" y="462"/>
                  <a:pt x="165" y="462"/>
                  <a:pt x="165" y="462"/>
                </a:cubicBezTo>
                <a:cubicBezTo>
                  <a:pt x="162" y="468"/>
                  <a:pt x="165" y="475"/>
                  <a:pt x="172" y="477"/>
                </a:cubicBezTo>
                <a:cubicBezTo>
                  <a:pt x="175" y="478"/>
                  <a:pt x="178" y="479"/>
                  <a:pt x="181" y="480"/>
                </a:cubicBezTo>
                <a:cubicBezTo>
                  <a:pt x="187" y="482"/>
                  <a:pt x="194" y="477"/>
                  <a:pt x="195" y="471"/>
                </a:cubicBezTo>
                <a:cubicBezTo>
                  <a:pt x="196" y="465"/>
                  <a:pt x="196" y="465"/>
                  <a:pt x="196" y="465"/>
                </a:cubicBezTo>
                <a:cubicBezTo>
                  <a:pt x="197" y="456"/>
                  <a:pt x="206" y="449"/>
                  <a:pt x="216" y="450"/>
                </a:cubicBezTo>
                <a:cubicBezTo>
                  <a:pt x="225" y="452"/>
                  <a:pt x="232" y="461"/>
                  <a:pt x="230" y="470"/>
                </a:cubicBezTo>
                <a:cubicBezTo>
                  <a:pt x="229" y="475"/>
                  <a:pt x="229" y="475"/>
                  <a:pt x="229" y="475"/>
                </a:cubicBezTo>
                <a:cubicBezTo>
                  <a:pt x="228" y="482"/>
                  <a:pt x="233" y="488"/>
                  <a:pt x="240" y="488"/>
                </a:cubicBezTo>
                <a:cubicBezTo>
                  <a:pt x="243" y="488"/>
                  <a:pt x="247" y="488"/>
                  <a:pt x="250" y="488"/>
                </a:cubicBezTo>
                <a:cubicBezTo>
                  <a:pt x="256" y="488"/>
                  <a:pt x="261" y="482"/>
                  <a:pt x="261" y="475"/>
                </a:cubicBezTo>
                <a:cubicBezTo>
                  <a:pt x="260" y="469"/>
                  <a:pt x="260" y="469"/>
                  <a:pt x="260" y="469"/>
                </a:cubicBezTo>
                <a:cubicBezTo>
                  <a:pt x="258" y="460"/>
                  <a:pt x="265" y="451"/>
                  <a:pt x="275" y="450"/>
                </a:cubicBezTo>
                <a:cubicBezTo>
                  <a:pt x="275" y="450"/>
                  <a:pt x="275" y="450"/>
                  <a:pt x="275" y="450"/>
                </a:cubicBezTo>
                <a:cubicBezTo>
                  <a:pt x="284" y="449"/>
                  <a:pt x="293" y="455"/>
                  <a:pt x="294" y="465"/>
                </a:cubicBezTo>
                <a:cubicBezTo>
                  <a:pt x="295" y="470"/>
                  <a:pt x="295" y="470"/>
                  <a:pt x="295" y="470"/>
                </a:cubicBezTo>
                <a:cubicBezTo>
                  <a:pt x="296" y="476"/>
                  <a:pt x="303" y="481"/>
                  <a:pt x="309" y="479"/>
                </a:cubicBezTo>
                <a:cubicBezTo>
                  <a:pt x="312" y="478"/>
                  <a:pt x="315" y="477"/>
                  <a:pt x="318" y="476"/>
                </a:cubicBezTo>
                <a:cubicBezTo>
                  <a:pt x="325" y="474"/>
                  <a:pt x="328" y="467"/>
                  <a:pt x="325" y="461"/>
                </a:cubicBezTo>
                <a:cubicBezTo>
                  <a:pt x="323" y="456"/>
                  <a:pt x="323" y="456"/>
                  <a:pt x="323" y="456"/>
                </a:cubicBezTo>
                <a:cubicBezTo>
                  <a:pt x="319" y="447"/>
                  <a:pt x="323" y="436"/>
                  <a:pt x="332" y="432"/>
                </a:cubicBezTo>
                <a:cubicBezTo>
                  <a:pt x="340" y="429"/>
                  <a:pt x="351" y="433"/>
                  <a:pt x="355" y="441"/>
                </a:cubicBezTo>
                <a:cubicBezTo>
                  <a:pt x="357" y="446"/>
                  <a:pt x="357" y="446"/>
                  <a:pt x="357" y="446"/>
                </a:cubicBezTo>
                <a:cubicBezTo>
                  <a:pt x="359" y="452"/>
                  <a:pt x="367" y="454"/>
                  <a:pt x="372" y="451"/>
                </a:cubicBezTo>
                <a:cubicBezTo>
                  <a:pt x="372" y="451"/>
                  <a:pt x="372" y="451"/>
                  <a:pt x="372" y="451"/>
                </a:cubicBezTo>
                <a:cubicBezTo>
                  <a:pt x="375" y="449"/>
                  <a:pt x="378" y="447"/>
                  <a:pt x="381" y="445"/>
                </a:cubicBezTo>
                <a:cubicBezTo>
                  <a:pt x="386" y="442"/>
                  <a:pt x="387" y="434"/>
                  <a:pt x="383" y="429"/>
                </a:cubicBezTo>
                <a:cubicBezTo>
                  <a:pt x="379" y="425"/>
                  <a:pt x="379" y="425"/>
                  <a:pt x="379" y="425"/>
                </a:cubicBezTo>
                <a:cubicBezTo>
                  <a:pt x="373" y="417"/>
                  <a:pt x="374" y="406"/>
                  <a:pt x="381" y="400"/>
                </a:cubicBezTo>
                <a:cubicBezTo>
                  <a:pt x="388" y="394"/>
                  <a:pt x="399" y="395"/>
                  <a:pt x="406" y="402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13" y="411"/>
                  <a:pt x="421" y="411"/>
                  <a:pt x="425" y="406"/>
                </a:cubicBezTo>
                <a:cubicBezTo>
                  <a:pt x="428" y="403"/>
                  <a:pt x="430" y="401"/>
                  <a:pt x="432" y="398"/>
                </a:cubicBezTo>
                <a:cubicBezTo>
                  <a:pt x="436" y="393"/>
                  <a:pt x="435" y="386"/>
                  <a:pt x="429" y="382"/>
                </a:cubicBezTo>
                <a:cubicBezTo>
                  <a:pt x="424" y="379"/>
                  <a:pt x="424" y="379"/>
                  <a:pt x="424" y="379"/>
                </a:cubicBezTo>
                <a:cubicBezTo>
                  <a:pt x="416" y="374"/>
                  <a:pt x="414" y="363"/>
                  <a:pt x="419" y="355"/>
                </a:cubicBezTo>
                <a:cubicBezTo>
                  <a:pt x="425" y="347"/>
                  <a:pt x="436" y="344"/>
                  <a:pt x="444" y="350"/>
                </a:cubicBezTo>
                <a:cubicBezTo>
                  <a:pt x="448" y="352"/>
                  <a:pt x="448" y="352"/>
                  <a:pt x="448" y="352"/>
                </a:cubicBezTo>
                <a:cubicBezTo>
                  <a:pt x="453" y="356"/>
                  <a:pt x="461" y="354"/>
                  <a:pt x="464" y="348"/>
                </a:cubicBezTo>
                <a:cubicBezTo>
                  <a:pt x="465" y="345"/>
                  <a:pt x="466" y="342"/>
                  <a:pt x="468" y="339"/>
                </a:cubicBezTo>
                <a:cubicBezTo>
                  <a:pt x="470" y="333"/>
                  <a:pt x="467" y="326"/>
                  <a:pt x="461" y="324"/>
                </a:cubicBezTo>
                <a:cubicBezTo>
                  <a:pt x="455" y="322"/>
                  <a:pt x="455" y="322"/>
                  <a:pt x="455" y="322"/>
                </a:cubicBezTo>
                <a:cubicBezTo>
                  <a:pt x="446" y="319"/>
                  <a:pt x="441" y="310"/>
                  <a:pt x="443" y="300"/>
                </a:cubicBezTo>
                <a:cubicBezTo>
                  <a:pt x="438" y="293"/>
                  <a:pt x="446" y="283"/>
                  <a:pt x="455" y="286"/>
                </a:cubicBezTo>
                <a:cubicBezTo>
                  <a:pt x="470" y="290"/>
                  <a:pt x="470" y="290"/>
                  <a:pt x="470" y="290"/>
                </a:cubicBezTo>
                <a:cubicBezTo>
                  <a:pt x="476" y="292"/>
                  <a:pt x="483" y="288"/>
                  <a:pt x="484" y="281"/>
                </a:cubicBezTo>
                <a:cubicBezTo>
                  <a:pt x="484" y="278"/>
                  <a:pt x="485" y="275"/>
                  <a:pt x="485" y="272"/>
                </a:cubicBezTo>
                <a:cubicBezTo>
                  <a:pt x="486" y="265"/>
                  <a:pt x="481" y="259"/>
                  <a:pt x="474" y="259"/>
                </a:cubicBezTo>
                <a:close/>
                <a:moveTo>
                  <a:pt x="291" y="99"/>
                </a:moveTo>
                <a:cubicBezTo>
                  <a:pt x="293" y="89"/>
                  <a:pt x="302" y="85"/>
                  <a:pt x="311" y="89"/>
                </a:cubicBezTo>
                <a:cubicBezTo>
                  <a:pt x="368" y="131"/>
                  <a:pt x="368" y="131"/>
                  <a:pt x="368" y="131"/>
                </a:cubicBezTo>
                <a:cubicBezTo>
                  <a:pt x="375" y="138"/>
                  <a:pt x="374" y="148"/>
                  <a:pt x="366" y="153"/>
                </a:cubicBezTo>
                <a:cubicBezTo>
                  <a:pt x="359" y="157"/>
                  <a:pt x="359" y="157"/>
                  <a:pt x="359" y="157"/>
                </a:cubicBezTo>
                <a:cubicBezTo>
                  <a:pt x="342" y="134"/>
                  <a:pt x="317" y="116"/>
                  <a:pt x="289" y="107"/>
                </a:cubicBezTo>
                <a:lnTo>
                  <a:pt x="291" y="99"/>
                </a:lnTo>
                <a:close/>
                <a:moveTo>
                  <a:pt x="183" y="86"/>
                </a:moveTo>
                <a:cubicBezTo>
                  <a:pt x="255" y="75"/>
                  <a:pt x="255" y="75"/>
                  <a:pt x="255" y="75"/>
                </a:cubicBezTo>
                <a:cubicBezTo>
                  <a:pt x="265" y="76"/>
                  <a:pt x="271" y="84"/>
                  <a:pt x="269" y="93"/>
                </a:cubicBezTo>
                <a:cubicBezTo>
                  <a:pt x="267" y="101"/>
                  <a:pt x="267" y="101"/>
                  <a:pt x="267" y="101"/>
                </a:cubicBezTo>
                <a:cubicBezTo>
                  <a:pt x="259" y="100"/>
                  <a:pt x="251" y="99"/>
                  <a:pt x="243" y="99"/>
                </a:cubicBezTo>
                <a:cubicBezTo>
                  <a:pt x="220" y="99"/>
                  <a:pt x="199" y="104"/>
                  <a:pt x="180" y="113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0" y="98"/>
                  <a:pt x="174" y="89"/>
                  <a:pt x="183" y="86"/>
                </a:cubicBezTo>
                <a:close/>
                <a:moveTo>
                  <a:pt x="89" y="176"/>
                </a:moveTo>
                <a:cubicBezTo>
                  <a:pt x="133" y="116"/>
                  <a:pt x="133" y="116"/>
                  <a:pt x="133" y="116"/>
                </a:cubicBezTo>
                <a:cubicBezTo>
                  <a:pt x="140" y="109"/>
                  <a:pt x="150" y="110"/>
                  <a:pt x="156" y="118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135" y="143"/>
                  <a:pt x="116" y="168"/>
                  <a:pt x="106" y="197"/>
                </a:cubicBezTo>
                <a:cubicBezTo>
                  <a:pt x="98" y="196"/>
                  <a:pt x="98" y="196"/>
                  <a:pt x="98" y="196"/>
                </a:cubicBezTo>
                <a:cubicBezTo>
                  <a:pt x="88" y="193"/>
                  <a:pt x="84" y="184"/>
                  <a:pt x="89" y="176"/>
                </a:cubicBezTo>
                <a:close/>
                <a:moveTo>
                  <a:pt x="108" y="315"/>
                </a:moveTo>
                <a:cubicBezTo>
                  <a:pt x="99" y="320"/>
                  <a:pt x="90" y="317"/>
                  <a:pt x="87" y="307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22"/>
                  <a:pt x="83" y="216"/>
                  <a:pt x="92" y="218"/>
                </a:cubicBezTo>
                <a:cubicBezTo>
                  <a:pt x="100" y="220"/>
                  <a:pt x="100" y="220"/>
                  <a:pt x="100" y="220"/>
                </a:cubicBezTo>
                <a:cubicBezTo>
                  <a:pt x="99" y="228"/>
                  <a:pt x="98" y="236"/>
                  <a:pt x="98" y="244"/>
                </a:cubicBezTo>
                <a:cubicBezTo>
                  <a:pt x="98" y="268"/>
                  <a:pt x="104" y="291"/>
                  <a:pt x="114" y="311"/>
                </a:cubicBezTo>
                <a:lnTo>
                  <a:pt x="108" y="315"/>
                </a:lnTo>
                <a:close/>
                <a:moveTo>
                  <a:pt x="180" y="401"/>
                </a:moveTo>
                <a:cubicBezTo>
                  <a:pt x="118" y="357"/>
                  <a:pt x="118" y="357"/>
                  <a:pt x="118" y="357"/>
                </a:cubicBezTo>
                <a:cubicBezTo>
                  <a:pt x="111" y="350"/>
                  <a:pt x="112" y="340"/>
                  <a:pt x="120" y="335"/>
                </a:cubicBezTo>
                <a:cubicBezTo>
                  <a:pt x="127" y="331"/>
                  <a:pt x="127" y="331"/>
                  <a:pt x="127" y="331"/>
                </a:cubicBezTo>
                <a:cubicBezTo>
                  <a:pt x="145" y="355"/>
                  <a:pt x="172" y="374"/>
                  <a:pt x="202" y="383"/>
                </a:cubicBezTo>
                <a:cubicBezTo>
                  <a:pt x="201" y="391"/>
                  <a:pt x="201" y="391"/>
                  <a:pt x="201" y="391"/>
                </a:cubicBezTo>
                <a:cubicBezTo>
                  <a:pt x="198" y="400"/>
                  <a:pt x="189" y="405"/>
                  <a:pt x="180" y="401"/>
                </a:cubicBezTo>
                <a:close/>
                <a:moveTo>
                  <a:pt x="311" y="398"/>
                </a:moveTo>
                <a:cubicBezTo>
                  <a:pt x="237" y="413"/>
                  <a:pt x="237" y="413"/>
                  <a:pt x="237" y="413"/>
                </a:cubicBezTo>
                <a:cubicBezTo>
                  <a:pt x="227" y="413"/>
                  <a:pt x="221" y="405"/>
                  <a:pt x="223" y="395"/>
                </a:cubicBezTo>
                <a:cubicBezTo>
                  <a:pt x="225" y="388"/>
                  <a:pt x="225" y="388"/>
                  <a:pt x="225" y="388"/>
                </a:cubicBezTo>
                <a:cubicBezTo>
                  <a:pt x="231" y="388"/>
                  <a:pt x="237" y="389"/>
                  <a:pt x="243" y="389"/>
                </a:cubicBezTo>
                <a:cubicBezTo>
                  <a:pt x="269" y="389"/>
                  <a:pt x="293" y="382"/>
                  <a:pt x="314" y="370"/>
                </a:cubicBezTo>
                <a:cubicBezTo>
                  <a:pt x="318" y="377"/>
                  <a:pt x="318" y="377"/>
                  <a:pt x="318" y="377"/>
                </a:cubicBezTo>
                <a:cubicBezTo>
                  <a:pt x="323" y="385"/>
                  <a:pt x="320" y="395"/>
                  <a:pt x="311" y="398"/>
                </a:cubicBezTo>
                <a:close/>
                <a:moveTo>
                  <a:pt x="400" y="307"/>
                </a:moveTo>
                <a:cubicBezTo>
                  <a:pt x="359" y="366"/>
                  <a:pt x="359" y="366"/>
                  <a:pt x="359" y="366"/>
                </a:cubicBezTo>
                <a:cubicBezTo>
                  <a:pt x="352" y="373"/>
                  <a:pt x="343" y="373"/>
                  <a:pt x="337" y="364"/>
                </a:cubicBezTo>
                <a:cubicBezTo>
                  <a:pt x="333" y="357"/>
                  <a:pt x="333" y="357"/>
                  <a:pt x="333" y="357"/>
                </a:cubicBezTo>
                <a:cubicBezTo>
                  <a:pt x="356" y="339"/>
                  <a:pt x="373" y="314"/>
                  <a:pt x="382" y="284"/>
                </a:cubicBezTo>
                <a:cubicBezTo>
                  <a:pt x="390" y="286"/>
                  <a:pt x="390" y="286"/>
                  <a:pt x="390" y="286"/>
                </a:cubicBezTo>
                <a:cubicBezTo>
                  <a:pt x="399" y="288"/>
                  <a:pt x="404" y="298"/>
                  <a:pt x="400" y="307"/>
                </a:cubicBezTo>
                <a:close/>
                <a:moveTo>
                  <a:pt x="395" y="264"/>
                </a:moveTo>
                <a:cubicBezTo>
                  <a:pt x="387" y="262"/>
                  <a:pt x="387" y="262"/>
                  <a:pt x="387" y="262"/>
                </a:cubicBezTo>
                <a:cubicBezTo>
                  <a:pt x="387" y="256"/>
                  <a:pt x="388" y="250"/>
                  <a:pt x="388" y="244"/>
                </a:cubicBezTo>
                <a:cubicBezTo>
                  <a:pt x="388" y="220"/>
                  <a:pt x="382" y="197"/>
                  <a:pt x="371" y="177"/>
                </a:cubicBezTo>
                <a:cubicBezTo>
                  <a:pt x="378" y="173"/>
                  <a:pt x="378" y="173"/>
                  <a:pt x="378" y="173"/>
                </a:cubicBezTo>
                <a:cubicBezTo>
                  <a:pt x="387" y="167"/>
                  <a:pt x="396" y="171"/>
                  <a:pt x="399" y="180"/>
                </a:cubicBezTo>
                <a:cubicBezTo>
                  <a:pt x="412" y="250"/>
                  <a:pt x="412" y="250"/>
                  <a:pt x="412" y="250"/>
                </a:cubicBezTo>
                <a:cubicBezTo>
                  <a:pt x="412" y="259"/>
                  <a:pt x="404" y="266"/>
                  <a:pt x="395" y="2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812009" y="4236649"/>
            <a:ext cx="557039" cy="374460"/>
          </a:xfrm>
          <a:custGeom>
            <a:avLst/>
            <a:gdLst>
              <a:gd name="T0" fmla="*/ 0 w 202"/>
              <a:gd name="T1" fmla="*/ 56 h 136"/>
              <a:gd name="T2" fmla="*/ 30 w 202"/>
              <a:gd name="T3" fmla="*/ 136 h 136"/>
              <a:gd name="T4" fmla="*/ 202 w 202"/>
              <a:gd name="T5" fmla="*/ 32 h 136"/>
              <a:gd name="T6" fmla="*/ 194 w 202"/>
              <a:gd name="T7" fmla="*/ 0 h 136"/>
              <a:gd name="T8" fmla="*/ 0 w 202"/>
              <a:gd name="T9" fmla="*/ 5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136">
                <a:moveTo>
                  <a:pt x="0" y="56"/>
                </a:moveTo>
                <a:cubicBezTo>
                  <a:pt x="8" y="80"/>
                  <a:pt x="15" y="104"/>
                  <a:pt x="30" y="136"/>
                </a:cubicBezTo>
                <a:cubicBezTo>
                  <a:pt x="202" y="32"/>
                  <a:pt x="202" y="32"/>
                  <a:pt x="202" y="32"/>
                </a:cubicBezTo>
                <a:cubicBezTo>
                  <a:pt x="202" y="16"/>
                  <a:pt x="194" y="8"/>
                  <a:pt x="194" y="0"/>
                </a:cubicBezTo>
                <a:lnTo>
                  <a:pt x="0" y="56"/>
                </a:lnTo>
                <a:close/>
              </a:path>
            </a:pathLst>
          </a:custGeom>
          <a:solidFill>
            <a:schemeClr val="tx1">
              <a:lumMod val="40000"/>
              <a:lumOff val="60000"/>
              <a:alpha val="7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812009" y="2788812"/>
            <a:ext cx="581460" cy="374460"/>
          </a:xfrm>
          <a:custGeom>
            <a:avLst/>
            <a:gdLst>
              <a:gd name="T0" fmla="*/ 0 w 211"/>
              <a:gd name="T1" fmla="*/ 80 h 136"/>
              <a:gd name="T2" fmla="*/ 196 w 211"/>
              <a:gd name="T3" fmla="*/ 136 h 136"/>
              <a:gd name="T4" fmla="*/ 211 w 211"/>
              <a:gd name="T5" fmla="*/ 104 h 136"/>
              <a:gd name="T6" fmla="*/ 30 w 211"/>
              <a:gd name="T7" fmla="*/ 0 h 136"/>
              <a:gd name="T8" fmla="*/ 0 w 211"/>
              <a:gd name="T9" fmla="*/ 8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136">
                <a:moveTo>
                  <a:pt x="0" y="80"/>
                </a:moveTo>
                <a:cubicBezTo>
                  <a:pt x="196" y="136"/>
                  <a:pt x="196" y="136"/>
                  <a:pt x="196" y="136"/>
                </a:cubicBezTo>
                <a:cubicBezTo>
                  <a:pt x="196" y="120"/>
                  <a:pt x="204" y="112"/>
                  <a:pt x="211" y="104"/>
                </a:cubicBezTo>
                <a:cubicBezTo>
                  <a:pt x="30" y="0"/>
                  <a:pt x="30" y="0"/>
                  <a:pt x="30" y="0"/>
                </a:cubicBezTo>
                <a:cubicBezTo>
                  <a:pt x="23" y="24"/>
                  <a:pt x="8" y="48"/>
                  <a:pt x="0" y="80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  <a:alpha val="7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2858637" y="1674734"/>
            <a:ext cx="336084" cy="618674"/>
          </a:xfrm>
          <a:custGeom>
            <a:avLst/>
            <a:gdLst>
              <a:gd name="T0" fmla="*/ 122 w 122"/>
              <a:gd name="T1" fmla="*/ 209 h 225"/>
              <a:gd name="T2" fmla="*/ 72 w 122"/>
              <a:gd name="T3" fmla="*/ 0 h 225"/>
              <a:gd name="T4" fmla="*/ 0 w 122"/>
              <a:gd name="T5" fmla="*/ 32 h 225"/>
              <a:gd name="T6" fmla="*/ 93 w 122"/>
              <a:gd name="T7" fmla="*/ 225 h 225"/>
              <a:gd name="T8" fmla="*/ 122 w 122"/>
              <a:gd name="T9" fmla="*/ 209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225">
                <a:moveTo>
                  <a:pt x="122" y="209"/>
                </a:moveTo>
                <a:cubicBezTo>
                  <a:pt x="72" y="0"/>
                  <a:pt x="72" y="0"/>
                  <a:pt x="72" y="0"/>
                </a:cubicBezTo>
                <a:cubicBezTo>
                  <a:pt x="43" y="8"/>
                  <a:pt x="22" y="24"/>
                  <a:pt x="0" y="32"/>
                </a:cubicBezTo>
                <a:cubicBezTo>
                  <a:pt x="93" y="225"/>
                  <a:pt x="93" y="225"/>
                  <a:pt x="93" y="225"/>
                </a:cubicBezTo>
                <a:cubicBezTo>
                  <a:pt x="100" y="217"/>
                  <a:pt x="108" y="209"/>
                  <a:pt x="122" y="209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  <a:alpha val="7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2445801" y="2301549"/>
            <a:ext cx="2450274" cy="3562026"/>
          </a:xfrm>
          <a:custGeom>
            <a:avLst/>
            <a:gdLst>
              <a:gd name="T0" fmla="*/ 848 w 890"/>
              <a:gd name="T1" fmla="*/ 586 h 1294"/>
              <a:gd name="T2" fmla="*/ 847 w 890"/>
              <a:gd name="T3" fmla="*/ 586 h 1294"/>
              <a:gd name="T4" fmla="*/ 820 w 890"/>
              <a:gd name="T5" fmla="*/ 611 h 1294"/>
              <a:gd name="T6" fmla="*/ 531 w 890"/>
              <a:gd name="T7" fmla="*/ 888 h 1294"/>
              <a:gd name="T8" fmla="*/ 531 w 890"/>
              <a:gd name="T9" fmla="*/ 811 h 1294"/>
              <a:gd name="T10" fmla="*/ 540 w 890"/>
              <a:gd name="T11" fmla="*/ 797 h 1294"/>
              <a:gd name="T12" fmla="*/ 598 w 890"/>
              <a:gd name="T13" fmla="*/ 769 h 1294"/>
              <a:gd name="T14" fmla="*/ 604 w 890"/>
              <a:gd name="T15" fmla="*/ 747 h 1294"/>
              <a:gd name="T16" fmla="*/ 604 w 890"/>
              <a:gd name="T17" fmla="*/ 747 h 1294"/>
              <a:gd name="T18" fmla="*/ 580 w 890"/>
              <a:gd name="T19" fmla="*/ 741 h 1294"/>
              <a:gd name="T20" fmla="*/ 497 w 890"/>
              <a:gd name="T21" fmla="*/ 783 h 1294"/>
              <a:gd name="T22" fmla="*/ 495 w 890"/>
              <a:gd name="T23" fmla="*/ 783 h 1294"/>
              <a:gd name="T24" fmla="*/ 495 w 890"/>
              <a:gd name="T25" fmla="*/ 894 h 1294"/>
              <a:gd name="T26" fmla="*/ 452 w 890"/>
              <a:gd name="T27" fmla="*/ 896 h 1294"/>
              <a:gd name="T28" fmla="*/ 404 w 890"/>
              <a:gd name="T29" fmla="*/ 893 h 1294"/>
              <a:gd name="T30" fmla="*/ 404 w 890"/>
              <a:gd name="T31" fmla="*/ 783 h 1294"/>
              <a:gd name="T32" fmla="*/ 402 w 890"/>
              <a:gd name="T33" fmla="*/ 783 h 1294"/>
              <a:gd name="T34" fmla="*/ 319 w 890"/>
              <a:gd name="T35" fmla="*/ 741 h 1294"/>
              <a:gd name="T36" fmla="*/ 295 w 890"/>
              <a:gd name="T37" fmla="*/ 747 h 1294"/>
              <a:gd name="T38" fmla="*/ 295 w 890"/>
              <a:gd name="T39" fmla="*/ 747 h 1294"/>
              <a:gd name="T40" fmla="*/ 302 w 890"/>
              <a:gd name="T41" fmla="*/ 769 h 1294"/>
              <a:gd name="T42" fmla="*/ 359 w 890"/>
              <a:gd name="T43" fmla="*/ 797 h 1294"/>
              <a:gd name="T44" fmla="*/ 368 w 890"/>
              <a:gd name="T45" fmla="*/ 811 h 1294"/>
              <a:gd name="T46" fmla="*/ 368 w 890"/>
              <a:gd name="T47" fmla="*/ 887 h 1294"/>
              <a:gd name="T48" fmla="*/ 67 w 890"/>
              <a:gd name="T49" fmla="*/ 483 h 1294"/>
              <a:gd name="T50" fmla="*/ 392 w 890"/>
              <a:gd name="T51" fmla="*/ 74 h 1294"/>
              <a:gd name="T52" fmla="*/ 420 w 890"/>
              <a:gd name="T53" fmla="*/ 39 h 1294"/>
              <a:gd name="T54" fmla="*/ 420 w 890"/>
              <a:gd name="T55" fmla="*/ 38 h 1294"/>
              <a:gd name="T56" fmla="*/ 382 w 890"/>
              <a:gd name="T57" fmla="*/ 3 h 1294"/>
              <a:gd name="T58" fmla="*/ 0 w 890"/>
              <a:gd name="T59" fmla="*/ 483 h 1294"/>
              <a:gd name="T60" fmla="*/ 297 w 890"/>
              <a:gd name="T61" fmla="*/ 936 h 1294"/>
              <a:gd name="T62" fmla="*/ 297 w 890"/>
              <a:gd name="T63" fmla="*/ 1215 h 1294"/>
              <a:gd name="T64" fmla="*/ 349 w 890"/>
              <a:gd name="T65" fmla="*/ 1239 h 1294"/>
              <a:gd name="T66" fmla="*/ 386 w 890"/>
              <a:gd name="T67" fmla="*/ 1294 h 1294"/>
              <a:gd name="T68" fmla="*/ 519 w 890"/>
              <a:gd name="T69" fmla="*/ 1294 h 1294"/>
              <a:gd name="T70" fmla="*/ 556 w 890"/>
              <a:gd name="T71" fmla="*/ 1239 h 1294"/>
              <a:gd name="T72" fmla="*/ 601 w 890"/>
              <a:gd name="T73" fmla="*/ 1215 h 1294"/>
              <a:gd name="T74" fmla="*/ 601 w 890"/>
              <a:gd name="T75" fmla="*/ 936 h 1294"/>
              <a:gd name="T76" fmla="*/ 882 w 890"/>
              <a:gd name="T77" fmla="*/ 632 h 1294"/>
              <a:gd name="T78" fmla="*/ 848 w 890"/>
              <a:gd name="T79" fmla="*/ 586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90" h="1294">
                <a:moveTo>
                  <a:pt x="848" y="586"/>
                </a:moveTo>
                <a:cubicBezTo>
                  <a:pt x="847" y="586"/>
                  <a:pt x="847" y="586"/>
                  <a:pt x="847" y="586"/>
                </a:cubicBezTo>
                <a:cubicBezTo>
                  <a:pt x="834" y="588"/>
                  <a:pt x="824" y="598"/>
                  <a:pt x="820" y="611"/>
                </a:cubicBezTo>
                <a:cubicBezTo>
                  <a:pt x="778" y="752"/>
                  <a:pt x="668" y="858"/>
                  <a:pt x="531" y="888"/>
                </a:cubicBezTo>
                <a:cubicBezTo>
                  <a:pt x="531" y="811"/>
                  <a:pt x="531" y="811"/>
                  <a:pt x="531" y="811"/>
                </a:cubicBezTo>
                <a:cubicBezTo>
                  <a:pt x="531" y="805"/>
                  <a:pt x="534" y="800"/>
                  <a:pt x="540" y="797"/>
                </a:cubicBezTo>
                <a:cubicBezTo>
                  <a:pt x="598" y="769"/>
                  <a:pt x="598" y="769"/>
                  <a:pt x="598" y="769"/>
                </a:cubicBezTo>
                <a:cubicBezTo>
                  <a:pt x="606" y="764"/>
                  <a:pt x="609" y="755"/>
                  <a:pt x="604" y="747"/>
                </a:cubicBezTo>
                <a:cubicBezTo>
                  <a:pt x="604" y="747"/>
                  <a:pt x="604" y="747"/>
                  <a:pt x="604" y="747"/>
                </a:cubicBezTo>
                <a:cubicBezTo>
                  <a:pt x="599" y="740"/>
                  <a:pt x="589" y="737"/>
                  <a:pt x="580" y="741"/>
                </a:cubicBezTo>
                <a:cubicBezTo>
                  <a:pt x="497" y="783"/>
                  <a:pt x="497" y="783"/>
                  <a:pt x="497" y="783"/>
                </a:cubicBezTo>
                <a:cubicBezTo>
                  <a:pt x="495" y="783"/>
                  <a:pt x="495" y="783"/>
                  <a:pt x="495" y="783"/>
                </a:cubicBezTo>
                <a:cubicBezTo>
                  <a:pt x="495" y="894"/>
                  <a:pt x="495" y="894"/>
                  <a:pt x="495" y="894"/>
                </a:cubicBezTo>
                <a:cubicBezTo>
                  <a:pt x="481" y="895"/>
                  <a:pt x="467" y="896"/>
                  <a:pt x="452" y="896"/>
                </a:cubicBezTo>
                <a:cubicBezTo>
                  <a:pt x="436" y="896"/>
                  <a:pt x="420" y="895"/>
                  <a:pt x="404" y="893"/>
                </a:cubicBezTo>
                <a:cubicBezTo>
                  <a:pt x="404" y="783"/>
                  <a:pt x="404" y="783"/>
                  <a:pt x="404" y="783"/>
                </a:cubicBezTo>
                <a:cubicBezTo>
                  <a:pt x="402" y="783"/>
                  <a:pt x="402" y="783"/>
                  <a:pt x="402" y="783"/>
                </a:cubicBezTo>
                <a:cubicBezTo>
                  <a:pt x="319" y="741"/>
                  <a:pt x="319" y="741"/>
                  <a:pt x="319" y="741"/>
                </a:cubicBezTo>
                <a:cubicBezTo>
                  <a:pt x="311" y="737"/>
                  <a:pt x="300" y="740"/>
                  <a:pt x="295" y="747"/>
                </a:cubicBezTo>
                <a:cubicBezTo>
                  <a:pt x="295" y="747"/>
                  <a:pt x="295" y="747"/>
                  <a:pt x="295" y="747"/>
                </a:cubicBezTo>
                <a:cubicBezTo>
                  <a:pt x="290" y="755"/>
                  <a:pt x="293" y="764"/>
                  <a:pt x="302" y="769"/>
                </a:cubicBezTo>
                <a:cubicBezTo>
                  <a:pt x="359" y="797"/>
                  <a:pt x="359" y="797"/>
                  <a:pt x="359" y="797"/>
                </a:cubicBezTo>
                <a:cubicBezTo>
                  <a:pt x="365" y="800"/>
                  <a:pt x="368" y="805"/>
                  <a:pt x="368" y="811"/>
                </a:cubicBezTo>
                <a:cubicBezTo>
                  <a:pt x="368" y="887"/>
                  <a:pt x="368" y="887"/>
                  <a:pt x="368" y="887"/>
                </a:cubicBezTo>
                <a:cubicBezTo>
                  <a:pt x="195" y="846"/>
                  <a:pt x="67" y="682"/>
                  <a:pt x="67" y="483"/>
                </a:cubicBezTo>
                <a:cubicBezTo>
                  <a:pt x="67" y="274"/>
                  <a:pt x="206" y="105"/>
                  <a:pt x="392" y="74"/>
                </a:cubicBezTo>
                <a:cubicBezTo>
                  <a:pt x="408" y="71"/>
                  <a:pt x="420" y="56"/>
                  <a:pt x="420" y="39"/>
                </a:cubicBezTo>
                <a:cubicBezTo>
                  <a:pt x="420" y="38"/>
                  <a:pt x="420" y="38"/>
                  <a:pt x="420" y="38"/>
                </a:cubicBezTo>
                <a:cubicBezTo>
                  <a:pt x="420" y="16"/>
                  <a:pt x="402" y="0"/>
                  <a:pt x="382" y="3"/>
                </a:cubicBezTo>
                <a:cubicBezTo>
                  <a:pt x="164" y="39"/>
                  <a:pt x="0" y="238"/>
                  <a:pt x="0" y="483"/>
                </a:cubicBezTo>
                <a:cubicBezTo>
                  <a:pt x="0" y="689"/>
                  <a:pt x="126" y="873"/>
                  <a:pt x="297" y="936"/>
                </a:cubicBezTo>
                <a:cubicBezTo>
                  <a:pt x="297" y="1215"/>
                  <a:pt x="297" y="1215"/>
                  <a:pt x="297" y="1215"/>
                </a:cubicBezTo>
                <a:cubicBezTo>
                  <a:pt x="349" y="1239"/>
                  <a:pt x="349" y="1239"/>
                  <a:pt x="349" y="1239"/>
                </a:cubicBezTo>
                <a:cubicBezTo>
                  <a:pt x="386" y="1294"/>
                  <a:pt x="386" y="1294"/>
                  <a:pt x="386" y="1294"/>
                </a:cubicBezTo>
                <a:cubicBezTo>
                  <a:pt x="519" y="1294"/>
                  <a:pt x="519" y="1294"/>
                  <a:pt x="519" y="1294"/>
                </a:cubicBezTo>
                <a:cubicBezTo>
                  <a:pt x="556" y="1239"/>
                  <a:pt x="556" y="1239"/>
                  <a:pt x="556" y="1239"/>
                </a:cubicBezTo>
                <a:cubicBezTo>
                  <a:pt x="601" y="1215"/>
                  <a:pt x="601" y="1215"/>
                  <a:pt x="601" y="1215"/>
                </a:cubicBezTo>
                <a:cubicBezTo>
                  <a:pt x="601" y="936"/>
                  <a:pt x="601" y="936"/>
                  <a:pt x="601" y="936"/>
                </a:cubicBezTo>
                <a:cubicBezTo>
                  <a:pt x="734" y="888"/>
                  <a:pt x="838" y="774"/>
                  <a:pt x="882" y="632"/>
                </a:cubicBezTo>
                <a:cubicBezTo>
                  <a:pt x="890" y="608"/>
                  <a:pt x="871" y="583"/>
                  <a:pt x="848" y="586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  <a:alpha val="7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9"/>
          <p:cNvSpPr>
            <a:spLocks noEditPoints="1"/>
          </p:cNvSpPr>
          <p:nvPr/>
        </p:nvSpPr>
        <p:spPr bwMode="auto">
          <a:xfrm>
            <a:off x="3681675" y="1177075"/>
            <a:ext cx="1570485" cy="1570485"/>
          </a:xfrm>
          <a:custGeom>
            <a:avLst/>
            <a:gdLst>
              <a:gd name="T0" fmla="*/ 471 w 511"/>
              <a:gd name="T1" fmla="*/ 174 h 512"/>
              <a:gd name="T2" fmla="*/ 426 w 511"/>
              <a:gd name="T3" fmla="*/ 100 h 512"/>
              <a:gd name="T4" fmla="*/ 357 w 511"/>
              <a:gd name="T5" fmla="*/ 48 h 512"/>
              <a:gd name="T6" fmla="*/ 287 w 511"/>
              <a:gd name="T7" fmla="*/ 2 h 512"/>
              <a:gd name="T8" fmla="*/ 200 w 511"/>
              <a:gd name="T9" fmla="*/ 6 h 512"/>
              <a:gd name="T10" fmla="*/ 120 w 511"/>
              <a:gd name="T11" fmla="*/ 39 h 512"/>
              <a:gd name="T12" fmla="*/ 62 w 511"/>
              <a:gd name="T13" fmla="*/ 88 h 512"/>
              <a:gd name="T14" fmla="*/ 41 w 511"/>
              <a:gd name="T15" fmla="*/ 169 h 512"/>
              <a:gd name="T16" fmla="*/ 24 w 511"/>
              <a:gd name="T17" fmla="*/ 272 h 512"/>
              <a:gd name="T18" fmla="*/ 19 w 511"/>
              <a:gd name="T19" fmla="*/ 355 h 512"/>
              <a:gd name="T20" fmla="*/ 66 w 511"/>
              <a:gd name="T21" fmla="*/ 428 h 512"/>
              <a:gd name="T22" fmla="*/ 135 w 511"/>
              <a:gd name="T23" fmla="*/ 482 h 512"/>
              <a:gd name="T24" fmla="*/ 218 w 511"/>
              <a:gd name="T25" fmla="*/ 484 h 512"/>
              <a:gd name="T26" fmla="*/ 322 w 511"/>
              <a:gd name="T27" fmla="*/ 477 h 512"/>
              <a:gd name="T28" fmla="*/ 404 w 511"/>
              <a:gd name="T29" fmla="*/ 464 h 512"/>
              <a:gd name="T30" fmla="*/ 459 w 511"/>
              <a:gd name="T31" fmla="*/ 410 h 512"/>
              <a:gd name="T32" fmla="*/ 499 w 511"/>
              <a:gd name="T33" fmla="*/ 333 h 512"/>
              <a:gd name="T34" fmla="*/ 511 w 511"/>
              <a:gd name="T35" fmla="*/ 247 h 512"/>
              <a:gd name="T36" fmla="*/ 455 w 511"/>
              <a:gd name="T37" fmla="*/ 248 h 512"/>
              <a:gd name="T38" fmla="*/ 445 w 511"/>
              <a:gd name="T39" fmla="*/ 192 h 512"/>
              <a:gd name="T40" fmla="*/ 433 w 511"/>
              <a:gd name="T41" fmla="*/ 166 h 512"/>
              <a:gd name="T42" fmla="*/ 355 w 511"/>
              <a:gd name="T43" fmla="*/ 168 h 512"/>
              <a:gd name="T44" fmla="*/ 384 w 511"/>
              <a:gd name="T45" fmla="*/ 103 h 512"/>
              <a:gd name="T46" fmla="*/ 361 w 511"/>
              <a:gd name="T47" fmla="*/ 86 h 512"/>
              <a:gd name="T48" fmla="*/ 331 w 511"/>
              <a:gd name="T49" fmla="*/ 71 h 512"/>
              <a:gd name="T50" fmla="*/ 304 w 511"/>
              <a:gd name="T51" fmla="*/ 62 h 512"/>
              <a:gd name="T52" fmla="*/ 254 w 511"/>
              <a:gd name="T53" fmla="*/ 122 h 512"/>
              <a:gd name="T54" fmla="*/ 224 w 511"/>
              <a:gd name="T55" fmla="*/ 58 h 512"/>
              <a:gd name="T56" fmla="*/ 219 w 511"/>
              <a:gd name="T57" fmla="*/ 59 h 512"/>
              <a:gd name="T58" fmla="*/ 165 w 511"/>
              <a:gd name="T59" fmla="*/ 77 h 512"/>
              <a:gd name="T60" fmla="*/ 177 w 511"/>
              <a:gd name="T61" fmla="*/ 146 h 512"/>
              <a:gd name="T62" fmla="*/ 152 w 511"/>
              <a:gd name="T63" fmla="*/ 168 h 512"/>
              <a:gd name="T64" fmla="*/ 85 w 511"/>
              <a:gd name="T65" fmla="*/ 149 h 512"/>
              <a:gd name="T66" fmla="*/ 82 w 511"/>
              <a:gd name="T67" fmla="*/ 154 h 512"/>
              <a:gd name="T68" fmla="*/ 60 w 511"/>
              <a:gd name="T69" fmla="*/ 207 h 512"/>
              <a:gd name="T70" fmla="*/ 119 w 511"/>
              <a:gd name="T71" fmla="*/ 243 h 512"/>
              <a:gd name="T72" fmla="*/ 119 w 511"/>
              <a:gd name="T73" fmla="*/ 276 h 512"/>
              <a:gd name="T74" fmla="*/ 63 w 511"/>
              <a:gd name="T75" fmla="*/ 315 h 512"/>
              <a:gd name="T76" fmla="*/ 73 w 511"/>
              <a:gd name="T77" fmla="*/ 342 h 512"/>
              <a:gd name="T78" fmla="*/ 90 w 511"/>
              <a:gd name="T79" fmla="*/ 371 h 512"/>
              <a:gd name="T80" fmla="*/ 108 w 511"/>
              <a:gd name="T81" fmla="*/ 394 h 512"/>
              <a:gd name="T82" fmla="*/ 170 w 511"/>
              <a:gd name="T83" fmla="*/ 364 h 512"/>
              <a:gd name="T84" fmla="*/ 174 w 511"/>
              <a:gd name="T85" fmla="*/ 440 h 512"/>
              <a:gd name="T86" fmla="*/ 179 w 511"/>
              <a:gd name="T87" fmla="*/ 442 h 512"/>
              <a:gd name="T88" fmla="*/ 234 w 511"/>
              <a:gd name="T89" fmla="*/ 456 h 512"/>
              <a:gd name="T90" fmla="*/ 263 w 511"/>
              <a:gd name="T91" fmla="*/ 457 h 512"/>
              <a:gd name="T92" fmla="*/ 281 w 511"/>
              <a:gd name="T93" fmla="*/ 391 h 512"/>
              <a:gd name="T94" fmla="*/ 313 w 511"/>
              <a:gd name="T95" fmla="*/ 380 h 512"/>
              <a:gd name="T96" fmla="*/ 366 w 511"/>
              <a:gd name="T97" fmla="*/ 423 h 512"/>
              <a:gd name="T98" fmla="*/ 370 w 511"/>
              <a:gd name="T99" fmla="*/ 420 h 512"/>
              <a:gd name="T100" fmla="*/ 412 w 511"/>
              <a:gd name="T101" fmla="*/ 381 h 512"/>
              <a:gd name="T102" fmla="*/ 372 w 511"/>
              <a:gd name="T103" fmla="*/ 324 h 512"/>
              <a:gd name="T104" fmla="*/ 385 w 511"/>
              <a:gd name="T105" fmla="*/ 293 h 512"/>
              <a:gd name="T106" fmla="*/ 453 w 511"/>
              <a:gd name="T107" fmla="*/ 282 h 512"/>
              <a:gd name="T108" fmla="*/ 455 w 511"/>
              <a:gd name="T109" fmla="*/ 253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1" h="512">
                <a:moveTo>
                  <a:pt x="486" y="241"/>
                </a:moveTo>
                <a:cubicBezTo>
                  <a:pt x="485" y="229"/>
                  <a:pt x="483" y="217"/>
                  <a:pt x="481" y="206"/>
                </a:cubicBezTo>
                <a:cubicBezTo>
                  <a:pt x="503" y="193"/>
                  <a:pt x="503" y="193"/>
                  <a:pt x="503" y="193"/>
                </a:cubicBezTo>
                <a:cubicBezTo>
                  <a:pt x="500" y="183"/>
                  <a:pt x="500" y="183"/>
                  <a:pt x="500" y="183"/>
                </a:cubicBezTo>
                <a:cubicBezTo>
                  <a:pt x="497" y="172"/>
                  <a:pt x="497" y="172"/>
                  <a:pt x="497" y="172"/>
                </a:cubicBezTo>
                <a:cubicBezTo>
                  <a:pt x="471" y="174"/>
                  <a:pt x="471" y="174"/>
                  <a:pt x="471" y="174"/>
                </a:cubicBezTo>
                <a:cubicBezTo>
                  <a:pt x="467" y="163"/>
                  <a:pt x="462" y="152"/>
                  <a:pt x="456" y="142"/>
                </a:cubicBezTo>
                <a:cubicBezTo>
                  <a:pt x="473" y="123"/>
                  <a:pt x="473" y="123"/>
                  <a:pt x="473" y="123"/>
                </a:cubicBezTo>
                <a:cubicBezTo>
                  <a:pt x="467" y="114"/>
                  <a:pt x="467" y="114"/>
                  <a:pt x="467" y="114"/>
                </a:cubicBezTo>
                <a:cubicBezTo>
                  <a:pt x="461" y="105"/>
                  <a:pt x="461" y="105"/>
                  <a:pt x="461" y="105"/>
                </a:cubicBezTo>
                <a:cubicBezTo>
                  <a:pt x="437" y="114"/>
                  <a:pt x="437" y="114"/>
                  <a:pt x="437" y="114"/>
                </a:cubicBezTo>
                <a:cubicBezTo>
                  <a:pt x="434" y="109"/>
                  <a:pt x="430" y="104"/>
                  <a:pt x="426" y="100"/>
                </a:cubicBezTo>
                <a:cubicBezTo>
                  <a:pt x="422" y="96"/>
                  <a:pt x="417" y="91"/>
                  <a:pt x="413" y="87"/>
                </a:cubicBezTo>
                <a:cubicBezTo>
                  <a:pt x="424" y="64"/>
                  <a:pt x="424" y="64"/>
                  <a:pt x="424" y="64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08" y="51"/>
                  <a:pt x="408" y="51"/>
                  <a:pt x="408" y="51"/>
                </a:cubicBezTo>
                <a:cubicBezTo>
                  <a:pt x="387" y="66"/>
                  <a:pt x="387" y="66"/>
                  <a:pt x="387" y="66"/>
                </a:cubicBezTo>
                <a:cubicBezTo>
                  <a:pt x="377" y="59"/>
                  <a:pt x="367" y="53"/>
                  <a:pt x="357" y="48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0" y="19"/>
                  <a:pt x="350" y="19"/>
                  <a:pt x="350" y="19"/>
                </a:cubicBezTo>
                <a:cubicBezTo>
                  <a:pt x="340" y="15"/>
                  <a:pt x="340" y="15"/>
                  <a:pt x="340" y="15"/>
                </a:cubicBezTo>
                <a:cubicBezTo>
                  <a:pt x="325" y="36"/>
                  <a:pt x="325" y="36"/>
                  <a:pt x="325" y="36"/>
                </a:cubicBezTo>
                <a:cubicBezTo>
                  <a:pt x="314" y="32"/>
                  <a:pt x="302" y="29"/>
                  <a:pt x="291" y="28"/>
                </a:cubicBezTo>
                <a:cubicBezTo>
                  <a:pt x="287" y="2"/>
                  <a:pt x="287" y="2"/>
                  <a:pt x="287" y="2"/>
                </a:cubicBezTo>
                <a:cubicBezTo>
                  <a:pt x="276" y="1"/>
                  <a:pt x="276" y="1"/>
                  <a:pt x="276" y="1"/>
                </a:cubicBezTo>
                <a:cubicBezTo>
                  <a:pt x="265" y="0"/>
                  <a:pt x="265" y="0"/>
                  <a:pt x="265" y="0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45" y="25"/>
                  <a:pt x="234" y="25"/>
                  <a:pt x="222" y="27"/>
                </a:cubicBezTo>
                <a:cubicBezTo>
                  <a:pt x="211" y="4"/>
                  <a:pt x="211" y="4"/>
                  <a:pt x="211" y="4"/>
                </a:cubicBezTo>
                <a:cubicBezTo>
                  <a:pt x="200" y="6"/>
                  <a:pt x="200" y="6"/>
                  <a:pt x="200" y="6"/>
                </a:cubicBezTo>
                <a:cubicBezTo>
                  <a:pt x="190" y="9"/>
                  <a:pt x="190" y="9"/>
                  <a:pt x="190" y="9"/>
                </a:cubicBezTo>
                <a:cubicBezTo>
                  <a:pt x="189" y="34"/>
                  <a:pt x="189" y="34"/>
                  <a:pt x="189" y="34"/>
                </a:cubicBezTo>
                <a:cubicBezTo>
                  <a:pt x="178" y="38"/>
                  <a:pt x="167" y="42"/>
                  <a:pt x="156" y="47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17" y="70"/>
                  <a:pt x="108" y="77"/>
                  <a:pt x="99" y="85"/>
                </a:cubicBezTo>
                <a:cubicBezTo>
                  <a:pt x="99" y="85"/>
                  <a:pt x="99" y="85"/>
                  <a:pt x="99" y="86"/>
                </a:cubicBezTo>
                <a:cubicBezTo>
                  <a:pt x="76" y="73"/>
                  <a:pt x="76" y="73"/>
                  <a:pt x="76" y="73"/>
                </a:cubicBezTo>
                <a:cubicBezTo>
                  <a:pt x="69" y="81"/>
                  <a:pt x="69" y="81"/>
                  <a:pt x="69" y="81"/>
                </a:cubicBezTo>
                <a:cubicBezTo>
                  <a:pt x="62" y="88"/>
                  <a:pt x="62" y="88"/>
                  <a:pt x="62" y="88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68" y="119"/>
                  <a:pt x="61" y="129"/>
                  <a:pt x="55" y="139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41" y="169"/>
                  <a:pt x="41" y="169"/>
                  <a:pt x="41" y="169"/>
                </a:cubicBezTo>
                <a:cubicBezTo>
                  <a:pt x="36" y="180"/>
                  <a:pt x="33" y="192"/>
                  <a:pt x="30" y="203"/>
                </a:cubicBezTo>
                <a:cubicBezTo>
                  <a:pt x="4" y="205"/>
                  <a:pt x="4" y="205"/>
                  <a:pt x="4" y="205"/>
                </a:cubicBezTo>
                <a:cubicBezTo>
                  <a:pt x="3" y="216"/>
                  <a:pt x="3" y="216"/>
                  <a:pt x="3" y="216"/>
                </a:cubicBezTo>
                <a:cubicBezTo>
                  <a:pt x="1" y="226"/>
                  <a:pt x="1" y="226"/>
                  <a:pt x="1" y="226"/>
                </a:cubicBezTo>
                <a:cubicBezTo>
                  <a:pt x="25" y="236"/>
                  <a:pt x="25" y="236"/>
                  <a:pt x="25" y="236"/>
                </a:cubicBezTo>
                <a:cubicBezTo>
                  <a:pt x="24" y="248"/>
                  <a:pt x="24" y="260"/>
                  <a:pt x="24" y="272"/>
                </a:cubicBezTo>
                <a:cubicBezTo>
                  <a:pt x="0" y="281"/>
                  <a:pt x="0" y="281"/>
                  <a:pt x="0" y="281"/>
                </a:cubicBezTo>
                <a:cubicBezTo>
                  <a:pt x="2" y="292"/>
                  <a:pt x="2" y="292"/>
                  <a:pt x="2" y="292"/>
                </a:cubicBezTo>
                <a:cubicBezTo>
                  <a:pt x="3" y="303"/>
                  <a:pt x="3" y="303"/>
                  <a:pt x="3" y="303"/>
                </a:cubicBezTo>
                <a:cubicBezTo>
                  <a:pt x="29" y="305"/>
                  <a:pt x="29" y="305"/>
                  <a:pt x="29" y="305"/>
                </a:cubicBezTo>
                <a:cubicBezTo>
                  <a:pt x="32" y="317"/>
                  <a:pt x="35" y="328"/>
                  <a:pt x="39" y="339"/>
                </a:cubicBezTo>
                <a:cubicBezTo>
                  <a:pt x="19" y="355"/>
                  <a:pt x="19" y="355"/>
                  <a:pt x="19" y="355"/>
                </a:cubicBezTo>
                <a:cubicBezTo>
                  <a:pt x="24" y="365"/>
                  <a:pt x="24" y="365"/>
                  <a:pt x="24" y="365"/>
                </a:cubicBezTo>
                <a:cubicBezTo>
                  <a:pt x="28" y="375"/>
                  <a:pt x="28" y="375"/>
                  <a:pt x="28" y="375"/>
                </a:cubicBezTo>
                <a:cubicBezTo>
                  <a:pt x="54" y="370"/>
                  <a:pt x="54" y="370"/>
                  <a:pt x="54" y="370"/>
                </a:cubicBezTo>
                <a:cubicBezTo>
                  <a:pt x="59" y="380"/>
                  <a:pt x="66" y="390"/>
                  <a:pt x="73" y="399"/>
                </a:cubicBezTo>
                <a:cubicBezTo>
                  <a:pt x="59" y="420"/>
                  <a:pt x="59" y="420"/>
                  <a:pt x="59" y="420"/>
                </a:cubicBezTo>
                <a:cubicBezTo>
                  <a:pt x="66" y="428"/>
                  <a:pt x="66" y="428"/>
                  <a:pt x="66" y="428"/>
                </a:cubicBezTo>
                <a:cubicBezTo>
                  <a:pt x="73" y="436"/>
                  <a:pt x="73" y="436"/>
                  <a:pt x="73" y="436"/>
                </a:cubicBezTo>
                <a:cubicBezTo>
                  <a:pt x="96" y="424"/>
                  <a:pt x="96" y="424"/>
                  <a:pt x="96" y="424"/>
                </a:cubicBezTo>
                <a:cubicBezTo>
                  <a:pt x="105" y="432"/>
                  <a:pt x="114" y="440"/>
                  <a:pt x="124" y="446"/>
                </a:cubicBezTo>
                <a:cubicBezTo>
                  <a:pt x="116" y="471"/>
                  <a:pt x="116" y="471"/>
                  <a:pt x="116" y="471"/>
                </a:cubicBezTo>
                <a:cubicBezTo>
                  <a:pt x="125" y="476"/>
                  <a:pt x="125" y="476"/>
                  <a:pt x="125" y="476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53" y="463"/>
                  <a:pt x="153" y="463"/>
                  <a:pt x="153" y="463"/>
                </a:cubicBezTo>
                <a:cubicBezTo>
                  <a:pt x="163" y="469"/>
                  <a:pt x="174" y="473"/>
                  <a:pt x="185" y="476"/>
                </a:cubicBezTo>
                <a:cubicBezTo>
                  <a:pt x="186" y="502"/>
                  <a:pt x="186" y="502"/>
                  <a:pt x="186" y="502"/>
                </a:cubicBezTo>
                <a:cubicBezTo>
                  <a:pt x="196" y="505"/>
                  <a:pt x="196" y="505"/>
                  <a:pt x="196" y="505"/>
                </a:cubicBezTo>
                <a:cubicBezTo>
                  <a:pt x="207" y="507"/>
                  <a:pt x="207" y="507"/>
                  <a:pt x="207" y="507"/>
                </a:cubicBezTo>
                <a:cubicBezTo>
                  <a:pt x="218" y="484"/>
                  <a:pt x="218" y="484"/>
                  <a:pt x="218" y="484"/>
                </a:cubicBezTo>
                <a:cubicBezTo>
                  <a:pt x="230" y="486"/>
                  <a:pt x="242" y="487"/>
                  <a:pt x="254" y="487"/>
                </a:cubicBezTo>
                <a:cubicBezTo>
                  <a:pt x="261" y="512"/>
                  <a:pt x="261" y="512"/>
                  <a:pt x="261" y="512"/>
                </a:cubicBezTo>
                <a:cubicBezTo>
                  <a:pt x="272" y="511"/>
                  <a:pt x="272" y="511"/>
                  <a:pt x="272" y="511"/>
                </a:cubicBezTo>
                <a:cubicBezTo>
                  <a:pt x="283" y="510"/>
                  <a:pt x="283" y="510"/>
                  <a:pt x="283" y="510"/>
                </a:cubicBezTo>
                <a:cubicBezTo>
                  <a:pt x="287" y="485"/>
                  <a:pt x="287" y="485"/>
                  <a:pt x="287" y="485"/>
                </a:cubicBezTo>
                <a:cubicBezTo>
                  <a:pt x="299" y="483"/>
                  <a:pt x="310" y="481"/>
                  <a:pt x="322" y="477"/>
                </a:cubicBezTo>
                <a:cubicBezTo>
                  <a:pt x="336" y="498"/>
                  <a:pt x="336" y="498"/>
                  <a:pt x="336" y="498"/>
                </a:cubicBezTo>
                <a:cubicBezTo>
                  <a:pt x="346" y="495"/>
                  <a:pt x="346" y="495"/>
                  <a:pt x="346" y="495"/>
                </a:cubicBezTo>
                <a:cubicBezTo>
                  <a:pt x="357" y="491"/>
                  <a:pt x="357" y="491"/>
                  <a:pt x="357" y="491"/>
                </a:cubicBezTo>
                <a:cubicBezTo>
                  <a:pt x="353" y="465"/>
                  <a:pt x="353" y="465"/>
                  <a:pt x="353" y="465"/>
                </a:cubicBezTo>
                <a:cubicBezTo>
                  <a:pt x="364" y="460"/>
                  <a:pt x="374" y="454"/>
                  <a:pt x="384" y="448"/>
                </a:cubicBezTo>
                <a:cubicBezTo>
                  <a:pt x="404" y="464"/>
                  <a:pt x="404" y="464"/>
                  <a:pt x="404" y="464"/>
                </a:cubicBezTo>
                <a:cubicBezTo>
                  <a:pt x="413" y="457"/>
                  <a:pt x="413" y="457"/>
                  <a:pt x="413" y="457"/>
                </a:cubicBezTo>
                <a:cubicBezTo>
                  <a:pt x="421" y="450"/>
                  <a:pt x="421" y="450"/>
                  <a:pt x="421" y="450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11" y="427"/>
                  <a:pt x="411" y="427"/>
                  <a:pt x="411" y="427"/>
                </a:cubicBezTo>
                <a:cubicBezTo>
                  <a:pt x="420" y="419"/>
                  <a:pt x="428" y="410"/>
                  <a:pt x="435" y="401"/>
                </a:cubicBezTo>
                <a:cubicBezTo>
                  <a:pt x="459" y="410"/>
                  <a:pt x="459" y="410"/>
                  <a:pt x="459" y="410"/>
                </a:cubicBezTo>
                <a:cubicBezTo>
                  <a:pt x="465" y="402"/>
                  <a:pt x="465" y="402"/>
                  <a:pt x="465" y="402"/>
                </a:cubicBezTo>
                <a:cubicBezTo>
                  <a:pt x="471" y="393"/>
                  <a:pt x="471" y="393"/>
                  <a:pt x="471" y="393"/>
                </a:cubicBezTo>
                <a:cubicBezTo>
                  <a:pt x="454" y="374"/>
                  <a:pt x="454" y="374"/>
                  <a:pt x="454" y="374"/>
                </a:cubicBezTo>
                <a:cubicBezTo>
                  <a:pt x="460" y="363"/>
                  <a:pt x="465" y="353"/>
                  <a:pt x="470" y="342"/>
                </a:cubicBezTo>
                <a:cubicBezTo>
                  <a:pt x="495" y="344"/>
                  <a:pt x="495" y="344"/>
                  <a:pt x="495" y="344"/>
                </a:cubicBezTo>
                <a:cubicBezTo>
                  <a:pt x="499" y="333"/>
                  <a:pt x="499" y="333"/>
                  <a:pt x="499" y="333"/>
                </a:cubicBezTo>
                <a:cubicBezTo>
                  <a:pt x="502" y="323"/>
                  <a:pt x="502" y="323"/>
                  <a:pt x="502" y="323"/>
                </a:cubicBezTo>
                <a:cubicBezTo>
                  <a:pt x="480" y="310"/>
                  <a:pt x="480" y="310"/>
                  <a:pt x="480" y="310"/>
                </a:cubicBezTo>
                <a:cubicBezTo>
                  <a:pt x="483" y="298"/>
                  <a:pt x="484" y="286"/>
                  <a:pt x="485" y="275"/>
                </a:cubicBezTo>
                <a:cubicBezTo>
                  <a:pt x="510" y="269"/>
                  <a:pt x="510" y="269"/>
                  <a:pt x="510" y="269"/>
                </a:cubicBezTo>
                <a:cubicBezTo>
                  <a:pt x="511" y="258"/>
                  <a:pt x="511" y="258"/>
                  <a:pt x="511" y="258"/>
                </a:cubicBezTo>
                <a:cubicBezTo>
                  <a:pt x="511" y="247"/>
                  <a:pt x="511" y="247"/>
                  <a:pt x="511" y="247"/>
                </a:cubicBezTo>
                <a:lnTo>
                  <a:pt x="486" y="241"/>
                </a:lnTo>
                <a:close/>
                <a:moveTo>
                  <a:pt x="455" y="248"/>
                </a:moveTo>
                <a:cubicBezTo>
                  <a:pt x="389" y="250"/>
                  <a:pt x="389" y="250"/>
                  <a:pt x="389" y="250"/>
                </a:cubicBezTo>
                <a:cubicBezTo>
                  <a:pt x="389" y="245"/>
                  <a:pt x="388" y="240"/>
                  <a:pt x="388" y="236"/>
                </a:cubicBezTo>
                <a:cubicBezTo>
                  <a:pt x="453" y="225"/>
                  <a:pt x="453" y="225"/>
                  <a:pt x="453" y="225"/>
                </a:cubicBezTo>
                <a:cubicBezTo>
                  <a:pt x="454" y="233"/>
                  <a:pt x="455" y="240"/>
                  <a:pt x="455" y="248"/>
                </a:cubicBezTo>
                <a:close/>
                <a:moveTo>
                  <a:pt x="452" y="219"/>
                </a:moveTo>
                <a:cubicBezTo>
                  <a:pt x="387" y="231"/>
                  <a:pt x="387" y="231"/>
                  <a:pt x="387" y="231"/>
                </a:cubicBezTo>
                <a:cubicBezTo>
                  <a:pt x="386" y="226"/>
                  <a:pt x="385" y="222"/>
                  <a:pt x="383" y="217"/>
                </a:cubicBezTo>
                <a:cubicBezTo>
                  <a:pt x="446" y="197"/>
                  <a:pt x="446" y="197"/>
                  <a:pt x="446" y="197"/>
                </a:cubicBezTo>
                <a:cubicBezTo>
                  <a:pt x="449" y="205"/>
                  <a:pt x="450" y="212"/>
                  <a:pt x="452" y="219"/>
                </a:cubicBezTo>
                <a:close/>
                <a:moveTo>
                  <a:pt x="445" y="192"/>
                </a:moveTo>
                <a:cubicBezTo>
                  <a:pt x="382" y="212"/>
                  <a:pt x="382" y="212"/>
                  <a:pt x="382" y="212"/>
                </a:cubicBezTo>
                <a:cubicBezTo>
                  <a:pt x="380" y="208"/>
                  <a:pt x="378" y="204"/>
                  <a:pt x="376" y="200"/>
                </a:cubicBezTo>
                <a:cubicBezTo>
                  <a:pt x="436" y="171"/>
                  <a:pt x="436" y="171"/>
                  <a:pt x="436" y="171"/>
                </a:cubicBezTo>
                <a:cubicBezTo>
                  <a:pt x="439" y="178"/>
                  <a:pt x="442" y="185"/>
                  <a:pt x="445" y="192"/>
                </a:cubicBezTo>
                <a:close/>
                <a:moveTo>
                  <a:pt x="422" y="146"/>
                </a:moveTo>
                <a:cubicBezTo>
                  <a:pt x="426" y="152"/>
                  <a:pt x="430" y="159"/>
                  <a:pt x="433" y="166"/>
                </a:cubicBezTo>
                <a:cubicBezTo>
                  <a:pt x="374" y="195"/>
                  <a:pt x="374" y="195"/>
                  <a:pt x="374" y="195"/>
                </a:cubicBezTo>
                <a:cubicBezTo>
                  <a:pt x="372" y="191"/>
                  <a:pt x="369" y="187"/>
                  <a:pt x="367" y="183"/>
                </a:cubicBezTo>
                <a:lnTo>
                  <a:pt x="422" y="146"/>
                </a:lnTo>
                <a:close/>
                <a:moveTo>
                  <a:pt x="419" y="141"/>
                </a:moveTo>
                <a:cubicBezTo>
                  <a:pt x="364" y="178"/>
                  <a:pt x="364" y="178"/>
                  <a:pt x="364" y="178"/>
                </a:cubicBezTo>
                <a:cubicBezTo>
                  <a:pt x="361" y="175"/>
                  <a:pt x="358" y="171"/>
                  <a:pt x="355" y="168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10" y="129"/>
                  <a:pt x="414" y="135"/>
                  <a:pt x="419" y="141"/>
                </a:cubicBezTo>
                <a:close/>
                <a:moveTo>
                  <a:pt x="401" y="119"/>
                </a:moveTo>
                <a:cubicBezTo>
                  <a:pt x="352" y="164"/>
                  <a:pt x="352" y="164"/>
                  <a:pt x="352" y="164"/>
                </a:cubicBezTo>
                <a:cubicBezTo>
                  <a:pt x="349" y="161"/>
                  <a:pt x="345" y="158"/>
                  <a:pt x="342" y="155"/>
                </a:cubicBezTo>
                <a:cubicBezTo>
                  <a:pt x="384" y="103"/>
                  <a:pt x="384" y="103"/>
                  <a:pt x="384" y="103"/>
                </a:cubicBezTo>
                <a:cubicBezTo>
                  <a:pt x="390" y="108"/>
                  <a:pt x="395" y="113"/>
                  <a:pt x="401" y="119"/>
                </a:cubicBezTo>
                <a:close/>
                <a:moveTo>
                  <a:pt x="361" y="86"/>
                </a:moveTo>
                <a:cubicBezTo>
                  <a:pt x="368" y="90"/>
                  <a:pt x="374" y="95"/>
                  <a:pt x="380" y="100"/>
                </a:cubicBezTo>
                <a:cubicBezTo>
                  <a:pt x="338" y="151"/>
                  <a:pt x="338" y="151"/>
                  <a:pt x="338" y="151"/>
                </a:cubicBezTo>
                <a:cubicBezTo>
                  <a:pt x="334" y="148"/>
                  <a:pt x="330" y="146"/>
                  <a:pt x="327" y="143"/>
                </a:cubicBezTo>
                <a:lnTo>
                  <a:pt x="361" y="86"/>
                </a:lnTo>
                <a:close/>
                <a:moveTo>
                  <a:pt x="356" y="83"/>
                </a:moveTo>
                <a:cubicBezTo>
                  <a:pt x="322" y="140"/>
                  <a:pt x="322" y="140"/>
                  <a:pt x="322" y="140"/>
                </a:cubicBezTo>
                <a:cubicBezTo>
                  <a:pt x="318" y="138"/>
                  <a:pt x="314" y="136"/>
                  <a:pt x="310" y="134"/>
                </a:cubicBezTo>
                <a:cubicBezTo>
                  <a:pt x="336" y="73"/>
                  <a:pt x="336" y="73"/>
                  <a:pt x="336" y="73"/>
                </a:cubicBezTo>
                <a:cubicBezTo>
                  <a:pt x="343" y="76"/>
                  <a:pt x="350" y="80"/>
                  <a:pt x="356" y="83"/>
                </a:cubicBezTo>
                <a:close/>
                <a:moveTo>
                  <a:pt x="331" y="71"/>
                </a:moveTo>
                <a:cubicBezTo>
                  <a:pt x="305" y="132"/>
                  <a:pt x="305" y="132"/>
                  <a:pt x="305" y="132"/>
                </a:cubicBezTo>
                <a:cubicBezTo>
                  <a:pt x="301" y="130"/>
                  <a:pt x="296" y="129"/>
                  <a:pt x="292" y="128"/>
                </a:cubicBezTo>
                <a:cubicBezTo>
                  <a:pt x="309" y="63"/>
                  <a:pt x="309" y="63"/>
                  <a:pt x="309" y="63"/>
                </a:cubicBezTo>
                <a:cubicBezTo>
                  <a:pt x="316" y="65"/>
                  <a:pt x="324" y="68"/>
                  <a:pt x="331" y="71"/>
                </a:cubicBezTo>
                <a:close/>
                <a:moveTo>
                  <a:pt x="281" y="57"/>
                </a:moveTo>
                <a:cubicBezTo>
                  <a:pt x="289" y="58"/>
                  <a:pt x="296" y="60"/>
                  <a:pt x="304" y="62"/>
                </a:cubicBezTo>
                <a:cubicBezTo>
                  <a:pt x="287" y="126"/>
                  <a:pt x="287" y="126"/>
                  <a:pt x="287" y="126"/>
                </a:cubicBezTo>
                <a:cubicBezTo>
                  <a:pt x="282" y="125"/>
                  <a:pt x="278" y="124"/>
                  <a:pt x="273" y="124"/>
                </a:cubicBezTo>
                <a:lnTo>
                  <a:pt x="281" y="57"/>
                </a:lnTo>
                <a:close/>
                <a:moveTo>
                  <a:pt x="276" y="57"/>
                </a:moveTo>
                <a:cubicBezTo>
                  <a:pt x="268" y="123"/>
                  <a:pt x="268" y="123"/>
                  <a:pt x="268" y="123"/>
                </a:cubicBezTo>
                <a:cubicBezTo>
                  <a:pt x="263" y="122"/>
                  <a:pt x="259" y="122"/>
                  <a:pt x="254" y="122"/>
                </a:cubicBezTo>
                <a:cubicBezTo>
                  <a:pt x="253" y="56"/>
                  <a:pt x="253" y="56"/>
                  <a:pt x="253" y="56"/>
                </a:cubicBezTo>
                <a:cubicBezTo>
                  <a:pt x="260" y="56"/>
                  <a:pt x="268" y="56"/>
                  <a:pt x="276" y="57"/>
                </a:cubicBezTo>
                <a:close/>
                <a:moveTo>
                  <a:pt x="247" y="56"/>
                </a:moveTo>
                <a:cubicBezTo>
                  <a:pt x="249" y="122"/>
                  <a:pt x="249" y="122"/>
                  <a:pt x="249" y="122"/>
                </a:cubicBezTo>
                <a:cubicBezTo>
                  <a:pt x="244" y="122"/>
                  <a:pt x="240" y="123"/>
                  <a:pt x="235" y="123"/>
                </a:cubicBezTo>
                <a:cubicBezTo>
                  <a:pt x="224" y="58"/>
                  <a:pt x="224" y="58"/>
                  <a:pt x="224" y="58"/>
                </a:cubicBezTo>
                <a:cubicBezTo>
                  <a:pt x="232" y="57"/>
                  <a:pt x="239" y="56"/>
                  <a:pt x="247" y="56"/>
                </a:cubicBezTo>
                <a:close/>
                <a:moveTo>
                  <a:pt x="219" y="59"/>
                </a:moveTo>
                <a:cubicBezTo>
                  <a:pt x="230" y="124"/>
                  <a:pt x="230" y="124"/>
                  <a:pt x="230" y="124"/>
                </a:cubicBezTo>
                <a:cubicBezTo>
                  <a:pt x="225" y="125"/>
                  <a:pt x="221" y="126"/>
                  <a:pt x="217" y="127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04" y="62"/>
                  <a:pt x="211" y="60"/>
                  <a:pt x="219" y="59"/>
                </a:cubicBezTo>
                <a:close/>
                <a:moveTo>
                  <a:pt x="191" y="66"/>
                </a:moveTo>
                <a:cubicBezTo>
                  <a:pt x="211" y="129"/>
                  <a:pt x="211" y="129"/>
                  <a:pt x="211" y="129"/>
                </a:cubicBezTo>
                <a:cubicBezTo>
                  <a:pt x="207" y="130"/>
                  <a:pt x="203" y="132"/>
                  <a:pt x="199" y="134"/>
                </a:cubicBezTo>
                <a:cubicBezTo>
                  <a:pt x="170" y="74"/>
                  <a:pt x="170" y="74"/>
                  <a:pt x="170" y="74"/>
                </a:cubicBezTo>
                <a:cubicBezTo>
                  <a:pt x="177" y="71"/>
                  <a:pt x="184" y="68"/>
                  <a:pt x="191" y="66"/>
                </a:cubicBezTo>
                <a:close/>
                <a:moveTo>
                  <a:pt x="165" y="77"/>
                </a:moveTo>
                <a:cubicBezTo>
                  <a:pt x="194" y="136"/>
                  <a:pt x="194" y="136"/>
                  <a:pt x="194" y="136"/>
                </a:cubicBezTo>
                <a:cubicBezTo>
                  <a:pt x="189" y="138"/>
                  <a:pt x="185" y="140"/>
                  <a:pt x="182" y="143"/>
                </a:cubicBezTo>
                <a:cubicBezTo>
                  <a:pt x="145" y="88"/>
                  <a:pt x="145" y="88"/>
                  <a:pt x="145" y="88"/>
                </a:cubicBezTo>
                <a:cubicBezTo>
                  <a:pt x="151" y="84"/>
                  <a:pt x="158" y="80"/>
                  <a:pt x="165" y="77"/>
                </a:cubicBezTo>
                <a:close/>
                <a:moveTo>
                  <a:pt x="140" y="92"/>
                </a:moveTo>
                <a:cubicBezTo>
                  <a:pt x="177" y="146"/>
                  <a:pt x="177" y="146"/>
                  <a:pt x="177" y="146"/>
                </a:cubicBezTo>
                <a:cubicBezTo>
                  <a:pt x="173" y="149"/>
                  <a:pt x="170" y="151"/>
                  <a:pt x="166" y="154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8" y="101"/>
                  <a:pt x="134" y="96"/>
                  <a:pt x="140" y="92"/>
                </a:cubicBezTo>
                <a:close/>
                <a:moveTo>
                  <a:pt x="118" y="110"/>
                </a:moveTo>
                <a:cubicBezTo>
                  <a:pt x="162" y="158"/>
                  <a:pt x="162" y="158"/>
                  <a:pt x="162" y="158"/>
                </a:cubicBezTo>
                <a:cubicBezTo>
                  <a:pt x="159" y="161"/>
                  <a:pt x="155" y="164"/>
                  <a:pt x="152" y="168"/>
                </a:cubicBezTo>
                <a:cubicBezTo>
                  <a:pt x="102" y="126"/>
                  <a:pt x="102" y="126"/>
                  <a:pt x="102" y="126"/>
                </a:cubicBezTo>
                <a:cubicBezTo>
                  <a:pt x="107" y="120"/>
                  <a:pt x="112" y="115"/>
                  <a:pt x="118" y="110"/>
                </a:cubicBezTo>
                <a:close/>
                <a:moveTo>
                  <a:pt x="98" y="130"/>
                </a:moveTo>
                <a:cubicBezTo>
                  <a:pt x="149" y="172"/>
                  <a:pt x="149" y="172"/>
                  <a:pt x="149" y="172"/>
                </a:cubicBezTo>
                <a:cubicBezTo>
                  <a:pt x="146" y="176"/>
                  <a:pt x="143" y="179"/>
                  <a:pt x="141" y="183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9" y="143"/>
                  <a:pt x="93" y="137"/>
                  <a:pt x="98" y="130"/>
                </a:cubicBezTo>
                <a:close/>
                <a:moveTo>
                  <a:pt x="82" y="154"/>
                </a:moveTo>
                <a:cubicBezTo>
                  <a:pt x="138" y="188"/>
                  <a:pt x="138" y="188"/>
                  <a:pt x="138" y="188"/>
                </a:cubicBezTo>
                <a:cubicBezTo>
                  <a:pt x="135" y="192"/>
                  <a:pt x="133" y="196"/>
                  <a:pt x="131" y="200"/>
                </a:cubicBezTo>
                <a:cubicBezTo>
                  <a:pt x="71" y="175"/>
                  <a:pt x="71" y="175"/>
                  <a:pt x="71" y="175"/>
                </a:cubicBezTo>
                <a:cubicBezTo>
                  <a:pt x="74" y="168"/>
                  <a:pt x="78" y="161"/>
                  <a:pt x="82" y="154"/>
                </a:cubicBezTo>
                <a:close/>
                <a:moveTo>
                  <a:pt x="69" y="180"/>
                </a:moveTo>
                <a:cubicBezTo>
                  <a:pt x="129" y="205"/>
                  <a:pt x="129" y="205"/>
                  <a:pt x="129" y="205"/>
                </a:cubicBezTo>
                <a:cubicBezTo>
                  <a:pt x="127" y="209"/>
                  <a:pt x="125" y="214"/>
                  <a:pt x="124" y="218"/>
                </a:cubicBezTo>
                <a:cubicBezTo>
                  <a:pt x="61" y="201"/>
                  <a:pt x="61" y="201"/>
                  <a:pt x="61" y="201"/>
                </a:cubicBezTo>
                <a:cubicBezTo>
                  <a:pt x="64" y="194"/>
                  <a:pt x="66" y="187"/>
                  <a:pt x="69" y="180"/>
                </a:cubicBezTo>
                <a:close/>
                <a:moveTo>
                  <a:pt x="60" y="207"/>
                </a:moveTo>
                <a:cubicBezTo>
                  <a:pt x="122" y="223"/>
                  <a:pt x="122" y="223"/>
                  <a:pt x="122" y="223"/>
                </a:cubicBezTo>
                <a:cubicBezTo>
                  <a:pt x="121" y="228"/>
                  <a:pt x="120" y="232"/>
                  <a:pt x="120" y="237"/>
                </a:cubicBezTo>
                <a:cubicBezTo>
                  <a:pt x="56" y="230"/>
                  <a:pt x="56" y="230"/>
                  <a:pt x="56" y="230"/>
                </a:cubicBezTo>
                <a:cubicBezTo>
                  <a:pt x="57" y="222"/>
                  <a:pt x="58" y="214"/>
                  <a:pt x="60" y="207"/>
                </a:cubicBezTo>
                <a:close/>
                <a:moveTo>
                  <a:pt x="55" y="235"/>
                </a:moveTo>
                <a:cubicBezTo>
                  <a:pt x="119" y="243"/>
                  <a:pt x="119" y="243"/>
                  <a:pt x="119" y="243"/>
                </a:cubicBezTo>
                <a:cubicBezTo>
                  <a:pt x="118" y="247"/>
                  <a:pt x="118" y="252"/>
                  <a:pt x="118" y="257"/>
                </a:cubicBezTo>
                <a:cubicBezTo>
                  <a:pt x="54" y="258"/>
                  <a:pt x="54" y="258"/>
                  <a:pt x="54" y="258"/>
                </a:cubicBezTo>
                <a:cubicBezTo>
                  <a:pt x="54" y="251"/>
                  <a:pt x="54" y="243"/>
                  <a:pt x="55" y="235"/>
                </a:cubicBezTo>
                <a:close/>
                <a:moveTo>
                  <a:pt x="54" y="264"/>
                </a:moveTo>
                <a:cubicBezTo>
                  <a:pt x="118" y="262"/>
                  <a:pt x="118" y="262"/>
                  <a:pt x="118" y="262"/>
                </a:cubicBezTo>
                <a:cubicBezTo>
                  <a:pt x="118" y="267"/>
                  <a:pt x="119" y="272"/>
                  <a:pt x="119" y="276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5" y="279"/>
                  <a:pt x="54" y="272"/>
                  <a:pt x="54" y="264"/>
                </a:cubicBezTo>
                <a:close/>
                <a:moveTo>
                  <a:pt x="57" y="292"/>
                </a:moveTo>
                <a:cubicBezTo>
                  <a:pt x="120" y="282"/>
                  <a:pt x="120" y="282"/>
                  <a:pt x="120" y="282"/>
                </a:cubicBezTo>
                <a:cubicBezTo>
                  <a:pt x="121" y="286"/>
                  <a:pt x="122" y="291"/>
                  <a:pt x="123" y="295"/>
                </a:cubicBezTo>
                <a:cubicBezTo>
                  <a:pt x="63" y="315"/>
                  <a:pt x="63" y="315"/>
                  <a:pt x="63" y="315"/>
                </a:cubicBezTo>
                <a:cubicBezTo>
                  <a:pt x="60" y="307"/>
                  <a:pt x="58" y="300"/>
                  <a:pt x="57" y="292"/>
                </a:cubicBezTo>
                <a:close/>
                <a:moveTo>
                  <a:pt x="73" y="342"/>
                </a:moveTo>
                <a:cubicBezTo>
                  <a:pt x="70" y="335"/>
                  <a:pt x="67" y="328"/>
                  <a:pt x="64" y="320"/>
                </a:cubicBezTo>
                <a:cubicBezTo>
                  <a:pt x="125" y="301"/>
                  <a:pt x="125" y="301"/>
                  <a:pt x="125" y="301"/>
                </a:cubicBezTo>
                <a:cubicBezTo>
                  <a:pt x="127" y="305"/>
                  <a:pt x="128" y="309"/>
                  <a:pt x="130" y="314"/>
                </a:cubicBezTo>
                <a:lnTo>
                  <a:pt x="73" y="342"/>
                </a:lnTo>
                <a:close/>
                <a:moveTo>
                  <a:pt x="75" y="347"/>
                </a:moveTo>
                <a:cubicBezTo>
                  <a:pt x="133" y="319"/>
                  <a:pt x="133" y="319"/>
                  <a:pt x="133" y="319"/>
                </a:cubicBezTo>
                <a:cubicBezTo>
                  <a:pt x="135" y="323"/>
                  <a:pt x="137" y="327"/>
                  <a:pt x="140" y="331"/>
                </a:cubicBezTo>
                <a:cubicBezTo>
                  <a:pt x="87" y="367"/>
                  <a:pt x="87" y="367"/>
                  <a:pt x="87" y="367"/>
                </a:cubicBezTo>
                <a:cubicBezTo>
                  <a:pt x="83" y="360"/>
                  <a:pt x="79" y="354"/>
                  <a:pt x="75" y="347"/>
                </a:cubicBezTo>
                <a:close/>
                <a:moveTo>
                  <a:pt x="90" y="371"/>
                </a:moveTo>
                <a:cubicBezTo>
                  <a:pt x="143" y="336"/>
                  <a:pt x="143" y="336"/>
                  <a:pt x="143" y="336"/>
                </a:cubicBezTo>
                <a:cubicBezTo>
                  <a:pt x="145" y="339"/>
                  <a:pt x="148" y="343"/>
                  <a:pt x="151" y="347"/>
                </a:cubicBezTo>
                <a:cubicBezTo>
                  <a:pt x="104" y="390"/>
                  <a:pt x="104" y="390"/>
                  <a:pt x="104" y="390"/>
                </a:cubicBezTo>
                <a:cubicBezTo>
                  <a:pt x="99" y="384"/>
                  <a:pt x="94" y="378"/>
                  <a:pt x="90" y="371"/>
                </a:cubicBezTo>
                <a:close/>
                <a:moveTo>
                  <a:pt x="125" y="410"/>
                </a:moveTo>
                <a:cubicBezTo>
                  <a:pt x="119" y="405"/>
                  <a:pt x="114" y="399"/>
                  <a:pt x="108" y="394"/>
                </a:cubicBezTo>
                <a:cubicBezTo>
                  <a:pt x="155" y="351"/>
                  <a:pt x="155" y="351"/>
                  <a:pt x="155" y="351"/>
                </a:cubicBezTo>
                <a:cubicBezTo>
                  <a:pt x="158" y="354"/>
                  <a:pt x="162" y="357"/>
                  <a:pt x="165" y="361"/>
                </a:cubicBezTo>
                <a:lnTo>
                  <a:pt x="125" y="410"/>
                </a:lnTo>
                <a:close/>
                <a:moveTo>
                  <a:pt x="148" y="427"/>
                </a:moveTo>
                <a:cubicBezTo>
                  <a:pt x="142" y="423"/>
                  <a:pt x="135" y="418"/>
                  <a:pt x="129" y="413"/>
                </a:cubicBezTo>
                <a:cubicBezTo>
                  <a:pt x="170" y="364"/>
                  <a:pt x="170" y="364"/>
                  <a:pt x="170" y="364"/>
                </a:cubicBezTo>
                <a:cubicBezTo>
                  <a:pt x="173" y="367"/>
                  <a:pt x="177" y="370"/>
                  <a:pt x="181" y="372"/>
                </a:cubicBezTo>
                <a:lnTo>
                  <a:pt x="148" y="427"/>
                </a:lnTo>
                <a:close/>
                <a:moveTo>
                  <a:pt x="153" y="430"/>
                </a:moveTo>
                <a:cubicBezTo>
                  <a:pt x="186" y="375"/>
                  <a:pt x="186" y="375"/>
                  <a:pt x="186" y="375"/>
                </a:cubicBezTo>
                <a:cubicBezTo>
                  <a:pt x="190" y="378"/>
                  <a:pt x="194" y="380"/>
                  <a:pt x="198" y="382"/>
                </a:cubicBezTo>
                <a:cubicBezTo>
                  <a:pt x="174" y="440"/>
                  <a:pt x="174" y="440"/>
                  <a:pt x="174" y="440"/>
                </a:cubicBezTo>
                <a:cubicBezTo>
                  <a:pt x="167" y="437"/>
                  <a:pt x="160" y="433"/>
                  <a:pt x="153" y="430"/>
                </a:cubicBezTo>
                <a:close/>
                <a:moveTo>
                  <a:pt x="179" y="442"/>
                </a:moveTo>
                <a:cubicBezTo>
                  <a:pt x="204" y="384"/>
                  <a:pt x="204" y="384"/>
                  <a:pt x="204" y="384"/>
                </a:cubicBezTo>
                <a:cubicBezTo>
                  <a:pt x="208" y="386"/>
                  <a:pt x="212" y="387"/>
                  <a:pt x="217" y="388"/>
                </a:cubicBezTo>
                <a:cubicBezTo>
                  <a:pt x="201" y="450"/>
                  <a:pt x="201" y="450"/>
                  <a:pt x="201" y="450"/>
                </a:cubicBezTo>
                <a:cubicBezTo>
                  <a:pt x="193" y="448"/>
                  <a:pt x="186" y="445"/>
                  <a:pt x="179" y="442"/>
                </a:cubicBezTo>
                <a:close/>
                <a:moveTo>
                  <a:pt x="206" y="451"/>
                </a:moveTo>
                <a:cubicBezTo>
                  <a:pt x="222" y="390"/>
                  <a:pt x="222" y="390"/>
                  <a:pt x="222" y="390"/>
                </a:cubicBezTo>
                <a:cubicBezTo>
                  <a:pt x="227" y="391"/>
                  <a:pt x="232" y="392"/>
                  <a:pt x="236" y="392"/>
                </a:cubicBezTo>
                <a:cubicBezTo>
                  <a:pt x="229" y="455"/>
                  <a:pt x="229" y="455"/>
                  <a:pt x="229" y="455"/>
                </a:cubicBezTo>
                <a:cubicBezTo>
                  <a:pt x="221" y="454"/>
                  <a:pt x="214" y="453"/>
                  <a:pt x="206" y="451"/>
                </a:cubicBezTo>
                <a:close/>
                <a:moveTo>
                  <a:pt x="234" y="456"/>
                </a:moveTo>
                <a:cubicBezTo>
                  <a:pt x="242" y="393"/>
                  <a:pt x="242" y="393"/>
                  <a:pt x="242" y="393"/>
                </a:cubicBezTo>
                <a:cubicBezTo>
                  <a:pt x="246" y="393"/>
                  <a:pt x="250" y="393"/>
                  <a:pt x="254" y="393"/>
                </a:cubicBezTo>
                <a:cubicBezTo>
                  <a:pt x="254" y="393"/>
                  <a:pt x="255" y="393"/>
                  <a:pt x="256" y="393"/>
                </a:cubicBezTo>
                <a:cubicBezTo>
                  <a:pt x="257" y="457"/>
                  <a:pt x="257" y="457"/>
                  <a:pt x="257" y="457"/>
                </a:cubicBezTo>
                <a:cubicBezTo>
                  <a:pt x="250" y="457"/>
                  <a:pt x="242" y="457"/>
                  <a:pt x="234" y="456"/>
                </a:cubicBezTo>
                <a:close/>
                <a:moveTo>
                  <a:pt x="263" y="457"/>
                </a:moveTo>
                <a:cubicBezTo>
                  <a:pt x="261" y="393"/>
                  <a:pt x="261" y="393"/>
                  <a:pt x="261" y="393"/>
                </a:cubicBezTo>
                <a:cubicBezTo>
                  <a:pt x="266" y="393"/>
                  <a:pt x="271" y="392"/>
                  <a:pt x="275" y="392"/>
                </a:cubicBezTo>
                <a:cubicBezTo>
                  <a:pt x="286" y="455"/>
                  <a:pt x="286" y="455"/>
                  <a:pt x="286" y="455"/>
                </a:cubicBezTo>
                <a:cubicBezTo>
                  <a:pt x="278" y="456"/>
                  <a:pt x="271" y="456"/>
                  <a:pt x="263" y="457"/>
                </a:cubicBezTo>
                <a:close/>
                <a:moveTo>
                  <a:pt x="292" y="454"/>
                </a:moveTo>
                <a:cubicBezTo>
                  <a:pt x="281" y="391"/>
                  <a:pt x="281" y="391"/>
                  <a:pt x="281" y="391"/>
                </a:cubicBezTo>
                <a:cubicBezTo>
                  <a:pt x="285" y="390"/>
                  <a:pt x="290" y="389"/>
                  <a:pt x="294" y="387"/>
                </a:cubicBezTo>
                <a:cubicBezTo>
                  <a:pt x="314" y="448"/>
                  <a:pt x="314" y="448"/>
                  <a:pt x="314" y="448"/>
                </a:cubicBezTo>
                <a:cubicBezTo>
                  <a:pt x="307" y="450"/>
                  <a:pt x="299" y="452"/>
                  <a:pt x="292" y="454"/>
                </a:cubicBezTo>
                <a:close/>
                <a:moveTo>
                  <a:pt x="319" y="446"/>
                </a:moveTo>
                <a:cubicBezTo>
                  <a:pt x="300" y="385"/>
                  <a:pt x="300" y="385"/>
                  <a:pt x="300" y="385"/>
                </a:cubicBezTo>
                <a:cubicBezTo>
                  <a:pt x="304" y="384"/>
                  <a:pt x="308" y="382"/>
                  <a:pt x="313" y="380"/>
                </a:cubicBezTo>
                <a:cubicBezTo>
                  <a:pt x="341" y="438"/>
                  <a:pt x="341" y="438"/>
                  <a:pt x="341" y="438"/>
                </a:cubicBezTo>
                <a:cubicBezTo>
                  <a:pt x="334" y="441"/>
                  <a:pt x="327" y="444"/>
                  <a:pt x="319" y="446"/>
                </a:cubicBezTo>
                <a:close/>
                <a:moveTo>
                  <a:pt x="346" y="435"/>
                </a:moveTo>
                <a:cubicBezTo>
                  <a:pt x="318" y="377"/>
                  <a:pt x="318" y="377"/>
                  <a:pt x="318" y="377"/>
                </a:cubicBezTo>
                <a:cubicBezTo>
                  <a:pt x="322" y="375"/>
                  <a:pt x="326" y="373"/>
                  <a:pt x="330" y="370"/>
                </a:cubicBezTo>
                <a:cubicBezTo>
                  <a:pt x="366" y="423"/>
                  <a:pt x="366" y="423"/>
                  <a:pt x="366" y="423"/>
                </a:cubicBezTo>
                <a:cubicBezTo>
                  <a:pt x="359" y="428"/>
                  <a:pt x="353" y="432"/>
                  <a:pt x="346" y="435"/>
                </a:cubicBezTo>
                <a:close/>
                <a:moveTo>
                  <a:pt x="370" y="420"/>
                </a:moveTo>
                <a:cubicBezTo>
                  <a:pt x="334" y="367"/>
                  <a:pt x="334" y="367"/>
                  <a:pt x="334" y="367"/>
                </a:cubicBezTo>
                <a:cubicBezTo>
                  <a:pt x="338" y="364"/>
                  <a:pt x="341" y="361"/>
                  <a:pt x="345" y="358"/>
                </a:cubicBezTo>
                <a:cubicBezTo>
                  <a:pt x="388" y="406"/>
                  <a:pt x="388" y="406"/>
                  <a:pt x="388" y="406"/>
                </a:cubicBezTo>
                <a:cubicBezTo>
                  <a:pt x="382" y="411"/>
                  <a:pt x="376" y="416"/>
                  <a:pt x="370" y="420"/>
                </a:cubicBezTo>
                <a:close/>
                <a:moveTo>
                  <a:pt x="392" y="402"/>
                </a:moveTo>
                <a:cubicBezTo>
                  <a:pt x="349" y="354"/>
                  <a:pt x="349" y="354"/>
                  <a:pt x="349" y="354"/>
                </a:cubicBezTo>
                <a:cubicBezTo>
                  <a:pt x="352" y="351"/>
                  <a:pt x="355" y="348"/>
                  <a:pt x="358" y="344"/>
                </a:cubicBezTo>
                <a:cubicBezTo>
                  <a:pt x="408" y="385"/>
                  <a:pt x="408" y="385"/>
                  <a:pt x="408" y="385"/>
                </a:cubicBezTo>
                <a:cubicBezTo>
                  <a:pt x="403" y="391"/>
                  <a:pt x="398" y="397"/>
                  <a:pt x="392" y="402"/>
                </a:cubicBezTo>
                <a:close/>
                <a:moveTo>
                  <a:pt x="412" y="381"/>
                </a:moveTo>
                <a:cubicBezTo>
                  <a:pt x="362" y="340"/>
                  <a:pt x="362" y="340"/>
                  <a:pt x="362" y="340"/>
                </a:cubicBezTo>
                <a:cubicBezTo>
                  <a:pt x="364" y="336"/>
                  <a:pt x="367" y="332"/>
                  <a:pt x="369" y="328"/>
                </a:cubicBezTo>
                <a:cubicBezTo>
                  <a:pt x="425" y="362"/>
                  <a:pt x="425" y="362"/>
                  <a:pt x="425" y="362"/>
                </a:cubicBezTo>
                <a:cubicBezTo>
                  <a:pt x="421" y="369"/>
                  <a:pt x="417" y="375"/>
                  <a:pt x="412" y="381"/>
                </a:cubicBezTo>
                <a:close/>
                <a:moveTo>
                  <a:pt x="428" y="357"/>
                </a:moveTo>
                <a:cubicBezTo>
                  <a:pt x="372" y="324"/>
                  <a:pt x="372" y="324"/>
                  <a:pt x="372" y="324"/>
                </a:cubicBezTo>
                <a:cubicBezTo>
                  <a:pt x="375" y="320"/>
                  <a:pt x="377" y="316"/>
                  <a:pt x="378" y="311"/>
                </a:cubicBezTo>
                <a:cubicBezTo>
                  <a:pt x="438" y="337"/>
                  <a:pt x="438" y="337"/>
                  <a:pt x="438" y="337"/>
                </a:cubicBezTo>
                <a:cubicBezTo>
                  <a:pt x="435" y="344"/>
                  <a:pt x="432" y="351"/>
                  <a:pt x="428" y="357"/>
                </a:cubicBezTo>
                <a:close/>
                <a:moveTo>
                  <a:pt x="441" y="332"/>
                </a:moveTo>
                <a:cubicBezTo>
                  <a:pt x="380" y="306"/>
                  <a:pt x="380" y="306"/>
                  <a:pt x="380" y="306"/>
                </a:cubicBezTo>
                <a:cubicBezTo>
                  <a:pt x="382" y="302"/>
                  <a:pt x="384" y="298"/>
                  <a:pt x="385" y="293"/>
                </a:cubicBezTo>
                <a:cubicBezTo>
                  <a:pt x="448" y="310"/>
                  <a:pt x="448" y="310"/>
                  <a:pt x="448" y="310"/>
                </a:cubicBezTo>
                <a:cubicBezTo>
                  <a:pt x="446" y="317"/>
                  <a:pt x="443" y="325"/>
                  <a:pt x="441" y="332"/>
                </a:cubicBezTo>
                <a:close/>
                <a:moveTo>
                  <a:pt x="449" y="305"/>
                </a:moveTo>
                <a:cubicBezTo>
                  <a:pt x="386" y="288"/>
                  <a:pt x="386" y="288"/>
                  <a:pt x="386" y="288"/>
                </a:cubicBezTo>
                <a:cubicBezTo>
                  <a:pt x="387" y="283"/>
                  <a:pt x="388" y="279"/>
                  <a:pt x="388" y="274"/>
                </a:cubicBezTo>
                <a:cubicBezTo>
                  <a:pt x="453" y="282"/>
                  <a:pt x="453" y="282"/>
                  <a:pt x="453" y="282"/>
                </a:cubicBezTo>
                <a:cubicBezTo>
                  <a:pt x="453" y="290"/>
                  <a:pt x="451" y="297"/>
                  <a:pt x="449" y="305"/>
                </a:cubicBezTo>
                <a:close/>
                <a:moveTo>
                  <a:pt x="454" y="276"/>
                </a:moveTo>
                <a:cubicBezTo>
                  <a:pt x="389" y="269"/>
                  <a:pt x="389" y="269"/>
                  <a:pt x="389" y="269"/>
                </a:cubicBezTo>
                <a:cubicBezTo>
                  <a:pt x="389" y="265"/>
                  <a:pt x="389" y="261"/>
                  <a:pt x="389" y="258"/>
                </a:cubicBezTo>
                <a:cubicBezTo>
                  <a:pt x="389" y="257"/>
                  <a:pt x="389" y="256"/>
                  <a:pt x="389" y="255"/>
                </a:cubicBezTo>
                <a:cubicBezTo>
                  <a:pt x="455" y="253"/>
                  <a:pt x="455" y="253"/>
                  <a:pt x="455" y="253"/>
                </a:cubicBezTo>
                <a:cubicBezTo>
                  <a:pt x="455" y="261"/>
                  <a:pt x="455" y="269"/>
                  <a:pt x="454" y="276"/>
                </a:cubicBezTo>
                <a:close/>
              </a:path>
            </a:pathLst>
          </a:custGeom>
          <a:solidFill>
            <a:schemeClr val="accent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381966" y="3389387"/>
            <a:ext cx="607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4583611" y="2587505"/>
            <a:ext cx="1074087" cy="1076892"/>
          </a:xfrm>
          <a:custGeom>
            <a:avLst/>
            <a:gdLst>
              <a:gd name="T0" fmla="*/ 508 w 536"/>
              <a:gd name="T1" fmla="*/ 238 h 537"/>
              <a:gd name="T2" fmla="*/ 524 w 536"/>
              <a:gd name="T3" fmla="*/ 191 h 537"/>
              <a:gd name="T4" fmla="*/ 478 w 536"/>
              <a:gd name="T5" fmla="*/ 148 h 537"/>
              <a:gd name="T6" fmla="*/ 484 w 536"/>
              <a:gd name="T7" fmla="*/ 109 h 537"/>
              <a:gd name="T8" fmla="*/ 434 w 536"/>
              <a:gd name="T9" fmla="*/ 91 h 537"/>
              <a:gd name="T10" fmla="*/ 428 w 536"/>
              <a:gd name="T11" fmla="*/ 52 h 537"/>
              <a:gd name="T12" fmla="*/ 378 w 536"/>
              <a:gd name="T13" fmla="*/ 23 h 537"/>
              <a:gd name="T14" fmla="*/ 341 w 536"/>
              <a:gd name="T15" fmla="*/ 37 h 537"/>
              <a:gd name="T16" fmla="*/ 305 w 536"/>
              <a:gd name="T17" fmla="*/ 28 h 537"/>
              <a:gd name="T18" fmla="*/ 278 w 536"/>
              <a:gd name="T19" fmla="*/ 0 h 537"/>
              <a:gd name="T20" fmla="*/ 221 w 536"/>
              <a:gd name="T21" fmla="*/ 4 h 537"/>
              <a:gd name="T22" fmla="*/ 198 w 536"/>
              <a:gd name="T23" fmla="*/ 35 h 537"/>
              <a:gd name="T24" fmla="*/ 135 w 536"/>
              <a:gd name="T25" fmla="*/ 35 h 537"/>
              <a:gd name="T26" fmla="*/ 104 w 536"/>
              <a:gd name="T27" fmla="*/ 89 h 537"/>
              <a:gd name="T28" fmla="*/ 72 w 536"/>
              <a:gd name="T29" fmla="*/ 84 h 537"/>
              <a:gd name="T30" fmla="*/ 58 w 536"/>
              <a:gd name="T31" fmla="*/ 145 h 537"/>
              <a:gd name="T32" fmla="*/ 31 w 536"/>
              <a:gd name="T33" fmla="*/ 140 h 537"/>
              <a:gd name="T34" fmla="*/ 42 w 536"/>
              <a:gd name="T35" fmla="*/ 177 h 537"/>
              <a:gd name="T36" fmla="*/ 2 w 536"/>
              <a:gd name="T37" fmla="*/ 226 h 537"/>
              <a:gd name="T38" fmla="*/ 25 w 536"/>
              <a:gd name="T39" fmla="*/ 285 h 537"/>
              <a:gd name="T40" fmla="*/ 3 w 536"/>
              <a:gd name="T41" fmla="*/ 317 h 537"/>
              <a:gd name="T42" fmla="*/ 20 w 536"/>
              <a:gd name="T43" fmla="*/ 372 h 537"/>
              <a:gd name="T44" fmla="*/ 56 w 536"/>
              <a:gd name="T45" fmla="*/ 387 h 537"/>
              <a:gd name="T46" fmla="*/ 69 w 536"/>
              <a:gd name="T47" fmla="*/ 449 h 537"/>
              <a:gd name="T48" fmla="*/ 129 w 536"/>
              <a:gd name="T49" fmla="*/ 468 h 537"/>
              <a:gd name="T50" fmla="*/ 141 w 536"/>
              <a:gd name="T51" fmla="*/ 505 h 537"/>
              <a:gd name="T52" fmla="*/ 194 w 536"/>
              <a:gd name="T53" fmla="*/ 527 h 537"/>
              <a:gd name="T54" fmla="*/ 229 w 536"/>
              <a:gd name="T55" fmla="*/ 508 h 537"/>
              <a:gd name="T56" fmla="*/ 285 w 536"/>
              <a:gd name="T57" fmla="*/ 536 h 537"/>
              <a:gd name="T58" fmla="*/ 338 w 536"/>
              <a:gd name="T59" fmla="*/ 501 h 537"/>
              <a:gd name="T60" fmla="*/ 374 w 536"/>
              <a:gd name="T61" fmla="*/ 515 h 537"/>
              <a:gd name="T62" fmla="*/ 371 w 536"/>
              <a:gd name="T63" fmla="*/ 488 h 537"/>
              <a:gd name="T64" fmla="*/ 433 w 536"/>
              <a:gd name="T65" fmla="*/ 479 h 537"/>
              <a:gd name="T66" fmla="*/ 431 w 536"/>
              <a:gd name="T67" fmla="*/ 447 h 537"/>
              <a:gd name="T68" fmla="*/ 488 w 536"/>
              <a:gd name="T69" fmla="*/ 421 h 537"/>
              <a:gd name="T70" fmla="*/ 493 w 536"/>
              <a:gd name="T71" fmla="*/ 358 h 537"/>
              <a:gd name="T72" fmla="*/ 527 w 536"/>
              <a:gd name="T73" fmla="*/ 339 h 537"/>
              <a:gd name="T74" fmla="*/ 536 w 536"/>
              <a:gd name="T75" fmla="*/ 282 h 537"/>
              <a:gd name="T76" fmla="*/ 510 w 536"/>
              <a:gd name="T77" fmla="*/ 252 h 537"/>
              <a:gd name="T78" fmla="*/ 442 w 536"/>
              <a:gd name="T79" fmla="*/ 224 h 537"/>
              <a:gd name="T80" fmla="*/ 422 w 536"/>
              <a:gd name="T81" fmla="*/ 127 h 537"/>
              <a:gd name="T82" fmla="*/ 279 w 536"/>
              <a:gd name="T83" fmla="*/ 89 h 537"/>
              <a:gd name="T84" fmla="*/ 91 w 536"/>
              <a:gd name="T85" fmla="*/ 152 h 537"/>
              <a:gd name="T86" fmla="*/ 101 w 536"/>
              <a:gd name="T87" fmla="*/ 202 h 537"/>
              <a:gd name="T88" fmla="*/ 102 w 536"/>
              <a:gd name="T89" fmla="*/ 400 h 537"/>
              <a:gd name="T90" fmla="*/ 153 w 536"/>
              <a:gd name="T91" fmla="*/ 406 h 537"/>
              <a:gd name="T92" fmla="*/ 342 w 536"/>
              <a:gd name="T93" fmla="*/ 466 h 537"/>
              <a:gd name="T94" fmla="*/ 367 w 536"/>
              <a:gd name="T95" fmla="*/ 454 h 537"/>
              <a:gd name="T96" fmla="*/ 477 w 536"/>
              <a:gd name="T97" fmla="*/ 25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6" h="537">
                <a:moveTo>
                  <a:pt x="510" y="252"/>
                </a:moveTo>
                <a:cubicBezTo>
                  <a:pt x="509" y="250"/>
                  <a:pt x="509" y="247"/>
                  <a:pt x="509" y="245"/>
                </a:cubicBezTo>
                <a:cubicBezTo>
                  <a:pt x="508" y="238"/>
                  <a:pt x="508" y="238"/>
                  <a:pt x="508" y="238"/>
                </a:cubicBezTo>
                <a:cubicBezTo>
                  <a:pt x="507" y="230"/>
                  <a:pt x="506" y="223"/>
                  <a:pt x="504" y="216"/>
                </a:cubicBezTo>
                <a:cubicBezTo>
                  <a:pt x="528" y="202"/>
                  <a:pt x="528" y="202"/>
                  <a:pt x="528" y="202"/>
                </a:cubicBezTo>
                <a:cubicBezTo>
                  <a:pt x="524" y="191"/>
                  <a:pt x="524" y="191"/>
                  <a:pt x="524" y="191"/>
                </a:cubicBezTo>
                <a:cubicBezTo>
                  <a:pt x="521" y="180"/>
                  <a:pt x="521" y="180"/>
                  <a:pt x="521" y="180"/>
                </a:cubicBezTo>
                <a:cubicBezTo>
                  <a:pt x="494" y="182"/>
                  <a:pt x="494" y="182"/>
                  <a:pt x="494" y="182"/>
                </a:cubicBezTo>
                <a:cubicBezTo>
                  <a:pt x="490" y="170"/>
                  <a:pt x="485" y="159"/>
                  <a:pt x="478" y="148"/>
                </a:cubicBezTo>
                <a:cubicBezTo>
                  <a:pt x="497" y="128"/>
                  <a:pt x="497" y="128"/>
                  <a:pt x="497" y="128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84" y="109"/>
                  <a:pt x="484" y="109"/>
                  <a:pt x="484" y="109"/>
                </a:cubicBezTo>
                <a:cubicBezTo>
                  <a:pt x="459" y="119"/>
                  <a:pt x="459" y="119"/>
                  <a:pt x="459" y="119"/>
                </a:cubicBezTo>
                <a:cubicBezTo>
                  <a:pt x="455" y="114"/>
                  <a:pt x="451" y="109"/>
                  <a:pt x="447" y="104"/>
                </a:cubicBezTo>
                <a:cubicBezTo>
                  <a:pt x="442" y="100"/>
                  <a:pt x="438" y="95"/>
                  <a:pt x="434" y="91"/>
                </a:cubicBezTo>
                <a:cubicBezTo>
                  <a:pt x="445" y="67"/>
                  <a:pt x="445" y="67"/>
                  <a:pt x="445" y="67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428" y="52"/>
                  <a:pt x="428" y="52"/>
                  <a:pt x="428" y="52"/>
                </a:cubicBezTo>
                <a:cubicBezTo>
                  <a:pt x="406" y="69"/>
                  <a:pt x="406" y="69"/>
                  <a:pt x="406" y="69"/>
                </a:cubicBezTo>
                <a:cubicBezTo>
                  <a:pt x="396" y="62"/>
                  <a:pt x="385" y="55"/>
                  <a:pt x="374" y="50"/>
                </a:cubicBezTo>
                <a:cubicBezTo>
                  <a:pt x="378" y="23"/>
                  <a:pt x="378" y="23"/>
                  <a:pt x="378" y="23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41" y="37"/>
                  <a:pt x="341" y="37"/>
                  <a:pt x="341" y="37"/>
                </a:cubicBezTo>
                <a:cubicBezTo>
                  <a:pt x="334" y="35"/>
                  <a:pt x="327" y="33"/>
                  <a:pt x="319" y="31"/>
                </a:cubicBezTo>
                <a:cubicBezTo>
                  <a:pt x="313" y="30"/>
                  <a:pt x="313" y="30"/>
                  <a:pt x="313" y="30"/>
                </a:cubicBezTo>
                <a:cubicBezTo>
                  <a:pt x="310" y="29"/>
                  <a:pt x="308" y="29"/>
                  <a:pt x="305" y="28"/>
                </a:cubicBezTo>
                <a:cubicBezTo>
                  <a:pt x="301" y="2"/>
                  <a:pt x="301" y="2"/>
                  <a:pt x="301" y="2"/>
                </a:cubicBezTo>
                <a:cubicBezTo>
                  <a:pt x="290" y="1"/>
                  <a:pt x="290" y="1"/>
                  <a:pt x="290" y="1"/>
                </a:cubicBezTo>
                <a:cubicBezTo>
                  <a:pt x="278" y="0"/>
                  <a:pt x="278" y="0"/>
                  <a:pt x="278" y="0"/>
                </a:cubicBezTo>
                <a:cubicBezTo>
                  <a:pt x="270" y="25"/>
                  <a:pt x="270" y="25"/>
                  <a:pt x="270" y="25"/>
                </a:cubicBezTo>
                <a:cubicBezTo>
                  <a:pt x="257" y="25"/>
                  <a:pt x="245" y="26"/>
                  <a:pt x="233" y="28"/>
                </a:cubicBezTo>
                <a:cubicBezTo>
                  <a:pt x="221" y="4"/>
                  <a:pt x="221" y="4"/>
                  <a:pt x="221" y="4"/>
                </a:cubicBezTo>
                <a:cubicBezTo>
                  <a:pt x="210" y="6"/>
                  <a:pt x="210" y="6"/>
                  <a:pt x="210" y="6"/>
                </a:cubicBezTo>
                <a:cubicBezTo>
                  <a:pt x="199" y="8"/>
                  <a:pt x="199" y="8"/>
                  <a:pt x="199" y="8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86" y="39"/>
                  <a:pt x="175" y="43"/>
                  <a:pt x="163" y="49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35" y="35"/>
                  <a:pt x="135" y="35"/>
                  <a:pt x="135" y="35"/>
                </a:cubicBezTo>
                <a:cubicBezTo>
                  <a:pt x="125" y="40"/>
                  <a:pt x="125" y="40"/>
                  <a:pt x="125" y="40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22" y="73"/>
                  <a:pt x="113" y="80"/>
                  <a:pt x="104" y="89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84"/>
                  <a:pt x="72" y="84"/>
                  <a:pt x="72" y="84"/>
                </a:cubicBezTo>
                <a:cubicBezTo>
                  <a:pt x="64" y="92"/>
                  <a:pt x="64" y="92"/>
                  <a:pt x="64" y="92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1" y="125"/>
                  <a:pt x="64" y="135"/>
                  <a:pt x="58" y="145"/>
                </a:cubicBezTo>
                <a:cubicBezTo>
                  <a:pt x="47" y="143"/>
                  <a:pt x="47" y="143"/>
                  <a:pt x="47" y="143"/>
                </a:cubicBezTo>
                <a:cubicBezTo>
                  <a:pt x="47" y="143"/>
                  <a:pt x="47" y="143"/>
                  <a:pt x="47" y="143"/>
                </a:cubicBezTo>
                <a:cubicBezTo>
                  <a:pt x="31" y="140"/>
                  <a:pt x="31" y="140"/>
                  <a:pt x="31" y="14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1" y="160"/>
                  <a:pt x="21" y="160"/>
                  <a:pt x="21" y="160"/>
                </a:cubicBezTo>
                <a:cubicBezTo>
                  <a:pt x="42" y="177"/>
                  <a:pt x="42" y="177"/>
                  <a:pt x="42" y="177"/>
                </a:cubicBezTo>
                <a:cubicBezTo>
                  <a:pt x="37" y="189"/>
                  <a:pt x="34" y="201"/>
                  <a:pt x="31" y="213"/>
                </a:cubicBezTo>
                <a:cubicBezTo>
                  <a:pt x="4" y="215"/>
                  <a:pt x="4" y="215"/>
                  <a:pt x="4" y="215"/>
                </a:cubicBezTo>
                <a:cubicBezTo>
                  <a:pt x="2" y="226"/>
                  <a:pt x="2" y="226"/>
                  <a:pt x="2" y="226"/>
                </a:cubicBezTo>
                <a:cubicBezTo>
                  <a:pt x="0" y="237"/>
                  <a:pt x="0" y="237"/>
                  <a:pt x="0" y="237"/>
                </a:cubicBezTo>
                <a:cubicBezTo>
                  <a:pt x="25" y="248"/>
                  <a:pt x="25" y="248"/>
                  <a:pt x="25" y="248"/>
                </a:cubicBezTo>
                <a:cubicBezTo>
                  <a:pt x="24" y="260"/>
                  <a:pt x="24" y="272"/>
                  <a:pt x="25" y="285"/>
                </a:cubicBezTo>
                <a:cubicBezTo>
                  <a:pt x="0" y="295"/>
                  <a:pt x="0" y="295"/>
                  <a:pt x="0" y="295"/>
                </a:cubicBezTo>
                <a:cubicBezTo>
                  <a:pt x="2" y="306"/>
                  <a:pt x="2" y="306"/>
                  <a:pt x="2" y="306"/>
                </a:cubicBezTo>
                <a:cubicBezTo>
                  <a:pt x="3" y="317"/>
                  <a:pt x="3" y="317"/>
                  <a:pt x="3" y="317"/>
                </a:cubicBezTo>
                <a:cubicBezTo>
                  <a:pt x="30" y="320"/>
                  <a:pt x="30" y="320"/>
                  <a:pt x="30" y="320"/>
                </a:cubicBezTo>
                <a:cubicBezTo>
                  <a:pt x="33" y="332"/>
                  <a:pt x="36" y="344"/>
                  <a:pt x="41" y="356"/>
                </a:cubicBezTo>
                <a:cubicBezTo>
                  <a:pt x="20" y="372"/>
                  <a:pt x="20" y="372"/>
                  <a:pt x="20" y="372"/>
                </a:cubicBezTo>
                <a:cubicBezTo>
                  <a:pt x="24" y="383"/>
                  <a:pt x="24" y="383"/>
                  <a:pt x="24" y="383"/>
                </a:cubicBezTo>
                <a:cubicBezTo>
                  <a:pt x="29" y="393"/>
                  <a:pt x="29" y="393"/>
                  <a:pt x="29" y="393"/>
                </a:cubicBezTo>
                <a:cubicBezTo>
                  <a:pt x="56" y="387"/>
                  <a:pt x="56" y="387"/>
                  <a:pt x="56" y="387"/>
                </a:cubicBezTo>
                <a:cubicBezTo>
                  <a:pt x="62" y="398"/>
                  <a:pt x="69" y="409"/>
                  <a:pt x="77" y="418"/>
                </a:cubicBezTo>
                <a:cubicBezTo>
                  <a:pt x="61" y="441"/>
                  <a:pt x="61" y="441"/>
                  <a:pt x="61" y="441"/>
                </a:cubicBezTo>
                <a:cubicBezTo>
                  <a:pt x="69" y="449"/>
                  <a:pt x="69" y="449"/>
                  <a:pt x="69" y="449"/>
                </a:cubicBezTo>
                <a:cubicBezTo>
                  <a:pt x="77" y="458"/>
                  <a:pt x="77" y="458"/>
                  <a:pt x="77" y="458"/>
                </a:cubicBezTo>
                <a:cubicBezTo>
                  <a:pt x="100" y="444"/>
                  <a:pt x="100" y="444"/>
                  <a:pt x="100" y="444"/>
                </a:cubicBezTo>
                <a:cubicBezTo>
                  <a:pt x="110" y="453"/>
                  <a:pt x="119" y="461"/>
                  <a:pt x="129" y="468"/>
                </a:cubicBezTo>
                <a:cubicBezTo>
                  <a:pt x="121" y="494"/>
                  <a:pt x="121" y="494"/>
                  <a:pt x="121" y="494"/>
                </a:cubicBezTo>
                <a:cubicBezTo>
                  <a:pt x="131" y="500"/>
                  <a:pt x="131" y="500"/>
                  <a:pt x="131" y="500"/>
                </a:cubicBezTo>
                <a:cubicBezTo>
                  <a:pt x="141" y="505"/>
                  <a:pt x="141" y="505"/>
                  <a:pt x="141" y="505"/>
                </a:cubicBezTo>
                <a:cubicBezTo>
                  <a:pt x="160" y="486"/>
                  <a:pt x="160" y="486"/>
                  <a:pt x="160" y="486"/>
                </a:cubicBezTo>
                <a:cubicBezTo>
                  <a:pt x="171" y="491"/>
                  <a:pt x="183" y="496"/>
                  <a:pt x="194" y="500"/>
                </a:cubicBezTo>
                <a:cubicBezTo>
                  <a:pt x="194" y="527"/>
                  <a:pt x="194" y="527"/>
                  <a:pt x="194" y="527"/>
                </a:cubicBezTo>
                <a:cubicBezTo>
                  <a:pt x="205" y="529"/>
                  <a:pt x="205" y="529"/>
                  <a:pt x="205" y="529"/>
                </a:cubicBezTo>
                <a:cubicBezTo>
                  <a:pt x="216" y="532"/>
                  <a:pt x="216" y="532"/>
                  <a:pt x="216" y="532"/>
                </a:cubicBezTo>
                <a:cubicBezTo>
                  <a:pt x="229" y="508"/>
                  <a:pt x="229" y="508"/>
                  <a:pt x="229" y="508"/>
                </a:cubicBezTo>
                <a:cubicBezTo>
                  <a:pt x="241" y="510"/>
                  <a:pt x="253" y="511"/>
                  <a:pt x="266" y="511"/>
                </a:cubicBezTo>
                <a:cubicBezTo>
                  <a:pt x="274" y="537"/>
                  <a:pt x="274" y="537"/>
                  <a:pt x="274" y="537"/>
                </a:cubicBezTo>
                <a:cubicBezTo>
                  <a:pt x="285" y="536"/>
                  <a:pt x="285" y="536"/>
                  <a:pt x="285" y="536"/>
                </a:cubicBezTo>
                <a:cubicBezTo>
                  <a:pt x="297" y="535"/>
                  <a:pt x="297" y="535"/>
                  <a:pt x="297" y="535"/>
                </a:cubicBezTo>
                <a:cubicBezTo>
                  <a:pt x="301" y="509"/>
                  <a:pt x="301" y="509"/>
                  <a:pt x="301" y="509"/>
                </a:cubicBezTo>
                <a:cubicBezTo>
                  <a:pt x="313" y="507"/>
                  <a:pt x="326" y="504"/>
                  <a:pt x="338" y="501"/>
                </a:cubicBezTo>
                <a:cubicBezTo>
                  <a:pt x="353" y="523"/>
                  <a:pt x="353" y="523"/>
                  <a:pt x="353" y="523"/>
                </a:cubicBezTo>
                <a:cubicBezTo>
                  <a:pt x="363" y="519"/>
                  <a:pt x="363" y="519"/>
                  <a:pt x="363" y="519"/>
                </a:cubicBezTo>
                <a:cubicBezTo>
                  <a:pt x="374" y="515"/>
                  <a:pt x="374" y="515"/>
                  <a:pt x="374" y="515"/>
                </a:cubicBezTo>
                <a:cubicBezTo>
                  <a:pt x="372" y="499"/>
                  <a:pt x="372" y="499"/>
                  <a:pt x="372" y="499"/>
                </a:cubicBezTo>
                <a:cubicBezTo>
                  <a:pt x="372" y="499"/>
                  <a:pt x="372" y="499"/>
                  <a:pt x="372" y="499"/>
                </a:cubicBezTo>
                <a:cubicBezTo>
                  <a:pt x="371" y="488"/>
                  <a:pt x="371" y="488"/>
                  <a:pt x="371" y="488"/>
                </a:cubicBezTo>
                <a:cubicBezTo>
                  <a:pt x="382" y="483"/>
                  <a:pt x="393" y="477"/>
                  <a:pt x="403" y="470"/>
                </a:cubicBezTo>
                <a:cubicBezTo>
                  <a:pt x="424" y="486"/>
                  <a:pt x="424" y="486"/>
                  <a:pt x="424" y="486"/>
                </a:cubicBezTo>
                <a:cubicBezTo>
                  <a:pt x="433" y="479"/>
                  <a:pt x="433" y="479"/>
                  <a:pt x="433" y="479"/>
                </a:cubicBezTo>
                <a:cubicBezTo>
                  <a:pt x="442" y="472"/>
                  <a:pt x="442" y="472"/>
                  <a:pt x="442" y="472"/>
                </a:cubicBezTo>
                <a:cubicBezTo>
                  <a:pt x="431" y="448"/>
                  <a:pt x="431" y="448"/>
                  <a:pt x="431" y="448"/>
                </a:cubicBezTo>
                <a:cubicBezTo>
                  <a:pt x="431" y="448"/>
                  <a:pt x="431" y="448"/>
                  <a:pt x="431" y="447"/>
                </a:cubicBezTo>
                <a:cubicBezTo>
                  <a:pt x="440" y="439"/>
                  <a:pt x="449" y="430"/>
                  <a:pt x="456" y="421"/>
                </a:cubicBezTo>
                <a:cubicBezTo>
                  <a:pt x="481" y="431"/>
                  <a:pt x="481" y="431"/>
                  <a:pt x="481" y="431"/>
                </a:cubicBezTo>
                <a:cubicBezTo>
                  <a:pt x="488" y="421"/>
                  <a:pt x="488" y="421"/>
                  <a:pt x="488" y="421"/>
                </a:cubicBezTo>
                <a:cubicBezTo>
                  <a:pt x="494" y="412"/>
                  <a:pt x="494" y="412"/>
                  <a:pt x="494" y="412"/>
                </a:cubicBezTo>
                <a:cubicBezTo>
                  <a:pt x="476" y="392"/>
                  <a:pt x="476" y="392"/>
                  <a:pt x="476" y="392"/>
                </a:cubicBezTo>
                <a:cubicBezTo>
                  <a:pt x="483" y="381"/>
                  <a:pt x="488" y="370"/>
                  <a:pt x="493" y="358"/>
                </a:cubicBezTo>
                <a:cubicBezTo>
                  <a:pt x="520" y="360"/>
                  <a:pt x="520" y="360"/>
                  <a:pt x="520" y="360"/>
                </a:cubicBezTo>
                <a:cubicBezTo>
                  <a:pt x="523" y="349"/>
                  <a:pt x="523" y="349"/>
                  <a:pt x="523" y="349"/>
                </a:cubicBezTo>
                <a:cubicBezTo>
                  <a:pt x="527" y="339"/>
                  <a:pt x="527" y="339"/>
                  <a:pt x="527" y="339"/>
                </a:cubicBezTo>
                <a:cubicBezTo>
                  <a:pt x="503" y="325"/>
                  <a:pt x="503" y="325"/>
                  <a:pt x="503" y="325"/>
                </a:cubicBezTo>
                <a:cubicBezTo>
                  <a:pt x="506" y="312"/>
                  <a:pt x="508" y="300"/>
                  <a:pt x="509" y="288"/>
                </a:cubicBezTo>
                <a:cubicBezTo>
                  <a:pt x="536" y="282"/>
                  <a:pt x="536" y="282"/>
                  <a:pt x="536" y="282"/>
                </a:cubicBezTo>
                <a:cubicBezTo>
                  <a:pt x="536" y="270"/>
                  <a:pt x="536" y="270"/>
                  <a:pt x="536" y="270"/>
                </a:cubicBezTo>
                <a:cubicBezTo>
                  <a:pt x="536" y="259"/>
                  <a:pt x="536" y="259"/>
                  <a:pt x="536" y="259"/>
                </a:cubicBezTo>
                <a:lnTo>
                  <a:pt x="510" y="252"/>
                </a:lnTo>
                <a:close/>
                <a:moveTo>
                  <a:pt x="422" y="127"/>
                </a:moveTo>
                <a:cubicBezTo>
                  <a:pt x="450" y="157"/>
                  <a:pt x="467" y="193"/>
                  <a:pt x="474" y="231"/>
                </a:cubicBezTo>
                <a:cubicBezTo>
                  <a:pt x="442" y="224"/>
                  <a:pt x="442" y="224"/>
                  <a:pt x="442" y="224"/>
                </a:cubicBezTo>
                <a:cubicBezTo>
                  <a:pt x="427" y="166"/>
                  <a:pt x="383" y="119"/>
                  <a:pt x="327" y="99"/>
                </a:cubicBezTo>
                <a:cubicBezTo>
                  <a:pt x="323" y="66"/>
                  <a:pt x="323" y="66"/>
                  <a:pt x="323" y="66"/>
                </a:cubicBezTo>
                <a:cubicBezTo>
                  <a:pt x="360" y="76"/>
                  <a:pt x="395" y="96"/>
                  <a:pt x="422" y="127"/>
                </a:cubicBezTo>
                <a:close/>
                <a:moveTo>
                  <a:pt x="125" y="113"/>
                </a:moveTo>
                <a:cubicBezTo>
                  <a:pt x="173" y="69"/>
                  <a:pt x="236" y="52"/>
                  <a:pt x="296" y="60"/>
                </a:cubicBezTo>
                <a:cubicBezTo>
                  <a:pt x="279" y="89"/>
                  <a:pt x="279" y="89"/>
                  <a:pt x="279" y="89"/>
                </a:cubicBezTo>
                <a:cubicBezTo>
                  <a:pt x="275" y="89"/>
                  <a:pt x="272" y="89"/>
                  <a:pt x="268" y="89"/>
                </a:cubicBezTo>
                <a:cubicBezTo>
                  <a:pt x="210" y="89"/>
                  <a:pt x="158" y="116"/>
                  <a:pt x="125" y="159"/>
                </a:cubicBezTo>
                <a:cubicBezTo>
                  <a:pt x="91" y="152"/>
                  <a:pt x="91" y="152"/>
                  <a:pt x="91" y="152"/>
                </a:cubicBezTo>
                <a:cubicBezTo>
                  <a:pt x="100" y="138"/>
                  <a:pt x="112" y="125"/>
                  <a:pt x="125" y="113"/>
                </a:cubicBezTo>
                <a:close/>
                <a:moveTo>
                  <a:pt x="77" y="176"/>
                </a:moveTo>
                <a:cubicBezTo>
                  <a:pt x="101" y="202"/>
                  <a:pt x="101" y="202"/>
                  <a:pt x="101" y="202"/>
                </a:cubicBezTo>
                <a:cubicBezTo>
                  <a:pt x="93" y="223"/>
                  <a:pt x="88" y="245"/>
                  <a:pt x="88" y="268"/>
                </a:cubicBezTo>
                <a:cubicBezTo>
                  <a:pt x="88" y="306"/>
                  <a:pt x="100" y="341"/>
                  <a:pt x="120" y="369"/>
                </a:cubicBezTo>
                <a:cubicBezTo>
                  <a:pt x="102" y="400"/>
                  <a:pt x="102" y="400"/>
                  <a:pt x="102" y="400"/>
                </a:cubicBezTo>
                <a:cubicBezTo>
                  <a:pt x="50" y="335"/>
                  <a:pt x="42" y="248"/>
                  <a:pt x="77" y="176"/>
                </a:cubicBezTo>
                <a:close/>
                <a:moveTo>
                  <a:pt x="121" y="421"/>
                </a:moveTo>
                <a:cubicBezTo>
                  <a:pt x="153" y="406"/>
                  <a:pt x="153" y="406"/>
                  <a:pt x="153" y="406"/>
                </a:cubicBezTo>
                <a:cubicBezTo>
                  <a:pt x="184" y="432"/>
                  <a:pt x="224" y="448"/>
                  <a:pt x="268" y="448"/>
                </a:cubicBezTo>
                <a:cubicBezTo>
                  <a:pt x="285" y="448"/>
                  <a:pt x="302" y="445"/>
                  <a:pt x="318" y="440"/>
                </a:cubicBezTo>
                <a:cubicBezTo>
                  <a:pt x="342" y="466"/>
                  <a:pt x="342" y="466"/>
                  <a:pt x="342" y="466"/>
                </a:cubicBezTo>
                <a:cubicBezTo>
                  <a:pt x="267" y="494"/>
                  <a:pt x="181" y="478"/>
                  <a:pt x="121" y="421"/>
                </a:cubicBezTo>
                <a:close/>
                <a:moveTo>
                  <a:pt x="409" y="424"/>
                </a:moveTo>
                <a:cubicBezTo>
                  <a:pt x="396" y="436"/>
                  <a:pt x="382" y="446"/>
                  <a:pt x="367" y="454"/>
                </a:cubicBezTo>
                <a:cubicBezTo>
                  <a:pt x="363" y="420"/>
                  <a:pt x="363" y="420"/>
                  <a:pt x="363" y="420"/>
                </a:cubicBezTo>
                <a:cubicBezTo>
                  <a:pt x="413" y="389"/>
                  <a:pt x="446" y="335"/>
                  <a:pt x="447" y="273"/>
                </a:cubicBezTo>
                <a:cubicBezTo>
                  <a:pt x="477" y="259"/>
                  <a:pt x="477" y="259"/>
                  <a:pt x="477" y="259"/>
                </a:cubicBezTo>
                <a:cubicBezTo>
                  <a:pt x="480" y="319"/>
                  <a:pt x="457" y="380"/>
                  <a:pt x="409" y="4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5"/>
          <p:cNvSpPr>
            <a:spLocks noEditPoints="1"/>
          </p:cNvSpPr>
          <p:nvPr/>
        </p:nvSpPr>
        <p:spPr bwMode="auto">
          <a:xfrm>
            <a:off x="4992942" y="2966090"/>
            <a:ext cx="276372" cy="368810"/>
          </a:xfrm>
          <a:custGeom>
            <a:avLst/>
            <a:gdLst>
              <a:gd name="T0" fmla="*/ 61 w 122"/>
              <a:gd name="T1" fmla="*/ 0 h 163"/>
              <a:gd name="T2" fmla="*/ 0 w 122"/>
              <a:gd name="T3" fmla="*/ 61 h 163"/>
              <a:gd name="T4" fmla="*/ 41 w 122"/>
              <a:gd name="T5" fmla="*/ 118 h 163"/>
              <a:gd name="T6" fmla="*/ 41 w 122"/>
              <a:gd name="T7" fmla="*/ 152 h 163"/>
              <a:gd name="T8" fmla="*/ 47 w 122"/>
              <a:gd name="T9" fmla="*/ 156 h 163"/>
              <a:gd name="T10" fmla="*/ 52 w 122"/>
              <a:gd name="T11" fmla="*/ 163 h 163"/>
              <a:gd name="T12" fmla="*/ 70 w 122"/>
              <a:gd name="T13" fmla="*/ 163 h 163"/>
              <a:gd name="T14" fmla="*/ 75 w 122"/>
              <a:gd name="T15" fmla="*/ 156 h 163"/>
              <a:gd name="T16" fmla="*/ 81 w 122"/>
              <a:gd name="T17" fmla="*/ 152 h 163"/>
              <a:gd name="T18" fmla="*/ 81 w 122"/>
              <a:gd name="T19" fmla="*/ 152 h 163"/>
              <a:gd name="T20" fmla="*/ 81 w 122"/>
              <a:gd name="T21" fmla="*/ 118 h 163"/>
              <a:gd name="T22" fmla="*/ 122 w 122"/>
              <a:gd name="T23" fmla="*/ 61 h 163"/>
              <a:gd name="T24" fmla="*/ 61 w 122"/>
              <a:gd name="T25" fmla="*/ 0 h 163"/>
              <a:gd name="T26" fmla="*/ 61 w 122"/>
              <a:gd name="T27" fmla="*/ 113 h 163"/>
              <a:gd name="T28" fmla="*/ 9 w 122"/>
              <a:gd name="T29" fmla="*/ 61 h 163"/>
              <a:gd name="T30" fmla="*/ 61 w 122"/>
              <a:gd name="T31" fmla="*/ 9 h 163"/>
              <a:gd name="T32" fmla="*/ 113 w 122"/>
              <a:gd name="T33" fmla="*/ 61 h 163"/>
              <a:gd name="T34" fmla="*/ 61 w 122"/>
              <a:gd name="T35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2" h="163">
                <a:moveTo>
                  <a:pt x="61" y="0"/>
                </a:moveTo>
                <a:cubicBezTo>
                  <a:pt x="28" y="0"/>
                  <a:pt x="0" y="27"/>
                  <a:pt x="0" y="61"/>
                </a:cubicBezTo>
                <a:cubicBezTo>
                  <a:pt x="0" y="87"/>
                  <a:pt x="17" y="110"/>
                  <a:pt x="41" y="118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70" y="163"/>
                  <a:pt x="70" y="163"/>
                  <a:pt x="70" y="163"/>
                </a:cubicBezTo>
                <a:cubicBezTo>
                  <a:pt x="75" y="156"/>
                  <a:pt x="75" y="156"/>
                  <a:pt x="75" y="156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18"/>
                  <a:pt x="81" y="118"/>
                  <a:pt x="81" y="118"/>
                </a:cubicBezTo>
                <a:cubicBezTo>
                  <a:pt x="105" y="110"/>
                  <a:pt x="122" y="87"/>
                  <a:pt x="122" y="61"/>
                </a:cubicBezTo>
                <a:cubicBezTo>
                  <a:pt x="122" y="27"/>
                  <a:pt x="95" y="0"/>
                  <a:pt x="61" y="0"/>
                </a:cubicBezTo>
                <a:close/>
                <a:moveTo>
                  <a:pt x="61" y="113"/>
                </a:moveTo>
                <a:cubicBezTo>
                  <a:pt x="32" y="113"/>
                  <a:pt x="9" y="89"/>
                  <a:pt x="9" y="61"/>
                </a:cubicBezTo>
                <a:cubicBezTo>
                  <a:pt x="9" y="32"/>
                  <a:pt x="32" y="9"/>
                  <a:pt x="61" y="9"/>
                </a:cubicBezTo>
                <a:cubicBezTo>
                  <a:pt x="90" y="9"/>
                  <a:pt x="113" y="32"/>
                  <a:pt x="113" y="61"/>
                </a:cubicBezTo>
                <a:cubicBezTo>
                  <a:pt x="113" y="89"/>
                  <a:pt x="90" y="113"/>
                  <a:pt x="61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6"/>
          <p:cNvSpPr>
            <a:spLocks/>
          </p:cNvSpPr>
          <p:nvPr/>
        </p:nvSpPr>
        <p:spPr bwMode="auto">
          <a:xfrm>
            <a:off x="4922198" y="3165115"/>
            <a:ext cx="63198" cy="38673"/>
          </a:xfrm>
          <a:custGeom>
            <a:avLst/>
            <a:gdLst>
              <a:gd name="T0" fmla="*/ 0 w 28"/>
              <a:gd name="T1" fmla="*/ 7 h 17"/>
              <a:gd name="T2" fmla="*/ 4 w 28"/>
              <a:gd name="T3" fmla="*/ 17 h 17"/>
              <a:gd name="T4" fmla="*/ 28 w 28"/>
              <a:gd name="T5" fmla="*/ 5 h 17"/>
              <a:gd name="T6" fmla="*/ 26 w 28"/>
              <a:gd name="T7" fmla="*/ 0 h 17"/>
              <a:gd name="T8" fmla="*/ 0 w 28"/>
              <a:gd name="T9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0" y="7"/>
                </a:moveTo>
                <a:cubicBezTo>
                  <a:pt x="1" y="11"/>
                  <a:pt x="3" y="14"/>
                  <a:pt x="4" y="17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3"/>
                  <a:pt x="27" y="2"/>
                  <a:pt x="26" y="0"/>
                </a:cubicBezTo>
                <a:lnTo>
                  <a:pt x="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7"/>
          <p:cNvSpPr>
            <a:spLocks/>
          </p:cNvSpPr>
          <p:nvPr/>
        </p:nvSpPr>
        <p:spPr bwMode="auto">
          <a:xfrm>
            <a:off x="5277803" y="3017968"/>
            <a:ext cx="64141" cy="38673"/>
          </a:xfrm>
          <a:custGeom>
            <a:avLst/>
            <a:gdLst>
              <a:gd name="T0" fmla="*/ 28 w 28"/>
              <a:gd name="T1" fmla="*/ 10 h 17"/>
              <a:gd name="T2" fmla="*/ 24 w 28"/>
              <a:gd name="T3" fmla="*/ 0 h 17"/>
              <a:gd name="T4" fmla="*/ 0 w 28"/>
              <a:gd name="T5" fmla="*/ 12 h 17"/>
              <a:gd name="T6" fmla="*/ 2 w 28"/>
              <a:gd name="T7" fmla="*/ 17 h 17"/>
              <a:gd name="T8" fmla="*/ 28 w 28"/>
              <a:gd name="T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28" y="10"/>
                </a:moveTo>
                <a:cubicBezTo>
                  <a:pt x="27" y="6"/>
                  <a:pt x="25" y="3"/>
                  <a:pt x="24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4"/>
                  <a:pt x="1" y="15"/>
                  <a:pt x="2" y="17"/>
                </a:cubicBezTo>
                <a:lnTo>
                  <a:pt x="28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8"/>
          <p:cNvSpPr>
            <a:spLocks/>
          </p:cNvSpPr>
          <p:nvPr/>
        </p:nvSpPr>
        <p:spPr bwMode="auto">
          <a:xfrm>
            <a:off x="4922198" y="3016082"/>
            <a:ext cx="63198" cy="40559"/>
          </a:xfrm>
          <a:custGeom>
            <a:avLst/>
            <a:gdLst>
              <a:gd name="T0" fmla="*/ 0 w 28"/>
              <a:gd name="T1" fmla="*/ 10 h 18"/>
              <a:gd name="T2" fmla="*/ 26 w 28"/>
              <a:gd name="T3" fmla="*/ 18 h 18"/>
              <a:gd name="T4" fmla="*/ 28 w 28"/>
              <a:gd name="T5" fmla="*/ 13 h 18"/>
              <a:gd name="T6" fmla="*/ 4 w 28"/>
              <a:gd name="T7" fmla="*/ 0 h 18"/>
              <a:gd name="T8" fmla="*/ 0 w 28"/>
              <a:gd name="T9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8">
                <a:moveTo>
                  <a:pt x="0" y="10"/>
                </a:moveTo>
                <a:cubicBezTo>
                  <a:pt x="26" y="18"/>
                  <a:pt x="26" y="18"/>
                  <a:pt x="26" y="18"/>
                </a:cubicBezTo>
                <a:cubicBezTo>
                  <a:pt x="27" y="16"/>
                  <a:pt x="27" y="15"/>
                  <a:pt x="28" y="13"/>
                </a:cubicBezTo>
                <a:cubicBezTo>
                  <a:pt x="4" y="0"/>
                  <a:pt x="4" y="0"/>
                  <a:pt x="4" y="0"/>
                </a:cubicBezTo>
                <a:cubicBezTo>
                  <a:pt x="3" y="4"/>
                  <a:pt x="1" y="7"/>
                  <a:pt x="0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5277803" y="3167002"/>
            <a:ext cx="64141" cy="38673"/>
          </a:xfrm>
          <a:custGeom>
            <a:avLst/>
            <a:gdLst>
              <a:gd name="T0" fmla="*/ 0 w 28"/>
              <a:gd name="T1" fmla="*/ 4 h 17"/>
              <a:gd name="T2" fmla="*/ 23 w 28"/>
              <a:gd name="T3" fmla="*/ 17 h 17"/>
              <a:gd name="T4" fmla="*/ 28 w 28"/>
              <a:gd name="T5" fmla="*/ 7 h 17"/>
              <a:gd name="T6" fmla="*/ 2 w 28"/>
              <a:gd name="T7" fmla="*/ 0 h 17"/>
              <a:gd name="T8" fmla="*/ 0 w 28"/>
              <a:gd name="T9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0" y="4"/>
                </a:moveTo>
                <a:cubicBezTo>
                  <a:pt x="23" y="17"/>
                  <a:pt x="23" y="17"/>
                  <a:pt x="23" y="17"/>
                </a:cubicBezTo>
                <a:cubicBezTo>
                  <a:pt x="25" y="13"/>
                  <a:pt x="26" y="10"/>
                  <a:pt x="28" y="7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2"/>
                  <a:pt x="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5038218" y="2902892"/>
            <a:ext cx="37730" cy="60368"/>
          </a:xfrm>
          <a:custGeom>
            <a:avLst/>
            <a:gdLst>
              <a:gd name="T0" fmla="*/ 17 w 17"/>
              <a:gd name="T1" fmla="*/ 26 h 27"/>
              <a:gd name="T2" fmla="*/ 10 w 17"/>
              <a:gd name="T3" fmla="*/ 0 h 27"/>
              <a:gd name="T4" fmla="*/ 0 w 17"/>
              <a:gd name="T5" fmla="*/ 4 h 27"/>
              <a:gd name="T6" fmla="*/ 13 w 17"/>
              <a:gd name="T7" fmla="*/ 27 h 27"/>
              <a:gd name="T8" fmla="*/ 17 w 17"/>
              <a:gd name="T9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7" y="26"/>
                </a:moveTo>
                <a:cubicBezTo>
                  <a:pt x="10" y="0"/>
                  <a:pt x="10" y="0"/>
                  <a:pt x="10" y="0"/>
                </a:cubicBezTo>
                <a:cubicBezTo>
                  <a:pt x="7" y="1"/>
                  <a:pt x="3" y="2"/>
                  <a:pt x="0" y="4"/>
                </a:cubicBezTo>
                <a:cubicBezTo>
                  <a:pt x="13" y="27"/>
                  <a:pt x="13" y="27"/>
                  <a:pt x="13" y="27"/>
                </a:cubicBezTo>
                <a:cubicBezTo>
                  <a:pt x="14" y="27"/>
                  <a:pt x="16" y="26"/>
                  <a:pt x="17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1"/>
          <p:cNvSpPr>
            <a:spLocks/>
          </p:cNvSpPr>
          <p:nvPr/>
        </p:nvSpPr>
        <p:spPr bwMode="auto">
          <a:xfrm>
            <a:off x="5187251" y="2902892"/>
            <a:ext cx="38673" cy="60368"/>
          </a:xfrm>
          <a:custGeom>
            <a:avLst/>
            <a:gdLst>
              <a:gd name="T0" fmla="*/ 17 w 17"/>
              <a:gd name="T1" fmla="*/ 4 h 27"/>
              <a:gd name="T2" fmla="*/ 7 w 17"/>
              <a:gd name="T3" fmla="*/ 0 h 27"/>
              <a:gd name="T4" fmla="*/ 0 w 17"/>
              <a:gd name="T5" fmla="*/ 26 h 27"/>
              <a:gd name="T6" fmla="*/ 4 w 17"/>
              <a:gd name="T7" fmla="*/ 27 h 27"/>
              <a:gd name="T8" fmla="*/ 17 w 17"/>
              <a:gd name="T9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7" y="4"/>
                </a:moveTo>
                <a:cubicBezTo>
                  <a:pt x="14" y="2"/>
                  <a:pt x="10" y="1"/>
                  <a:pt x="7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3" y="27"/>
                  <a:pt x="4" y="27"/>
                </a:cubicBezTo>
                <a:lnTo>
                  <a:pt x="17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0"/>
          <p:cNvSpPr>
            <a:spLocks noEditPoints="1"/>
          </p:cNvSpPr>
          <p:nvPr/>
        </p:nvSpPr>
        <p:spPr bwMode="auto">
          <a:xfrm rot="289285">
            <a:off x="4932753" y="3689806"/>
            <a:ext cx="911125" cy="911125"/>
          </a:xfrm>
          <a:custGeom>
            <a:avLst/>
            <a:gdLst>
              <a:gd name="T0" fmla="*/ 528 w 530"/>
              <a:gd name="T1" fmla="*/ 233 h 530"/>
              <a:gd name="T2" fmla="*/ 516 w 530"/>
              <a:gd name="T3" fmla="*/ 179 h 530"/>
              <a:gd name="T4" fmla="*/ 505 w 530"/>
              <a:gd name="T5" fmla="*/ 152 h 530"/>
              <a:gd name="T6" fmla="*/ 484 w 530"/>
              <a:gd name="T7" fmla="*/ 115 h 530"/>
              <a:gd name="T8" fmla="*/ 450 w 530"/>
              <a:gd name="T9" fmla="*/ 108 h 530"/>
              <a:gd name="T10" fmla="*/ 449 w 530"/>
              <a:gd name="T11" fmla="*/ 72 h 530"/>
              <a:gd name="T12" fmla="*/ 415 w 530"/>
              <a:gd name="T13" fmla="*/ 47 h 530"/>
              <a:gd name="T14" fmla="*/ 391 w 530"/>
              <a:gd name="T15" fmla="*/ 32 h 530"/>
              <a:gd name="T16" fmla="*/ 353 w 530"/>
              <a:gd name="T17" fmla="*/ 13 h 530"/>
              <a:gd name="T18" fmla="*/ 321 w 530"/>
              <a:gd name="T19" fmla="*/ 28 h 530"/>
              <a:gd name="T20" fmla="*/ 298 w 530"/>
              <a:gd name="T21" fmla="*/ 2 h 530"/>
              <a:gd name="T22" fmla="*/ 256 w 530"/>
              <a:gd name="T23" fmla="*/ 0 h 530"/>
              <a:gd name="T24" fmla="*/ 214 w 530"/>
              <a:gd name="T25" fmla="*/ 1 h 530"/>
              <a:gd name="T26" fmla="*/ 175 w 530"/>
              <a:gd name="T27" fmla="*/ 16 h 530"/>
              <a:gd name="T28" fmla="*/ 137 w 530"/>
              <a:gd name="T29" fmla="*/ 34 h 530"/>
              <a:gd name="T30" fmla="*/ 113 w 530"/>
              <a:gd name="T31" fmla="*/ 48 h 530"/>
              <a:gd name="T32" fmla="*/ 81 w 530"/>
              <a:gd name="T33" fmla="*/ 75 h 530"/>
              <a:gd name="T34" fmla="*/ 75 w 530"/>
              <a:gd name="T35" fmla="*/ 106 h 530"/>
              <a:gd name="T36" fmla="*/ 46 w 530"/>
              <a:gd name="T37" fmla="*/ 117 h 530"/>
              <a:gd name="T38" fmla="*/ 25 w 530"/>
              <a:gd name="T39" fmla="*/ 153 h 530"/>
              <a:gd name="T40" fmla="*/ 15 w 530"/>
              <a:gd name="T41" fmla="*/ 178 h 530"/>
              <a:gd name="T42" fmla="*/ 5 w 530"/>
              <a:gd name="T43" fmla="*/ 218 h 530"/>
              <a:gd name="T44" fmla="*/ 16 w 530"/>
              <a:gd name="T45" fmla="*/ 246 h 530"/>
              <a:gd name="T46" fmla="*/ 0 w 530"/>
              <a:gd name="T47" fmla="*/ 273 h 530"/>
              <a:gd name="T48" fmla="*/ 5 w 530"/>
              <a:gd name="T49" fmla="*/ 313 h 530"/>
              <a:gd name="T50" fmla="*/ 11 w 530"/>
              <a:gd name="T51" fmla="*/ 339 h 530"/>
              <a:gd name="T52" fmla="*/ 25 w 530"/>
              <a:gd name="T53" fmla="*/ 377 h 530"/>
              <a:gd name="T54" fmla="*/ 51 w 530"/>
              <a:gd name="T55" fmla="*/ 394 h 530"/>
              <a:gd name="T56" fmla="*/ 54 w 530"/>
              <a:gd name="T57" fmla="*/ 425 h 530"/>
              <a:gd name="T58" fmla="*/ 81 w 530"/>
              <a:gd name="T59" fmla="*/ 455 h 530"/>
              <a:gd name="T60" fmla="*/ 101 w 530"/>
              <a:gd name="T61" fmla="*/ 473 h 530"/>
              <a:gd name="T62" fmla="*/ 135 w 530"/>
              <a:gd name="T63" fmla="*/ 496 h 530"/>
              <a:gd name="T64" fmla="*/ 166 w 530"/>
              <a:gd name="T65" fmla="*/ 494 h 530"/>
              <a:gd name="T66" fmla="*/ 186 w 530"/>
              <a:gd name="T67" fmla="*/ 518 h 530"/>
              <a:gd name="T68" fmla="*/ 226 w 530"/>
              <a:gd name="T69" fmla="*/ 527 h 530"/>
              <a:gd name="T70" fmla="*/ 253 w 530"/>
              <a:gd name="T71" fmla="*/ 529 h 530"/>
              <a:gd name="T72" fmla="*/ 294 w 530"/>
              <a:gd name="T73" fmla="*/ 528 h 530"/>
              <a:gd name="T74" fmla="*/ 317 w 530"/>
              <a:gd name="T75" fmla="*/ 507 h 530"/>
              <a:gd name="T76" fmla="*/ 348 w 530"/>
              <a:gd name="T77" fmla="*/ 516 h 530"/>
              <a:gd name="T78" fmla="*/ 386 w 530"/>
              <a:gd name="T79" fmla="*/ 500 h 530"/>
              <a:gd name="T80" fmla="*/ 422 w 530"/>
              <a:gd name="T81" fmla="*/ 479 h 530"/>
              <a:gd name="T82" fmla="*/ 444 w 530"/>
              <a:gd name="T83" fmla="*/ 461 h 530"/>
              <a:gd name="T84" fmla="*/ 475 w 530"/>
              <a:gd name="T85" fmla="*/ 432 h 530"/>
              <a:gd name="T86" fmla="*/ 471 w 530"/>
              <a:gd name="T87" fmla="*/ 397 h 530"/>
              <a:gd name="T88" fmla="*/ 488 w 530"/>
              <a:gd name="T89" fmla="*/ 363 h 530"/>
              <a:gd name="T90" fmla="*/ 518 w 530"/>
              <a:gd name="T91" fmla="*/ 345 h 530"/>
              <a:gd name="T92" fmla="*/ 507 w 530"/>
              <a:gd name="T93" fmla="*/ 288 h 530"/>
              <a:gd name="T94" fmla="*/ 453 w 530"/>
              <a:gd name="T95" fmla="*/ 230 h 530"/>
              <a:gd name="T96" fmla="*/ 329 w 530"/>
              <a:gd name="T97" fmla="*/ 85 h 530"/>
              <a:gd name="T98" fmla="*/ 81 w 530"/>
              <a:gd name="T99" fmla="*/ 167 h 530"/>
              <a:gd name="T100" fmla="*/ 81 w 530"/>
              <a:gd name="T101" fmla="*/ 167 h 530"/>
              <a:gd name="T102" fmla="*/ 146 w 530"/>
              <a:gd name="T103" fmla="*/ 340 h 530"/>
              <a:gd name="T104" fmla="*/ 270 w 530"/>
              <a:gd name="T105" fmla="*/ 406 h 530"/>
              <a:gd name="T106" fmla="*/ 158 w 530"/>
              <a:gd name="T107" fmla="*/ 332 h 530"/>
              <a:gd name="T108" fmla="*/ 450 w 530"/>
              <a:gd name="T109" fmla="*/ 362 h 530"/>
              <a:gd name="T110" fmla="*/ 450 w 530"/>
              <a:gd name="T111" fmla="*/ 362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30" h="530">
                <a:moveTo>
                  <a:pt x="530" y="275"/>
                </a:moveTo>
                <a:cubicBezTo>
                  <a:pt x="530" y="271"/>
                  <a:pt x="530" y="266"/>
                  <a:pt x="530" y="262"/>
                </a:cubicBezTo>
                <a:cubicBezTo>
                  <a:pt x="518" y="262"/>
                  <a:pt x="508" y="257"/>
                  <a:pt x="507" y="249"/>
                </a:cubicBezTo>
                <a:cubicBezTo>
                  <a:pt x="507" y="242"/>
                  <a:pt x="516" y="235"/>
                  <a:pt x="528" y="233"/>
                </a:cubicBezTo>
                <a:cubicBezTo>
                  <a:pt x="528" y="229"/>
                  <a:pt x="527" y="224"/>
                  <a:pt x="526" y="220"/>
                </a:cubicBezTo>
                <a:cubicBezTo>
                  <a:pt x="514" y="222"/>
                  <a:pt x="503" y="219"/>
                  <a:pt x="501" y="211"/>
                </a:cubicBezTo>
                <a:cubicBezTo>
                  <a:pt x="500" y="204"/>
                  <a:pt x="508" y="195"/>
                  <a:pt x="520" y="192"/>
                </a:cubicBezTo>
                <a:cubicBezTo>
                  <a:pt x="519" y="187"/>
                  <a:pt x="517" y="183"/>
                  <a:pt x="516" y="179"/>
                </a:cubicBezTo>
                <a:cubicBezTo>
                  <a:pt x="516" y="179"/>
                  <a:pt x="516" y="179"/>
                  <a:pt x="517" y="179"/>
                </a:cubicBezTo>
                <a:cubicBezTo>
                  <a:pt x="505" y="184"/>
                  <a:pt x="493" y="182"/>
                  <a:pt x="490" y="174"/>
                </a:cubicBezTo>
                <a:cubicBezTo>
                  <a:pt x="487" y="167"/>
                  <a:pt x="494" y="157"/>
                  <a:pt x="505" y="152"/>
                </a:cubicBezTo>
                <a:cubicBezTo>
                  <a:pt x="505" y="152"/>
                  <a:pt x="505" y="152"/>
                  <a:pt x="505" y="152"/>
                </a:cubicBezTo>
                <a:cubicBezTo>
                  <a:pt x="503" y="148"/>
                  <a:pt x="501" y="144"/>
                  <a:pt x="499" y="140"/>
                </a:cubicBezTo>
                <a:cubicBezTo>
                  <a:pt x="499" y="140"/>
                  <a:pt x="499" y="140"/>
                  <a:pt x="500" y="140"/>
                </a:cubicBezTo>
                <a:cubicBezTo>
                  <a:pt x="489" y="146"/>
                  <a:pt x="477" y="147"/>
                  <a:pt x="472" y="140"/>
                </a:cubicBezTo>
                <a:cubicBezTo>
                  <a:pt x="468" y="133"/>
                  <a:pt x="474" y="122"/>
                  <a:pt x="484" y="115"/>
                </a:cubicBezTo>
                <a:cubicBezTo>
                  <a:pt x="484" y="115"/>
                  <a:pt x="484" y="116"/>
                  <a:pt x="484" y="116"/>
                </a:cubicBezTo>
                <a:cubicBezTo>
                  <a:pt x="481" y="112"/>
                  <a:pt x="479" y="108"/>
                  <a:pt x="476" y="105"/>
                </a:cubicBezTo>
                <a:cubicBezTo>
                  <a:pt x="476" y="104"/>
                  <a:pt x="477" y="104"/>
                  <a:pt x="477" y="104"/>
                </a:cubicBezTo>
                <a:cubicBezTo>
                  <a:pt x="467" y="112"/>
                  <a:pt x="455" y="114"/>
                  <a:pt x="450" y="108"/>
                </a:cubicBezTo>
                <a:cubicBezTo>
                  <a:pt x="445" y="102"/>
                  <a:pt x="448" y="91"/>
                  <a:pt x="458" y="82"/>
                </a:cubicBezTo>
                <a:cubicBezTo>
                  <a:pt x="458" y="82"/>
                  <a:pt x="458" y="83"/>
                  <a:pt x="457" y="83"/>
                </a:cubicBezTo>
                <a:cubicBezTo>
                  <a:pt x="454" y="79"/>
                  <a:pt x="451" y="76"/>
                  <a:pt x="448" y="73"/>
                </a:cubicBezTo>
                <a:cubicBezTo>
                  <a:pt x="448" y="73"/>
                  <a:pt x="448" y="73"/>
                  <a:pt x="449" y="72"/>
                </a:cubicBezTo>
                <a:cubicBezTo>
                  <a:pt x="441" y="82"/>
                  <a:pt x="429" y="86"/>
                  <a:pt x="423" y="81"/>
                </a:cubicBezTo>
                <a:cubicBezTo>
                  <a:pt x="417" y="76"/>
                  <a:pt x="418" y="64"/>
                  <a:pt x="427" y="54"/>
                </a:cubicBezTo>
                <a:cubicBezTo>
                  <a:pt x="426" y="54"/>
                  <a:pt x="426" y="54"/>
                  <a:pt x="426" y="55"/>
                </a:cubicBezTo>
                <a:cubicBezTo>
                  <a:pt x="423" y="52"/>
                  <a:pt x="419" y="49"/>
                  <a:pt x="415" y="47"/>
                </a:cubicBezTo>
                <a:cubicBezTo>
                  <a:pt x="415" y="46"/>
                  <a:pt x="416" y="46"/>
                  <a:pt x="416" y="45"/>
                </a:cubicBezTo>
                <a:cubicBezTo>
                  <a:pt x="409" y="56"/>
                  <a:pt x="399" y="62"/>
                  <a:pt x="392" y="58"/>
                </a:cubicBezTo>
                <a:cubicBezTo>
                  <a:pt x="385" y="54"/>
                  <a:pt x="385" y="42"/>
                  <a:pt x="391" y="31"/>
                </a:cubicBezTo>
                <a:cubicBezTo>
                  <a:pt x="391" y="31"/>
                  <a:pt x="391" y="31"/>
                  <a:pt x="391" y="32"/>
                </a:cubicBezTo>
                <a:cubicBezTo>
                  <a:pt x="387" y="30"/>
                  <a:pt x="383" y="28"/>
                  <a:pt x="379" y="26"/>
                </a:cubicBezTo>
                <a:cubicBezTo>
                  <a:pt x="379" y="25"/>
                  <a:pt x="379" y="25"/>
                  <a:pt x="379" y="24"/>
                </a:cubicBezTo>
                <a:cubicBezTo>
                  <a:pt x="375" y="36"/>
                  <a:pt x="365" y="43"/>
                  <a:pt x="357" y="40"/>
                </a:cubicBezTo>
                <a:cubicBezTo>
                  <a:pt x="350" y="37"/>
                  <a:pt x="348" y="25"/>
                  <a:pt x="353" y="13"/>
                </a:cubicBezTo>
                <a:cubicBezTo>
                  <a:pt x="352" y="14"/>
                  <a:pt x="352" y="14"/>
                  <a:pt x="352" y="15"/>
                </a:cubicBezTo>
                <a:cubicBezTo>
                  <a:pt x="348" y="13"/>
                  <a:pt x="344" y="12"/>
                  <a:pt x="339" y="11"/>
                </a:cubicBezTo>
                <a:cubicBezTo>
                  <a:pt x="340" y="10"/>
                  <a:pt x="340" y="9"/>
                  <a:pt x="340" y="9"/>
                </a:cubicBezTo>
                <a:cubicBezTo>
                  <a:pt x="337" y="21"/>
                  <a:pt x="328" y="30"/>
                  <a:pt x="321" y="28"/>
                </a:cubicBezTo>
                <a:cubicBezTo>
                  <a:pt x="313" y="26"/>
                  <a:pt x="309" y="15"/>
                  <a:pt x="312" y="2"/>
                </a:cubicBezTo>
                <a:cubicBezTo>
                  <a:pt x="312" y="3"/>
                  <a:pt x="312" y="4"/>
                  <a:pt x="311" y="4"/>
                </a:cubicBezTo>
                <a:cubicBezTo>
                  <a:pt x="307" y="3"/>
                  <a:pt x="303" y="3"/>
                  <a:pt x="298" y="2"/>
                </a:cubicBezTo>
                <a:cubicBezTo>
                  <a:pt x="298" y="2"/>
                  <a:pt x="298" y="2"/>
                  <a:pt x="298" y="2"/>
                </a:cubicBezTo>
                <a:cubicBezTo>
                  <a:pt x="297" y="14"/>
                  <a:pt x="290" y="22"/>
                  <a:pt x="283" y="22"/>
                </a:cubicBezTo>
                <a:cubicBezTo>
                  <a:pt x="275" y="21"/>
                  <a:pt x="270" y="12"/>
                  <a:pt x="270" y="0"/>
                </a:cubicBezTo>
                <a:cubicBezTo>
                  <a:pt x="265" y="0"/>
                  <a:pt x="261" y="0"/>
                  <a:pt x="256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256" y="12"/>
                  <a:pt x="251" y="21"/>
                  <a:pt x="244" y="21"/>
                </a:cubicBezTo>
                <a:cubicBezTo>
                  <a:pt x="237" y="22"/>
                  <a:pt x="230" y="14"/>
                  <a:pt x="228" y="3"/>
                </a:cubicBezTo>
                <a:cubicBezTo>
                  <a:pt x="224" y="3"/>
                  <a:pt x="219" y="4"/>
                  <a:pt x="215" y="5"/>
                </a:cubicBezTo>
                <a:cubicBezTo>
                  <a:pt x="215" y="4"/>
                  <a:pt x="214" y="2"/>
                  <a:pt x="214" y="1"/>
                </a:cubicBezTo>
                <a:cubicBezTo>
                  <a:pt x="217" y="14"/>
                  <a:pt x="213" y="25"/>
                  <a:pt x="206" y="27"/>
                </a:cubicBezTo>
                <a:cubicBezTo>
                  <a:pt x="199" y="29"/>
                  <a:pt x="191" y="22"/>
                  <a:pt x="187" y="12"/>
                </a:cubicBezTo>
                <a:cubicBezTo>
                  <a:pt x="187" y="12"/>
                  <a:pt x="187" y="12"/>
                  <a:pt x="187" y="12"/>
                </a:cubicBezTo>
                <a:cubicBezTo>
                  <a:pt x="183" y="13"/>
                  <a:pt x="179" y="15"/>
                  <a:pt x="175" y="16"/>
                </a:cubicBezTo>
                <a:cubicBezTo>
                  <a:pt x="174" y="15"/>
                  <a:pt x="174" y="13"/>
                  <a:pt x="173" y="12"/>
                </a:cubicBezTo>
                <a:cubicBezTo>
                  <a:pt x="178" y="24"/>
                  <a:pt x="176" y="36"/>
                  <a:pt x="169" y="39"/>
                </a:cubicBezTo>
                <a:cubicBezTo>
                  <a:pt x="162" y="42"/>
                  <a:pt x="154" y="36"/>
                  <a:pt x="149" y="27"/>
                </a:cubicBezTo>
                <a:cubicBezTo>
                  <a:pt x="145" y="29"/>
                  <a:pt x="141" y="31"/>
                  <a:pt x="137" y="34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41" y="43"/>
                  <a:pt x="140" y="52"/>
                  <a:pt x="134" y="56"/>
                </a:cubicBezTo>
                <a:cubicBezTo>
                  <a:pt x="128" y="60"/>
                  <a:pt x="120" y="56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9" y="51"/>
                  <a:pt x="106" y="54"/>
                  <a:pt x="102" y="56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107" y="65"/>
                  <a:pt x="108" y="74"/>
                  <a:pt x="103" y="79"/>
                </a:cubicBezTo>
                <a:cubicBezTo>
                  <a:pt x="98" y="83"/>
                  <a:pt x="89" y="81"/>
                  <a:pt x="81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78" y="78"/>
                  <a:pt x="75" y="81"/>
                  <a:pt x="71" y="85"/>
                </a:cubicBezTo>
                <a:cubicBezTo>
                  <a:pt x="71" y="84"/>
                  <a:pt x="71" y="84"/>
                  <a:pt x="71" y="84"/>
                </a:cubicBezTo>
                <a:cubicBezTo>
                  <a:pt x="78" y="92"/>
                  <a:pt x="80" y="101"/>
                  <a:pt x="75" y="106"/>
                </a:cubicBezTo>
                <a:cubicBezTo>
                  <a:pt x="71" y="111"/>
                  <a:pt x="62" y="110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1" y="109"/>
                  <a:pt x="48" y="113"/>
                  <a:pt x="46" y="117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53" y="123"/>
                  <a:pt x="56" y="131"/>
                  <a:pt x="52" y="137"/>
                </a:cubicBezTo>
                <a:cubicBezTo>
                  <a:pt x="49" y="142"/>
                  <a:pt x="40" y="144"/>
                  <a:pt x="31" y="140"/>
                </a:cubicBezTo>
                <a:cubicBezTo>
                  <a:pt x="31" y="140"/>
                  <a:pt x="32" y="140"/>
                  <a:pt x="32" y="140"/>
                </a:cubicBezTo>
                <a:cubicBezTo>
                  <a:pt x="29" y="144"/>
                  <a:pt x="27" y="149"/>
                  <a:pt x="25" y="15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33" y="158"/>
                  <a:pt x="37" y="165"/>
                  <a:pt x="35" y="171"/>
                </a:cubicBezTo>
                <a:cubicBezTo>
                  <a:pt x="32" y="177"/>
                  <a:pt x="24" y="180"/>
                  <a:pt x="15" y="178"/>
                </a:cubicBezTo>
                <a:cubicBezTo>
                  <a:pt x="15" y="178"/>
                  <a:pt x="15" y="178"/>
                  <a:pt x="15" y="178"/>
                </a:cubicBezTo>
                <a:cubicBezTo>
                  <a:pt x="14" y="182"/>
                  <a:pt x="12" y="187"/>
                  <a:pt x="11" y="192"/>
                </a:cubicBezTo>
                <a:cubicBezTo>
                  <a:pt x="11" y="191"/>
                  <a:pt x="11" y="191"/>
                  <a:pt x="11" y="191"/>
                </a:cubicBezTo>
                <a:cubicBezTo>
                  <a:pt x="19" y="195"/>
                  <a:pt x="24" y="202"/>
                  <a:pt x="22" y="208"/>
                </a:cubicBezTo>
                <a:cubicBezTo>
                  <a:pt x="21" y="214"/>
                  <a:pt x="14" y="218"/>
                  <a:pt x="5" y="218"/>
                </a:cubicBezTo>
                <a:cubicBezTo>
                  <a:pt x="5" y="218"/>
                  <a:pt x="5" y="218"/>
                  <a:pt x="5" y="218"/>
                </a:cubicBezTo>
                <a:cubicBezTo>
                  <a:pt x="4" y="222"/>
                  <a:pt x="3" y="227"/>
                  <a:pt x="3" y="232"/>
                </a:cubicBezTo>
                <a:cubicBezTo>
                  <a:pt x="3" y="232"/>
                  <a:pt x="2" y="232"/>
                  <a:pt x="2" y="232"/>
                </a:cubicBezTo>
                <a:cubicBezTo>
                  <a:pt x="11" y="234"/>
                  <a:pt x="16" y="240"/>
                  <a:pt x="16" y="246"/>
                </a:cubicBezTo>
                <a:cubicBezTo>
                  <a:pt x="16" y="252"/>
                  <a:pt x="9" y="257"/>
                  <a:pt x="0" y="258"/>
                </a:cubicBezTo>
                <a:cubicBezTo>
                  <a:pt x="0" y="258"/>
                  <a:pt x="1" y="258"/>
                  <a:pt x="1" y="258"/>
                </a:cubicBezTo>
                <a:cubicBezTo>
                  <a:pt x="0" y="263"/>
                  <a:pt x="0" y="268"/>
                  <a:pt x="1" y="273"/>
                </a:cubicBezTo>
                <a:cubicBezTo>
                  <a:pt x="1" y="273"/>
                  <a:pt x="0" y="273"/>
                  <a:pt x="0" y="273"/>
                </a:cubicBezTo>
                <a:cubicBezTo>
                  <a:pt x="9" y="274"/>
                  <a:pt x="15" y="279"/>
                  <a:pt x="16" y="285"/>
                </a:cubicBezTo>
                <a:cubicBezTo>
                  <a:pt x="16" y="291"/>
                  <a:pt x="11" y="296"/>
                  <a:pt x="2" y="299"/>
                </a:cubicBezTo>
                <a:cubicBezTo>
                  <a:pt x="3" y="299"/>
                  <a:pt x="3" y="299"/>
                  <a:pt x="3" y="299"/>
                </a:cubicBezTo>
                <a:cubicBezTo>
                  <a:pt x="3" y="304"/>
                  <a:pt x="4" y="309"/>
                  <a:pt x="5" y="313"/>
                </a:cubicBezTo>
                <a:cubicBezTo>
                  <a:pt x="5" y="313"/>
                  <a:pt x="5" y="314"/>
                  <a:pt x="5" y="314"/>
                </a:cubicBezTo>
                <a:cubicBezTo>
                  <a:pt x="13" y="314"/>
                  <a:pt x="20" y="317"/>
                  <a:pt x="22" y="323"/>
                </a:cubicBezTo>
                <a:cubicBezTo>
                  <a:pt x="23" y="329"/>
                  <a:pt x="19" y="335"/>
                  <a:pt x="11" y="339"/>
                </a:cubicBezTo>
                <a:cubicBezTo>
                  <a:pt x="11" y="339"/>
                  <a:pt x="11" y="339"/>
                  <a:pt x="11" y="339"/>
                </a:cubicBezTo>
                <a:cubicBezTo>
                  <a:pt x="12" y="344"/>
                  <a:pt x="14" y="348"/>
                  <a:pt x="16" y="353"/>
                </a:cubicBezTo>
                <a:cubicBezTo>
                  <a:pt x="16" y="353"/>
                  <a:pt x="15" y="353"/>
                  <a:pt x="15" y="353"/>
                </a:cubicBezTo>
                <a:cubicBezTo>
                  <a:pt x="24" y="352"/>
                  <a:pt x="31" y="354"/>
                  <a:pt x="33" y="360"/>
                </a:cubicBezTo>
                <a:cubicBezTo>
                  <a:pt x="36" y="365"/>
                  <a:pt x="32" y="372"/>
                  <a:pt x="25" y="377"/>
                </a:cubicBezTo>
                <a:cubicBezTo>
                  <a:pt x="25" y="377"/>
                  <a:pt x="26" y="377"/>
                  <a:pt x="26" y="377"/>
                </a:cubicBezTo>
                <a:cubicBezTo>
                  <a:pt x="28" y="382"/>
                  <a:pt x="30" y="386"/>
                  <a:pt x="32" y="390"/>
                </a:cubicBezTo>
                <a:cubicBezTo>
                  <a:pt x="32" y="390"/>
                  <a:pt x="32" y="390"/>
                  <a:pt x="32" y="391"/>
                </a:cubicBezTo>
                <a:cubicBezTo>
                  <a:pt x="40" y="388"/>
                  <a:pt x="47" y="389"/>
                  <a:pt x="51" y="394"/>
                </a:cubicBezTo>
                <a:cubicBezTo>
                  <a:pt x="54" y="399"/>
                  <a:pt x="51" y="407"/>
                  <a:pt x="46" y="413"/>
                </a:cubicBezTo>
                <a:cubicBezTo>
                  <a:pt x="46" y="413"/>
                  <a:pt x="46" y="413"/>
                  <a:pt x="46" y="413"/>
                </a:cubicBezTo>
                <a:cubicBezTo>
                  <a:pt x="49" y="417"/>
                  <a:pt x="51" y="421"/>
                  <a:pt x="54" y="425"/>
                </a:cubicBezTo>
                <a:cubicBezTo>
                  <a:pt x="54" y="425"/>
                  <a:pt x="54" y="425"/>
                  <a:pt x="54" y="425"/>
                </a:cubicBezTo>
                <a:cubicBezTo>
                  <a:pt x="62" y="421"/>
                  <a:pt x="69" y="421"/>
                  <a:pt x="73" y="426"/>
                </a:cubicBezTo>
                <a:cubicBezTo>
                  <a:pt x="77" y="430"/>
                  <a:pt x="76" y="438"/>
                  <a:pt x="71" y="445"/>
                </a:cubicBezTo>
                <a:cubicBezTo>
                  <a:pt x="71" y="445"/>
                  <a:pt x="71" y="445"/>
                  <a:pt x="71" y="445"/>
                </a:cubicBezTo>
                <a:cubicBezTo>
                  <a:pt x="74" y="449"/>
                  <a:pt x="78" y="452"/>
                  <a:pt x="81" y="455"/>
                </a:cubicBezTo>
                <a:cubicBezTo>
                  <a:pt x="81" y="455"/>
                  <a:pt x="81" y="455"/>
                  <a:pt x="81" y="456"/>
                </a:cubicBezTo>
                <a:cubicBezTo>
                  <a:pt x="88" y="451"/>
                  <a:pt x="96" y="449"/>
                  <a:pt x="100" y="453"/>
                </a:cubicBezTo>
                <a:cubicBezTo>
                  <a:pt x="105" y="457"/>
                  <a:pt x="105" y="465"/>
                  <a:pt x="101" y="473"/>
                </a:cubicBezTo>
                <a:cubicBezTo>
                  <a:pt x="101" y="473"/>
                  <a:pt x="101" y="473"/>
                  <a:pt x="101" y="473"/>
                </a:cubicBezTo>
                <a:cubicBezTo>
                  <a:pt x="105" y="476"/>
                  <a:pt x="109" y="479"/>
                  <a:pt x="113" y="481"/>
                </a:cubicBezTo>
                <a:cubicBezTo>
                  <a:pt x="113" y="481"/>
                  <a:pt x="113" y="482"/>
                  <a:pt x="113" y="482"/>
                </a:cubicBezTo>
                <a:cubicBezTo>
                  <a:pt x="119" y="476"/>
                  <a:pt x="126" y="473"/>
                  <a:pt x="131" y="476"/>
                </a:cubicBezTo>
                <a:cubicBezTo>
                  <a:pt x="137" y="479"/>
                  <a:pt x="138" y="487"/>
                  <a:pt x="135" y="496"/>
                </a:cubicBezTo>
                <a:cubicBezTo>
                  <a:pt x="135" y="496"/>
                  <a:pt x="135" y="496"/>
                  <a:pt x="135" y="496"/>
                </a:cubicBezTo>
                <a:cubicBezTo>
                  <a:pt x="139" y="498"/>
                  <a:pt x="144" y="500"/>
                  <a:pt x="148" y="502"/>
                </a:cubicBezTo>
                <a:cubicBezTo>
                  <a:pt x="148" y="502"/>
                  <a:pt x="148" y="502"/>
                  <a:pt x="148" y="502"/>
                </a:cubicBezTo>
                <a:cubicBezTo>
                  <a:pt x="153" y="495"/>
                  <a:pt x="160" y="492"/>
                  <a:pt x="166" y="494"/>
                </a:cubicBezTo>
                <a:cubicBezTo>
                  <a:pt x="171" y="496"/>
                  <a:pt x="174" y="504"/>
                  <a:pt x="172" y="513"/>
                </a:cubicBezTo>
                <a:cubicBezTo>
                  <a:pt x="173" y="513"/>
                  <a:pt x="173" y="513"/>
                  <a:pt x="173" y="513"/>
                </a:cubicBezTo>
                <a:cubicBezTo>
                  <a:pt x="177" y="514"/>
                  <a:pt x="182" y="516"/>
                  <a:pt x="186" y="517"/>
                </a:cubicBezTo>
                <a:cubicBezTo>
                  <a:pt x="186" y="518"/>
                  <a:pt x="186" y="518"/>
                  <a:pt x="186" y="518"/>
                </a:cubicBezTo>
                <a:cubicBezTo>
                  <a:pt x="190" y="510"/>
                  <a:pt x="196" y="505"/>
                  <a:pt x="202" y="506"/>
                </a:cubicBezTo>
                <a:cubicBezTo>
                  <a:pt x="208" y="508"/>
                  <a:pt x="212" y="515"/>
                  <a:pt x="212" y="524"/>
                </a:cubicBezTo>
                <a:cubicBezTo>
                  <a:pt x="212" y="524"/>
                  <a:pt x="212" y="524"/>
                  <a:pt x="212" y="524"/>
                </a:cubicBezTo>
                <a:cubicBezTo>
                  <a:pt x="217" y="525"/>
                  <a:pt x="221" y="526"/>
                  <a:pt x="226" y="527"/>
                </a:cubicBezTo>
                <a:cubicBezTo>
                  <a:pt x="226" y="527"/>
                  <a:pt x="226" y="527"/>
                  <a:pt x="226" y="527"/>
                </a:cubicBezTo>
                <a:cubicBezTo>
                  <a:pt x="229" y="518"/>
                  <a:pt x="234" y="512"/>
                  <a:pt x="240" y="512"/>
                </a:cubicBezTo>
                <a:cubicBezTo>
                  <a:pt x="247" y="513"/>
                  <a:pt x="252" y="520"/>
                  <a:pt x="253" y="529"/>
                </a:cubicBezTo>
                <a:cubicBezTo>
                  <a:pt x="253" y="529"/>
                  <a:pt x="253" y="529"/>
                  <a:pt x="253" y="529"/>
                </a:cubicBezTo>
                <a:cubicBezTo>
                  <a:pt x="258" y="530"/>
                  <a:pt x="262" y="530"/>
                  <a:pt x="267" y="530"/>
                </a:cubicBezTo>
                <a:cubicBezTo>
                  <a:pt x="267" y="530"/>
                  <a:pt x="267" y="530"/>
                  <a:pt x="267" y="530"/>
                </a:cubicBezTo>
                <a:cubicBezTo>
                  <a:pt x="268" y="520"/>
                  <a:pt x="273" y="513"/>
                  <a:pt x="279" y="513"/>
                </a:cubicBezTo>
                <a:cubicBezTo>
                  <a:pt x="286" y="512"/>
                  <a:pt x="292" y="519"/>
                  <a:pt x="294" y="528"/>
                </a:cubicBezTo>
                <a:cubicBezTo>
                  <a:pt x="294" y="528"/>
                  <a:pt x="294" y="528"/>
                  <a:pt x="294" y="528"/>
                </a:cubicBezTo>
                <a:cubicBezTo>
                  <a:pt x="299" y="528"/>
                  <a:pt x="303" y="527"/>
                  <a:pt x="308" y="526"/>
                </a:cubicBezTo>
                <a:cubicBezTo>
                  <a:pt x="308" y="526"/>
                  <a:pt x="308" y="526"/>
                  <a:pt x="308" y="526"/>
                </a:cubicBezTo>
                <a:cubicBezTo>
                  <a:pt x="307" y="517"/>
                  <a:pt x="311" y="509"/>
                  <a:pt x="317" y="507"/>
                </a:cubicBezTo>
                <a:cubicBezTo>
                  <a:pt x="324" y="505"/>
                  <a:pt x="331" y="511"/>
                  <a:pt x="335" y="520"/>
                </a:cubicBezTo>
                <a:cubicBezTo>
                  <a:pt x="335" y="520"/>
                  <a:pt x="335" y="520"/>
                  <a:pt x="335" y="520"/>
                </a:cubicBezTo>
                <a:cubicBezTo>
                  <a:pt x="339" y="519"/>
                  <a:pt x="344" y="518"/>
                  <a:pt x="348" y="516"/>
                </a:cubicBezTo>
                <a:cubicBezTo>
                  <a:pt x="348" y="516"/>
                  <a:pt x="348" y="516"/>
                  <a:pt x="348" y="516"/>
                </a:cubicBezTo>
                <a:cubicBezTo>
                  <a:pt x="346" y="507"/>
                  <a:pt x="348" y="498"/>
                  <a:pt x="354" y="495"/>
                </a:cubicBezTo>
                <a:cubicBezTo>
                  <a:pt x="360" y="493"/>
                  <a:pt x="369" y="497"/>
                  <a:pt x="374" y="506"/>
                </a:cubicBezTo>
                <a:cubicBezTo>
                  <a:pt x="378" y="504"/>
                  <a:pt x="382" y="502"/>
                  <a:pt x="386" y="500"/>
                </a:cubicBezTo>
                <a:cubicBezTo>
                  <a:pt x="386" y="500"/>
                  <a:pt x="386" y="500"/>
                  <a:pt x="386" y="500"/>
                </a:cubicBezTo>
                <a:cubicBezTo>
                  <a:pt x="382" y="491"/>
                  <a:pt x="383" y="482"/>
                  <a:pt x="389" y="478"/>
                </a:cubicBezTo>
                <a:cubicBezTo>
                  <a:pt x="395" y="474"/>
                  <a:pt x="406" y="479"/>
                  <a:pt x="413" y="490"/>
                </a:cubicBezTo>
                <a:cubicBezTo>
                  <a:pt x="412" y="489"/>
                  <a:pt x="411" y="487"/>
                  <a:pt x="411" y="486"/>
                </a:cubicBezTo>
                <a:cubicBezTo>
                  <a:pt x="414" y="484"/>
                  <a:pt x="418" y="481"/>
                  <a:pt x="422" y="479"/>
                </a:cubicBezTo>
                <a:cubicBezTo>
                  <a:pt x="422" y="480"/>
                  <a:pt x="423" y="481"/>
                  <a:pt x="424" y="482"/>
                </a:cubicBezTo>
                <a:cubicBezTo>
                  <a:pt x="416" y="473"/>
                  <a:pt x="414" y="461"/>
                  <a:pt x="420" y="455"/>
                </a:cubicBezTo>
                <a:cubicBezTo>
                  <a:pt x="426" y="450"/>
                  <a:pt x="438" y="454"/>
                  <a:pt x="446" y="463"/>
                </a:cubicBezTo>
                <a:cubicBezTo>
                  <a:pt x="445" y="462"/>
                  <a:pt x="444" y="462"/>
                  <a:pt x="444" y="461"/>
                </a:cubicBezTo>
                <a:cubicBezTo>
                  <a:pt x="447" y="458"/>
                  <a:pt x="450" y="455"/>
                  <a:pt x="453" y="451"/>
                </a:cubicBezTo>
                <a:cubicBezTo>
                  <a:pt x="454" y="452"/>
                  <a:pt x="455" y="453"/>
                  <a:pt x="456" y="454"/>
                </a:cubicBezTo>
                <a:cubicBezTo>
                  <a:pt x="446" y="446"/>
                  <a:pt x="443" y="434"/>
                  <a:pt x="448" y="428"/>
                </a:cubicBezTo>
                <a:cubicBezTo>
                  <a:pt x="453" y="422"/>
                  <a:pt x="465" y="424"/>
                  <a:pt x="475" y="432"/>
                </a:cubicBezTo>
                <a:cubicBezTo>
                  <a:pt x="474" y="431"/>
                  <a:pt x="473" y="431"/>
                  <a:pt x="472" y="430"/>
                </a:cubicBezTo>
                <a:cubicBezTo>
                  <a:pt x="475" y="427"/>
                  <a:pt x="478" y="423"/>
                  <a:pt x="480" y="420"/>
                </a:cubicBezTo>
                <a:cubicBezTo>
                  <a:pt x="481" y="420"/>
                  <a:pt x="482" y="421"/>
                  <a:pt x="483" y="421"/>
                </a:cubicBezTo>
                <a:cubicBezTo>
                  <a:pt x="472" y="415"/>
                  <a:pt x="467" y="404"/>
                  <a:pt x="471" y="397"/>
                </a:cubicBezTo>
                <a:cubicBezTo>
                  <a:pt x="475" y="390"/>
                  <a:pt x="487" y="390"/>
                  <a:pt x="498" y="397"/>
                </a:cubicBezTo>
                <a:cubicBezTo>
                  <a:pt x="497" y="396"/>
                  <a:pt x="496" y="396"/>
                  <a:pt x="496" y="396"/>
                </a:cubicBezTo>
                <a:cubicBezTo>
                  <a:pt x="498" y="392"/>
                  <a:pt x="500" y="388"/>
                  <a:pt x="502" y="384"/>
                </a:cubicBezTo>
                <a:cubicBezTo>
                  <a:pt x="492" y="379"/>
                  <a:pt x="486" y="370"/>
                  <a:pt x="488" y="363"/>
                </a:cubicBezTo>
                <a:cubicBezTo>
                  <a:pt x="491" y="356"/>
                  <a:pt x="503" y="353"/>
                  <a:pt x="515" y="358"/>
                </a:cubicBezTo>
                <a:cubicBezTo>
                  <a:pt x="515" y="358"/>
                  <a:pt x="514" y="358"/>
                  <a:pt x="513" y="357"/>
                </a:cubicBezTo>
                <a:cubicBezTo>
                  <a:pt x="515" y="353"/>
                  <a:pt x="516" y="349"/>
                  <a:pt x="518" y="345"/>
                </a:cubicBezTo>
                <a:cubicBezTo>
                  <a:pt x="518" y="345"/>
                  <a:pt x="518" y="345"/>
                  <a:pt x="518" y="345"/>
                </a:cubicBezTo>
                <a:cubicBezTo>
                  <a:pt x="506" y="341"/>
                  <a:pt x="499" y="333"/>
                  <a:pt x="501" y="326"/>
                </a:cubicBezTo>
                <a:cubicBezTo>
                  <a:pt x="502" y="319"/>
                  <a:pt x="513" y="315"/>
                  <a:pt x="525" y="317"/>
                </a:cubicBezTo>
                <a:cubicBezTo>
                  <a:pt x="526" y="313"/>
                  <a:pt x="526" y="308"/>
                  <a:pt x="527" y="304"/>
                </a:cubicBezTo>
                <a:cubicBezTo>
                  <a:pt x="515" y="302"/>
                  <a:pt x="506" y="296"/>
                  <a:pt x="507" y="288"/>
                </a:cubicBezTo>
                <a:cubicBezTo>
                  <a:pt x="507" y="280"/>
                  <a:pt x="518" y="275"/>
                  <a:pt x="530" y="275"/>
                </a:cubicBezTo>
                <a:close/>
                <a:moveTo>
                  <a:pt x="379" y="111"/>
                </a:moveTo>
                <a:cubicBezTo>
                  <a:pt x="396" y="101"/>
                  <a:pt x="422" y="123"/>
                  <a:pt x="442" y="154"/>
                </a:cubicBezTo>
                <a:cubicBezTo>
                  <a:pt x="462" y="185"/>
                  <a:pt x="470" y="219"/>
                  <a:pt x="453" y="230"/>
                </a:cubicBezTo>
                <a:cubicBezTo>
                  <a:pt x="439" y="239"/>
                  <a:pt x="403" y="219"/>
                  <a:pt x="385" y="190"/>
                </a:cubicBezTo>
                <a:cubicBezTo>
                  <a:pt x="366" y="160"/>
                  <a:pt x="364" y="120"/>
                  <a:pt x="379" y="111"/>
                </a:cubicBezTo>
                <a:close/>
                <a:moveTo>
                  <a:pt x="258" y="57"/>
                </a:moveTo>
                <a:cubicBezTo>
                  <a:pt x="295" y="55"/>
                  <a:pt x="328" y="65"/>
                  <a:pt x="329" y="85"/>
                </a:cubicBezTo>
                <a:cubicBezTo>
                  <a:pt x="329" y="101"/>
                  <a:pt x="295" y="122"/>
                  <a:pt x="260" y="124"/>
                </a:cubicBezTo>
                <a:cubicBezTo>
                  <a:pt x="225" y="125"/>
                  <a:pt x="189" y="107"/>
                  <a:pt x="189" y="90"/>
                </a:cubicBezTo>
                <a:cubicBezTo>
                  <a:pt x="188" y="70"/>
                  <a:pt x="221" y="58"/>
                  <a:pt x="258" y="57"/>
                </a:cubicBezTo>
                <a:close/>
                <a:moveTo>
                  <a:pt x="81" y="167"/>
                </a:moveTo>
                <a:cubicBezTo>
                  <a:pt x="98" y="135"/>
                  <a:pt x="123" y="111"/>
                  <a:pt x="141" y="120"/>
                </a:cubicBezTo>
                <a:cubicBezTo>
                  <a:pt x="156" y="128"/>
                  <a:pt x="157" y="168"/>
                  <a:pt x="140" y="199"/>
                </a:cubicBezTo>
                <a:cubicBezTo>
                  <a:pt x="124" y="230"/>
                  <a:pt x="90" y="251"/>
                  <a:pt x="76" y="244"/>
                </a:cubicBezTo>
                <a:cubicBezTo>
                  <a:pt x="58" y="234"/>
                  <a:pt x="64" y="200"/>
                  <a:pt x="81" y="167"/>
                </a:cubicBezTo>
                <a:close/>
                <a:moveTo>
                  <a:pt x="152" y="419"/>
                </a:moveTo>
                <a:cubicBezTo>
                  <a:pt x="135" y="429"/>
                  <a:pt x="108" y="407"/>
                  <a:pt x="89" y="376"/>
                </a:cubicBezTo>
                <a:cubicBezTo>
                  <a:pt x="69" y="344"/>
                  <a:pt x="61" y="311"/>
                  <a:pt x="78" y="300"/>
                </a:cubicBezTo>
                <a:cubicBezTo>
                  <a:pt x="92" y="291"/>
                  <a:pt x="127" y="310"/>
                  <a:pt x="146" y="340"/>
                </a:cubicBezTo>
                <a:cubicBezTo>
                  <a:pt x="164" y="370"/>
                  <a:pt x="166" y="410"/>
                  <a:pt x="152" y="419"/>
                </a:cubicBezTo>
                <a:close/>
                <a:moveTo>
                  <a:pt x="273" y="473"/>
                </a:moveTo>
                <a:cubicBezTo>
                  <a:pt x="236" y="475"/>
                  <a:pt x="203" y="465"/>
                  <a:pt x="202" y="445"/>
                </a:cubicBezTo>
                <a:cubicBezTo>
                  <a:pt x="201" y="428"/>
                  <a:pt x="236" y="407"/>
                  <a:pt x="270" y="406"/>
                </a:cubicBezTo>
                <a:cubicBezTo>
                  <a:pt x="305" y="405"/>
                  <a:pt x="341" y="423"/>
                  <a:pt x="342" y="440"/>
                </a:cubicBezTo>
                <a:cubicBezTo>
                  <a:pt x="342" y="460"/>
                  <a:pt x="310" y="472"/>
                  <a:pt x="273" y="473"/>
                </a:cubicBezTo>
                <a:close/>
                <a:moveTo>
                  <a:pt x="332" y="372"/>
                </a:moveTo>
                <a:cubicBezTo>
                  <a:pt x="273" y="409"/>
                  <a:pt x="195" y="391"/>
                  <a:pt x="158" y="332"/>
                </a:cubicBezTo>
                <a:cubicBezTo>
                  <a:pt x="121" y="273"/>
                  <a:pt x="139" y="195"/>
                  <a:pt x="198" y="158"/>
                </a:cubicBezTo>
                <a:cubicBezTo>
                  <a:pt x="257" y="121"/>
                  <a:pt x="335" y="139"/>
                  <a:pt x="372" y="198"/>
                </a:cubicBezTo>
                <a:cubicBezTo>
                  <a:pt x="409" y="257"/>
                  <a:pt x="391" y="335"/>
                  <a:pt x="332" y="372"/>
                </a:cubicBezTo>
                <a:close/>
                <a:moveTo>
                  <a:pt x="450" y="362"/>
                </a:moveTo>
                <a:cubicBezTo>
                  <a:pt x="432" y="395"/>
                  <a:pt x="407" y="419"/>
                  <a:pt x="390" y="410"/>
                </a:cubicBezTo>
                <a:cubicBezTo>
                  <a:pt x="375" y="402"/>
                  <a:pt x="374" y="362"/>
                  <a:pt x="390" y="331"/>
                </a:cubicBezTo>
                <a:cubicBezTo>
                  <a:pt x="406" y="300"/>
                  <a:pt x="440" y="278"/>
                  <a:pt x="455" y="286"/>
                </a:cubicBezTo>
                <a:cubicBezTo>
                  <a:pt x="473" y="296"/>
                  <a:pt x="467" y="330"/>
                  <a:pt x="450" y="362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4631231" y="4647758"/>
            <a:ext cx="755683" cy="755683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Shape 120"/>
          <p:cNvSpPr/>
          <p:nvPr/>
        </p:nvSpPr>
        <p:spPr>
          <a:xfrm>
            <a:off x="4255994" y="1754424"/>
            <a:ext cx="438553" cy="43855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9166" y="97888"/>
                </a:moveTo>
                <a:cubicBezTo>
                  <a:pt x="95944" y="95122"/>
                  <a:pt x="92244" y="92677"/>
                  <a:pt x="88083" y="90688"/>
                </a:cubicBezTo>
                <a:cubicBezTo>
                  <a:pt x="88155" y="90466"/>
                  <a:pt x="88233" y="90244"/>
                  <a:pt x="88311" y="90016"/>
                </a:cubicBezTo>
                <a:cubicBezTo>
                  <a:pt x="89616" y="85866"/>
                  <a:pt x="90666" y="81422"/>
                  <a:pt x="91411" y="76727"/>
                </a:cubicBezTo>
                <a:cubicBezTo>
                  <a:pt x="91505" y="76133"/>
                  <a:pt x="91577" y="75533"/>
                  <a:pt x="91661" y="74933"/>
                </a:cubicBezTo>
                <a:cubicBezTo>
                  <a:pt x="91911" y="73144"/>
                  <a:pt x="92116" y="71327"/>
                  <a:pt x="92277" y="69483"/>
                </a:cubicBezTo>
                <a:cubicBezTo>
                  <a:pt x="92338" y="68794"/>
                  <a:pt x="92400" y="68111"/>
                  <a:pt x="92450" y="67416"/>
                </a:cubicBezTo>
                <a:cubicBezTo>
                  <a:pt x="92555" y="65877"/>
                  <a:pt x="92577" y="64300"/>
                  <a:pt x="92627" y="62727"/>
                </a:cubicBezTo>
                <a:lnTo>
                  <a:pt x="114433" y="62727"/>
                </a:lnTo>
                <a:cubicBezTo>
                  <a:pt x="113755" y="76372"/>
                  <a:pt x="108055" y="88677"/>
                  <a:pt x="99166" y="97888"/>
                </a:cubicBezTo>
                <a:moveTo>
                  <a:pt x="76188" y="112100"/>
                </a:moveTo>
                <a:cubicBezTo>
                  <a:pt x="77361" y="110872"/>
                  <a:pt x="78483" y="109500"/>
                  <a:pt x="79561" y="108022"/>
                </a:cubicBezTo>
                <a:cubicBezTo>
                  <a:pt x="79661" y="107883"/>
                  <a:pt x="79761" y="107744"/>
                  <a:pt x="79861" y="107605"/>
                </a:cubicBezTo>
                <a:cubicBezTo>
                  <a:pt x="82022" y="104566"/>
                  <a:pt x="83977" y="101066"/>
                  <a:pt x="85666" y="97155"/>
                </a:cubicBezTo>
                <a:cubicBezTo>
                  <a:pt x="85755" y="96944"/>
                  <a:pt x="85838" y="96722"/>
                  <a:pt x="85927" y="96511"/>
                </a:cubicBezTo>
                <a:cubicBezTo>
                  <a:pt x="86027" y="96272"/>
                  <a:pt x="86105" y="96011"/>
                  <a:pt x="86205" y="95772"/>
                </a:cubicBezTo>
                <a:cubicBezTo>
                  <a:pt x="89572" y="97416"/>
                  <a:pt x="92583" y="99388"/>
                  <a:pt x="95233" y="101583"/>
                </a:cubicBezTo>
                <a:cubicBezTo>
                  <a:pt x="89716" y="106272"/>
                  <a:pt x="83272" y="109900"/>
                  <a:pt x="76188" y="112100"/>
                </a:cubicBezTo>
                <a:moveTo>
                  <a:pt x="62727" y="114272"/>
                </a:moveTo>
                <a:lnTo>
                  <a:pt x="62727" y="90116"/>
                </a:lnTo>
                <a:cubicBezTo>
                  <a:pt x="69433" y="90394"/>
                  <a:pt x="75766" y="91627"/>
                  <a:pt x="81400" y="93716"/>
                </a:cubicBezTo>
                <a:cubicBezTo>
                  <a:pt x="76944" y="105050"/>
                  <a:pt x="70300" y="112766"/>
                  <a:pt x="62727" y="114272"/>
                </a:cubicBezTo>
                <a:moveTo>
                  <a:pt x="62727" y="62727"/>
                </a:moveTo>
                <a:lnTo>
                  <a:pt x="87205" y="62727"/>
                </a:lnTo>
                <a:cubicBezTo>
                  <a:pt x="86972" y="72194"/>
                  <a:pt x="85511" y="81005"/>
                  <a:pt x="83172" y="88600"/>
                </a:cubicBezTo>
                <a:cubicBezTo>
                  <a:pt x="76972" y="86300"/>
                  <a:pt x="70044" y="84950"/>
                  <a:pt x="62727" y="84666"/>
                </a:cubicBezTo>
                <a:cubicBezTo>
                  <a:pt x="62727" y="84666"/>
                  <a:pt x="62727" y="62727"/>
                  <a:pt x="62727" y="62727"/>
                </a:cubicBezTo>
                <a:close/>
                <a:moveTo>
                  <a:pt x="62727" y="35333"/>
                </a:moveTo>
                <a:cubicBezTo>
                  <a:pt x="70044" y="35050"/>
                  <a:pt x="76972" y="33700"/>
                  <a:pt x="83172" y="31400"/>
                </a:cubicBezTo>
                <a:cubicBezTo>
                  <a:pt x="85511" y="38994"/>
                  <a:pt x="86972" y="47805"/>
                  <a:pt x="87205" y="57272"/>
                </a:cubicBezTo>
                <a:lnTo>
                  <a:pt x="62727" y="57272"/>
                </a:lnTo>
                <a:cubicBezTo>
                  <a:pt x="62727" y="57272"/>
                  <a:pt x="62727" y="35333"/>
                  <a:pt x="62727" y="35333"/>
                </a:cubicBezTo>
                <a:close/>
                <a:moveTo>
                  <a:pt x="62727" y="5727"/>
                </a:moveTo>
                <a:cubicBezTo>
                  <a:pt x="70300" y="7233"/>
                  <a:pt x="76944" y="14950"/>
                  <a:pt x="81400" y="26283"/>
                </a:cubicBezTo>
                <a:cubicBezTo>
                  <a:pt x="75766" y="28372"/>
                  <a:pt x="69433" y="29605"/>
                  <a:pt x="62727" y="29883"/>
                </a:cubicBezTo>
                <a:cubicBezTo>
                  <a:pt x="62727" y="29883"/>
                  <a:pt x="62727" y="5727"/>
                  <a:pt x="62727" y="5727"/>
                </a:cubicBezTo>
                <a:close/>
                <a:moveTo>
                  <a:pt x="95233" y="18416"/>
                </a:moveTo>
                <a:cubicBezTo>
                  <a:pt x="92583" y="20616"/>
                  <a:pt x="89572" y="22583"/>
                  <a:pt x="86205" y="24227"/>
                </a:cubicBezTo>
                <a:cubicBezTo>
                  <a:pt x="86105" y="23988"/>
                  <a:pt x="86027" y="23727"/>
                  <a:pt x="85927" y="23494"/>
                </a:cubicBezTo>
                <a:cubicBezTo>
                  <a:pt x="85838" y="23277"/>
                  <a:pt x="85755" y="23061"/>
                  <a:pt x="85666" y="22844"/>
                </a:cubicBezTo>
                <a:cubicBezTo>
                  <a:pt x="83977" y="18933"/>
                  <a:pt x="82022" y="15433"/>
                  <a:pt x="79861" y="12394"/>
                </a:cubicBezTo>
                <a:cubicBezTo>
                  <a:pt x="79761" y="12255"/>
                  <a:pt x="79661" y="12116"/>
                  <a:pt x="79561" y="11977"/>
                </a:cubicBezTo>
                <a:cubicBezTo>
                  <a:pt x="78483" y="10500"/>
                  <a:pt x="77361" y="9127"/>
                  <a:pt x="76188" y="7900"/>
                </a:cubicBezTo>
                <a:cubicBezTo>
                  <a:pt x="83272" y="10100"/>
                  <a:pt x="89716" y="13727"/>
                  <a:pt x="95233" y="18416"/>
                </a:cubicBezTo>
                <a:moveTo>
                  <a:pt x="114433" y="57272"/>
                </a:moveTo>
                <a:lnTo>
                  <a:pt x="92627" y="57272"/>
                </a:lnTo>
                <a:cubicBezTo>
                  <a:pt x="92577" y="55705"/>
                  <a:pt x="92555" y="54122"/>
                  <a:pt x="92450" y="52583"/>
                </a:cubicBezTo>
                <a:cubicBezTo>
                  <a:pt x="92400" y="51888"/>
                  <a:pt x="92338" y="51205"/>
                  <a:pt x="92277" y="50516"/>
                </a:cubicBezTo>
                <a:cubicBezTo>
                  <a:pt x="92116" y="48672"/>
                  <a:pt x="91911" y="46855"/>
                  <a:pt x="91661" y="45066"/>
                </a:cubicBezTo>
                <a:cubicBezTo>
                  <a:pt x="91577" y="44472"/>
                  <a:pt x="91505" y="43866"/>
                  <a:pt x="91411" y="43272"/>
                </a:cubicBezTo>
                <a:cubicBezTo>
                  <a:pt x="90666" y="38577"/>
                  <a:pt x="89616" y="34133"/>
                  <a:pt x="88311" y="29983"/>
                </a:cubicBezTo>
                <a:cubicBezTo>
                  <a:pt x="88233" y="29761"/>
                  <a:pt x="88155" y="29538"/>
                  <a:pt x="88083" y="29311"/>
                </a:cubicBezTo>
                <a:cubicBezTo>
                  <a:pt x="92244" y="27322"/>
                  <a:pt x="95944" y="24877"/>
                  <a:pt x="99166" y="22116"/>
                </a:cubicBezTo>
                <a:cubicBezTo>
                  <a:pt x="108055" y="31322"/>
                  <a:pt x="113755" y="43627"/>
                  <a:pt x="114433" y="57272"/>
                </a:cubicBezTo>
                <a:moveTo>
                  <a:pt x="57272" y="29883"/>
                </a:moveTo>
                <a:cubicBezTo>
                  <a:pt x="50561" y="29605"/>
                  <a:pt x="44227" y="28372"/>
                  <a:pt x="38594" y="26283"/>
                </a:cubicBezTo>
                <a:cubicBezTo>
                  <a:pt x="43050" y="14950"/>
                  <a:pt x="49694" y="7233"/>
                  <a:pt x="57272" y="5727"/>
                </a:cubicBezTo>
                <a:cubicBezTo>
                  <a:pt x="57272" y="5727"/>
                  <a:pt x="57272" y="29883"/>
                  <a:pt x="57272" y="29883"/>
                </a:cubicBezTo>
                <a:close/>
                <a:moveTo>
                  <a:pt x="57272" y="57272"/>
                </a:moveTo>
                <a:lnTo>
                  <a:pt x="32794" y="57272"/>
                </a:lnTo>
                <a:cubicBezTo>
                  <a:pt x="33027" y="47805"/>
                  <a:pt x="34483" y="38994"/>
                  <a:pt x="36827" y="31400"/>
                </a:cubicBezTo>
                <a:cubicBezTo>
                  <a:pt x="43027" y="33700"/>
                  <a:pt x="49950" y="35050"/>
                  <a:pt x="57272" y="35333"/>
                </a:cubicBezTo>
                <a:cubicBezTo>
                  <a:pt x="57272" y="35333"/>
                  <a:pt x="57272" y="57272"/>
                  <a:pt x="57272" y="57272"/>
                </a:cubicBezTo>
                <a:close/>
                <a:moveTo>
                  <a:pt x="57272" y="84666"/>
                </a:moveTo>
                <a:cubicBezTo>
                  <a:pt x="49950" y="84950"/>
                  <a:pt x="43027" y="86300"/>
                  <a:pt x="36827" y="88600"/>
                </a:cubicBezTo>
                <a:cubicBezTo>
                  <a:pt x="34483" y="81005"/>
                  <a:pt x="33027" y="72194"/>
                  <a:pt x="32794" y="62727"/>
                </a:cubicBezTo>
                <a:lnTo>
                  <a:pt x="57272" y="62727"/>
                </a:lnTo>
                <a:cubicBezTo>
                  <a:pt x="57272" y="62727"/>
                  <a:pt x="57272" y="84666"/>
                  <a:pt x="57272" y="84666"/>
                </a:cubicBezTo>
                <a:close/>
                <a:moveTo>
                  <a:pt x="57272" y="114272"/>
                </a:moveTo>
                <a:cubicBezTo>
                  <a:pt x="49694" y="112766"/>
                  <a:pt x="43050" y="105050"/>
                  <a:pt x="38594" y="93716"/>
                </a:cubicBezTo>
                <a:cubicBezTo>
                  <a:pt x="44227" y="91627"/>
                  <a:pt x="50561" y="90394"/>
                  <a:pt x="57272" y="90116"/>
                </a:cubicBezTo>
                <a:cubicBezTo>
                  <a:pt x="57272" y="90116"/>
                  <a:pt x="57272" y="114272"/>
                  <a:pt x="57272" y="114272"/>
                </a:cubicBezTo>
                <a:close/>
                <a:moveTo>
                  <a:pt x="24766" y="101583"/>
                </a:moveTo>
                <a:cubicBezTo>
                  <a:pt x="27411" y="99388"/>
                  <a:pt x="30422" y="97416"/>
                  <a:pt x="33794" y="95772"/>
                </a:cubicBezTo>
                <a:cubicBezTo>
                  <a:pt x="33888" y="96011"/>
                  <a:pt x="33972" y="96272"/>
                  <a:pt x="34066" y="96511"/>
                </a:cubicBezTo>
                <a:cubicBezTo>
                  <a:pt x="34161" y="96722"/>
                  <a:pt x="34238" y="96944"/>
                  <a:pt x="34333" y="97155"/>
                </a:cubicBezTo>
                <a:cubicBezTo>
                  <a:pt x="36022" y="101066"/>
                  <a:pt x="37972" y="104566"/>
                  <a:pt x="40133" y="107605"/>
                </a:cubicBezTo>
                <a:cubicBezTo>
                  <a:pt x="40233" y="107744"/>
                  <a:pt x="40338" y="107883"/>
                  <a:pt x="40438" y="108022"/>
                </a:cubicBezTo>
                <a:cubicBezTo>
                  <a:pt x="41511" y="109500"/>
                  <a:pt x="42633" y="110872"/>
                  <a:pt x="43811" y="112100"/>
                </a:cubicBezTo>
                <a:cubicBezTo>
                  <a:pt x="36722" y="109900"/>
                  <a:pt x="30283" y="106272"/>
                  <a:pt x="24766" y="101583"/>
                </a:cubicBezTo>
                <a:moveTo>
                  <a:pt x="5566" y="62727"/>
                </a:moveTo>
                <a:lnTo>
                  <a:pt x="27372" y="62727"/>
                </a:lnTo>
                <a:cubicBezTo>
                  <a:pt x="27416" y="64300"/>
                  <a:pt x="27444" y="65877"/>
                  <a:pt x="27544" y="67416"/>
                </a:cubicBezTo>
                <a:cubicBezTo>
                  <a:pt x="27594" y="68111"/>
                  <a:pt x="27661" y="68794"/>
                  <a:pt x="27716" y="69483"/>
                </a:cubicBezTo>
                <a:cubicBezTo>
                  <a:pt x="27877" y="71327"/>
                  <a:pt x="28083" y="73144"/>
                  <a:pt x="28333" y="74933"/>
                </a:cubicBezTo>
                <a:cubicBezTo>
                  <a:pt x="28422" y="75533"/>
                  <a:pt x="28494" y="76133"/>
                  <a:pt x="28588" y="76727"/>
                </a:cubicBezTo>
                <a:cubicBezTo>
                  <a:pt x="29333" y="81422"/>
                  <a:pt x="30377" y="85866"/>
                  <a:pt x="31688" y="90016"/>
                </a:cubicBezTo>
                <a:cubicBezTo>
                  <a:pt x="31766" y="90244"/>
                  <a:pt x="31838" y="90466"/>
                  <a:pt x="31911" y="90688"/>
                </a:cubicBezTo>
                <a:cubicBezTo>
                  <a:pt x="27755" y="92677"/>
                  <a:pt x="24055" y="95122"/>
                  <a:pt x="20827" y="97888"/>
                </a:cubicBezTo>
                <a:cubicBezTo>
                  <a:pt x="11944" y="88677"/>
                  <a:pt x="6238" y="76372"/>
                  <a:pt x="5566" y="62727"/>
                </a:cubicBezTo>
                <a:moveTo>
                  <a:pt x="20827" y="22116"/>
                </a:moveTo>
                <a:cubicBezTo>
                  <a:pt x="24055" y="24877"/>
                  <a:pt x="27755" y="27322"/>
                  <a:pt x="31911" y="29311"/>
                </a:cubicBezTo>
                <a:cubicBezTo>
                  <a:pt x="31838" y="29538"/>
                  <a:pt x="31766" y="29761"/>
                  <a:pt x="31688" y="29983"/>
                </a:cubicBezTo>
                <a:cubicBezTo>
                  <a:pt x="30383" y="34133"/>
                  <a:pt x="29333" y="38577"/>
                  <a:pt x="28588" y="43272"/>
                </a:cubicBezTo>
                <a:cubicBezTo>
                  <a:pt x="28494" y="43866"/>
                  <a:pt x="28422" y="44472"/>
                  <a:pt x="28333" y="45066"/>
                </a:cubicBezTo>
                <a:cubicBezTo>
                  <a:pt x="28083" y="46855"/>
                  <a:pt x="27877" y="48672"/>
                  <a:pt x="27716" y="50516"/>
                </a:cubicBezTo>
                <a:cubicBezTo>
                  <a:pt x="27661" y="51205"/>
                  <a:pt x="27594" y="51888"/>
                  <a:pt x="27544" y="52583"/>
                </a:cubicBezTo>
                <a:cubicBezTo>
                  <a:pt x="27444" y="54122"/>
                  <a:pt x="27416" y="55705"/>
                  <a:pt x="27372" y="57272"/>
                </a:cubicBezTo>
                <a:lnTo>
                  <a:pt x="5566" y="57272"/>
                </a:lnTo>
                <a:cubicBezTo>
                  <a:pt x="6238" y="43627"/>
                  <a:pt x="11944" y="31322"/>
                  <a:pt x="20827" y="22116"/>
                </a:cubicBezTo>
                <a:moveTo>
                  <a:pt x="43811" y="7900"/>
                </a:moveTo>
                <a:cubicBezTo>
                  <a:pt x="42633" y="9127"/>
                  <a:pt x="41511" y="10500"/>
                  <a:pt x="40438" y="11977"/>
                </a:cubicBezTo>
                <a:cubicBezTo>
                  <a:pt x="40338" y="12116"/>
                  <a:pt x="40233" y="12255"/>
                  <a:pt x="40133" y="12394"/>
                </a:cubicBezTo>
                <a:cubicBezTo>
                  <a:pt x="37972" y="15433"/>
                  <a:pt x="36022" y="18933"/>
                  <a:pt x="34333" y="22844"/>
                </a:cubicBezTo>
                <a:cubicBezTo>
                  <a:pt x="34238" y="23061"/>
                  <a:pt x="34161" y="23277"/>
                  <a:pt x="34066" y="23494"/>
                </a:cubicBezTo>
                <a:cubicBezTo>
                  <a:pt x="33972" y="23727"/>
                  <a:pt x="33888" y="23988"/>
                  <a:pt x="33794" y="24227"/>
                </a:cubicBezTo>
                <a:cubicBezTo>
                  <a:pt x="30422" y="22583"/>
                  <a:pt x="27411" y="20616"/>
                  <a:pt x="24766" y="18416"/>
                </a:cubicBezTo>
                <a:cubicBezTo>
                  <a:pt x="30283" y="13727"/>
                  <a:pt x="36722" y="10100"/>
                  <a:pt x="43811" y="7900"/>
                </a:cubicBezTo>
                <a:moveTo>
                  <a:pt x="60000" y="0"/>
                </a:moveTo>
                <a:cubicBezTo>
                  <a:pt x="26861" y="0"/>
                  <a:pt x="0" y="26861"/>
                  <a:pt x="0" y="60000"/>
                </a:cubicBezTo>
                <a:cubicBezTo>
                  <a:pt x="0" y="93138"/>
                  <a:pt x="26861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2999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" name="Oval 35"/>
          <p:cNvSpPr>
            <a:spLocks noChangeArrowheads="1"/>
          </p:cNvSpPr>
          <p:nvPr/>
        </p:nvSpPr>
        <p:spPr bwMode="auto">
          <a:xfrm>
            <a:off x="5321282" y="4017707"/>
            <a:ext cx="131263" cy="130217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6"/>
          <p:cNvSpPr>
            <a:spLocks/>
          </p:cNvSpPr>
          <p:nvPr/>
        </p:nvSpPr>
        <p:spPr bwMode="auto">
          <a:xfrm>
            <a:off x="5305071" y="4150539"/>
            <a:ext cx="163686" cy="110344"/>
          </a:xfrm>
          <a:custGeom>
            <a:avLst/>
            <a:gdLst>
              <a:gd name="T0" fmla="*/ 65 w 130"/>
              <a:gd name="T1" fmla="*/ 12 h 88"/>
              <a:gd name="T2" fmla="*/ 24 w 130"/>
              <a:gd name="T3" fmla="*/ 0 h 88"/>
              <a:gd name="T4" fmla="*/ 0 w 130"/>
              <a:gd name="T5" fmla="*/ 88 h 88"/>
              <a:gd name="T6" fmla="*/ 130 w 130"/>
              <a:gd name="T7" fmla="*/ 88 h 88"/>
              <a:gd name="T8" fmla="*/ 106 w 130"/>
              <a:gd name="T9" fmla="*/ 0 h 88"/>
              <a:gd name="T10" fmla="*/ 65 w 130"/>
              <a:gd name="T11" fmla="*/ 1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" h="88">
                <a:moveTo>
                  <a:pt x="65" y="12"/>
                </a:moveTo>
                <a:cubicBezTo>
                  <a:pt x="50" y="12"/>
                  <a:pt x="36" y="7"/>
                  <a:pt x="24" y="0"/>
                </a:cubicBezTo>
                <a:cubicBezTo>
                  <a:pt x="10" y="20"/>
                  <a:pt x="0" y="52"/>
                  <a:pt x="0" y="88"/>
                </a:cubicBezTo>
                <a:cubicBezTo>
                  <a:pt x="130" y="88"/>
                  <a:pt x="130" y="88"/>
                  <a:pt x="130" y="88"/>
                </a:cubicBezTo>
                <a:cubicBezTo>
                  <a:pt x="130" y="52"/>
                  <a:pt x="120" y="20"/>
                  <a:pt x="106" y="0"/>
                </a:cubicBezTo>
                <a:cubicBezTo>
                  <a:pt x="94" y="7"/>
                  <a:pt x="80" y="12"/>
                  <a:pt x="65" y="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Oval 40"/>
          <p:cNvSpPr>
            <a:spLocks noChangeArrowheads="1"/>
          </p:cNvSpPr>
          <p:nvPr/>
        </p:nvSpPr>
        <p:spPr bwMode="auto">
          <a:xfrm>
            <a:off x="4945700" y="4903327"/>
            <a:ext cx="130143" cy="131193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1"/>
          <p:cNvSpPr>
            <a:spLocks/>
          </p:cNvSpPr>
          <p:nvPr/>
        </p:nvSpPr>
        <p:spPr bwMode="auto">
          <a:xfrm>
            <a:off x="4927858" y="5035569"/>
            <a:ext cx="151659" cy="112301"/>
          </a:xfrm>
          <a:custGeom>
            <a:avLst/>
            <a:gdLst>
              <a:gd name="T0" fmla="*/ 86 w 120"/>
              <a:gd name="T1" fmla="*/ 50 h 89"/>
              <a:gd name="T2" fmla="*/ 114 w 120"/>
              <a:gd name="T3" fmla="*/ 13 h 89"/>
              <a:gd name="T4" fmla="*/ 106 w 120"/>
              <a:gd name="T5" fmla="*/ 0 h 89"/>
              <a:gd name="T6" fmla="*/ 65 w 120"/>
              <a:gd name="T7" fmla="*/ 12 h 89"/>
              <a:gd name="T8" fmla="*/ 24 w 120"/>
              <a:gd name="T9" fmla="*/ 0 h 89"/>
              <a:gd name="T10" fmla="*/ 0 w 120"/>
              <a:gd name="T11" fmla="*/ 89 h 89"/>
              <a:gd name="T12" fmla="*/ 120 w 120"/>
              <a:gd name="T13" fmla="*/ 89 h 89"/>
              <a:gd name="T14" fmla="*/ 86 w 120"/>
              <a:gd name="T15" fmla="*/ 5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" h="89">
                <a:moveTo>
                  <a:pt x="86" y="50"/>
                </a:moveTo>
                <a:cubicBezTo>
                  <a:pt x="86" y="33"/>
                  <a:pt x="98" y="18"/>
                  <a:pt x="114" y="13"/>
                </a:cubicBezTo>
                <a:cubicBezTo>
                  <a:pt x="112" y="8"/>
                  <a:pt x="109" y="4"/>
                  <a:pt x="106" y="0"/>
                </a:cubicBezTo>
                <a:cubicBezTo>
                  <a:pt x="95" y="8"/>
                  <a:pt x="80" y="12"/>
                  <a:pt x="65" y="12"/>
                </a:cubicBezTo>
                <a:cubicBezTo>
                  <a:pt x="50" y="12"/>
                  <a:pt x="36" y="8"/>
                  <a:pt x="24" y="0"/>
                </a:cubicBezTo>
                <a:cubicBezTo>
                  <a:pt x="10" y="21"/>
                  <a:pt x="1" y="53"/>
                  <a:pt x="0" y="89"/>
                </a:cubicBezTo>
                <a:cubicBezTo>
                  <a:pt x="120" y="89"/>
                  <a:pt x="120" y="89"/>
                  <a:pt x="120" y="89"/>
                </a:cubicBezTo>
                <a:cubicBezTo>
                  <a:pt x="101" y="86"/>
                  <a:pt x="86" y="70"/>
                  <a:pt x="86" y="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42"/>
          <p:cNvSpPr>
            <a:spLocks noEditPoints="1"/>
          </p:cNvSpPr>
          <p:nvPr/>
        </p:nvSpPr>
        <p:spPr bwMode="auto">
          <a:xfrm>
            <a:off x="5050655" y="5063382"/>
            <a:ext cx="70319" cy="70844"/>
          </a:xfrm>
          <a:custGeom>
            <a:avLst/>
            <a:gdLst>
              <a:gd name="T0" fmla="*/ 28 w 56"/>
              <a:gd name="T1" fmla="*/ 0 h 56"/>
              <a:gd name="T2" fmla="*/ 21 w 56"/>
              <a:gd name="T3" fmla="*/ 1 h 56"/>
              <a:gd name="T4" fmla="*/ 0 w 56"/>
              <a:gd name="T5" fmla="*/ 28 h 56"/>
              <a:gd name="T6" fmla="*/ 28 w 56"/>
              <a:gd name="T7" fmla="*/ 56 h 56"/>
              <a:gd name="T8" fmla="*/ 33 w 56"/>
              <a:gd name="T9" fmla="*/ 56 h 56"/>
              <a:gd name="T10" fmla="*/ 56 w 56"/>
              <a:gd name="T11" fmla="*/ 28 h 56"/>
              <a:gd name="T12" fmla="*/ 28 w 56"/>
              <a:gd name="T13" fmla="*/ 0 h 56"/>
              <a:gd name="T14" fmla="*/ 47 w 56"/>
              <a:gd name="T15" fmla="*/ 34 h 56"/>
              <a:gd name="T16" fmla="*/ 33 w 56"/>
              <a:gd name="T17" fmla="*/ 34 h 56"/>
              <a:gd name="T18" fmla="*/ 33 w 56"/>
              <a:gd name="T19" fmla="*/ 48 h 56"/>
              <a:gd name="T20" fmla="*/ 33 w 56"/>
              <a:gd name="T21" fmla="*/ 48 h 56"/>
              <a:gd name="T22" fmla="*/ 22 w 56"/>
              <a:gd name="T23" fmla="*/ 48 h 56"/>
              <a:gd name="T24" fmla="*/ 22 w 56"/>
              <a:gd name="T25" fmla="*/ 34 h 56"/>
              <a:gd name="T26" fmla="*/ 8 w 56"/>
              <a:gd name="T27" fmla="*/ 34 h 56"/>
              <a:gd name="T28" fmla="*/ 8 w 56"/>
              <a:gd name="T29" fmla="*/ 23 h 56"/>
              <a:gd name="T30" fmla="*/ 22 w 56"/>
              <a:gd name="T31" fmla="*/ 23 h 56"/>
              <a:gd name="T32" fmla="*/ 22 w 56"/>
              <a:gd name="T33" fmla="*/ 9 h 56"/>
              <a:gd name="T34" fmla="*/ 24 w 56"/>
              <a:gd name="T35" fmla="*/ 9 h 56"/>
              <a:gd name="T36" fmla="*/ 33 w 56"/>
              <a:gd name="T37" fmla="*/ 9 h 56"/>
              <a:gd name="T38" fmla="*/ 33 w 56"/>
              <a:gd name="T39" fmla="*/ 23 h 56"/>
              <a:gd name="T40" fmla="*/ 47 w 56"/>
              <a:gd name="T41" fmla="*/ 23 h 56"/>
              <a:gd name="T42" fmla="*/ 47 w 56"/>
              <a:gd name="T43" fmla="*/ 3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" h="56">
                <a:moveTo>
                  <a:pt x="28" y="0"/>
                </a:moveTo>
                <a:cubicBezTo>
                  <a:pt x="26" y="0"/>
                  <a:pt x="23" y="0"/>
                  <a:pt x="21" y="1"/>
                </a:cubicBezTo>
                <a:cubicBezTo>
                  <a:pt x="9" y="4"/>
                  <a:pt x="0" y="15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0" y="56"/>
                  <a:pt x="31" y="56"/>
                  <a:pt x="33" y="56"/>
                </a:cubicBezTo>
                <a:cubicBezTo>
                  <a:pt x="46" y="53"/>
                  <a:pt x="56" y="42"/>
                  <a:pt x="56" y="28"/>
                </a:cubicBezTo>
                <a:cubicBezTo>
                  <a:pt x="56" y="13"/>
                  <a:pt x="43" y="0"/>
                  <a:pt x="28" y="0"/>
                </a:cubicBezTo>
                <a:close/>
                <a:moveTo>
                  <a:pt x="47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34"/>
                  <a:pt x="22" y="34"/>
                  <a:pt x="22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23"/>
                  <a:pt x="8" y="23"/>
                  <a:pt x="8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9"/>
                  <a:pt x="22" y="9"/>
                  <a:pt x="22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23"/>
                  <a:pt x="33" y="23"/>
                  <a:pt x="33" y="23"/>
                </a:cubicBezTo>
                <a:cubicBezTo>
                  <a:pt x="47" y="23"/>
                  <a:pt x="47" y="23"/>
                  <a:pt x="47" y="23"/>
                </a:cubicBezTo>
                <a:lnTo>
                  <a:pt x="47" y="3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22"/>
          <p:cNvSpPr>
            <a:spLocks/>
          </p:cNvSpPr>
          <p:nvPr/>
        </p:nvSpPr>
        <p:spPr bwMode="auto">
          <a:xfrm rot="20976120">
            <a:off x="4316747" y="694515"/>
            <a:ext cx="1290638" cy="1555750"/>
          </a:xfrm>
          <a:custGeom>
            <a:avLst/>
            <a:gdLst>
              <a:gd name="T0" fmla="*/ 1 w 342"/>
              <a:gd name="T1" fmla="*/ 16 h 414"/>
              <a:gd name="T2" fmla="*/ 16 w 342"/>
              <a:gd name="T3" fmla="*/ 30 h 414"/>
              <a:gd name="T4" fmla="*/ 23 w 342"/>
              <a:gd name="T5" fmla="*/ 30 h 414"/>
              <a:gd name="T6" fmla="*/ 312 w 342"/>
              <a:gd name="T7" fmla="*/ 318 h 414"/>
              <a:gd name="T8" fmla="*/ 302 w 342"/>
              <a:gd name="T9" fmla="*/ 392 h 414"/>
              <a:gd name="T10" fmla="*/ 307 w 342"/>
              <a:gd name="T11" fmla="*/ 406 h 414"/>
              <a:gd name="T12" fmla="*/ 307 w 342"/>
              <a:gd name="T13" fmla="*/ 406 h 414"/>
              <a:gd name="T14" fmla="*/ 331 w 342"/>
              <a:gd name="T15" fmla="*/ 399 h 414"/>
              <a:gd name="T16" fmla="*/ 342 w 342"/>
              <a:gd name="T17" fmla="*/ 318 h 414"/>
              <a:gd name="T18" fmla="*/ 23 w 342"/>
              <a:gd name="T19" fmla="*/ 0 h 414"/>
              <a:gd name="T20" fmla="*/ 15 w 342"/>
              <a:gd name="T21" fmla="*/ 0 h 414"/>
              <a:gd name="T22" fmla="*/ 1 w 342"/>
              <a:gd name="T23" fmla="*/ 1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2" h="414">
                <a:moveTo>
                  <a:pt x="1" y="16"/>
                </a:moveTo>
                <a:cubicBezTo>
                  <a:pt x="2" y="24"/>
                  <a:pt x="8" y="30"/>
                  <a:pt x="16" y="30"/>
                </a:cubicBezTo>
                <a:cubicBezTo>
                  <a:pt x="18" y="30"/>
                  <a:pt x="21" y="30"/>
                  <a:pt x="23" y="30"/>
                </a:cubicBezTo>
                <a:cubicBezTo>
                  <a:pt x="183" y="30"/>
                  <a:pt x="312" y="159"/>
                  <a:pt x="312" y="318"/>
                </a:cubicBezTo>
                <a:cubicBezTo>
                  <a:pt x="312" y="344"/>
                  <a:pt x="309" y="368"/>
                  <a:pt x="302" y="392"/>
                </a:cubicBezTo>
                <a:cubicBezTo>
                  <a:pt x="301" y="397"/>
                  <a:pt x="303" y="403"/>
                  <a:pt x="307" y="406"/>
                </a:cubicBezTo>
                <a:cubicBezTo>
                  <a:pt x="307" y="406"/>
                  <a:pt x="307" y="406"/>
                  <a:pt x="307" y="406"/>
                </a:cubicBezTo>
                <a:cubicBezTo>
                  <a:pt x="315" y="414"/>
                  <a:pt x="328" y="410"/>
                  <a:pt x="331" y="399"/>
                </a:cubicBezTo>
                <a:cubicBezTo>
                  <a:pt x="338" y="373"/>
                  <a:pt x="342" y="346"/>
                  <a:pt x="342" y="318"/>
                </a:cubicBezTo>
                <a:cubicBezTo>
                  <a:pt x="342" y="143"/>
                  <a:pt x="199" y="0"/>
                  <a:pt x="23" y="0"/>
                </a:cubicBezTo>
                <a:cubicBezTo>
                  <a:pt x="20" y="0"/>
                  <a:pt x="17" y="0"/>
                  <a:pt x="15" y="0"/>
                </a:cubicBezTo>
                <a:cubicBezTo>
                  <a:pt x="6" y="0"/>
                  <a:pt x="0" y="8"/>
                  <a:pt x="1" y="16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Isosceles Triangle 81"/>
          <p:cNvSpPr/>
          <p:nvPr/>
        </p:nvSpPr>
        <p:spPr>
          <a:xfrm rot="14963714">
            <a:off x="3890536" y="728678"/>
            <a:ext cx="365160" cy="458596"/>
          </a:xfrm>
          <a:prstGeom prst="triangle">
            <a:avLst>
              <a:gd name="adj" fmla="val 47392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23"/>
          <p:cNvSpPr>
            <a:spLocks/>
          </p:cNvSpPr>
          <p:nvPr/>
        </p:nvSpPr>
        <p:spPr bwMode="auto">
          <a:xfrm>
            <a:off x="5678981" y="2435134"/>
            <a:ext cx="441325" cy="1243013"/>
          </a:xfrm>
          <a:custGeom>
            <a:avLst/>
            <a:gdLst>
              <a:gd name="T0" fmla="*/ 2 w 117"/>
              <a:gd name="T1" fmla="*/ 7 h 331"/>
              <a:gd name="T2" fmla="*/ 2 w 117"/>
              <a:gd name="T3" fmla="*/ 8 h 331"/>
              <a:gd name="T4" fmla="*/ 5 w 117"/>
              <a:gd name="T5" fmla="*/ 19 h 331"/>
              <a:gd name="T6" fmla="*/ 98 w 117"/>
              <a:gd name="T7" fmla="*/ 196 h 331"/>
              <a:gd name="T8" fmla="*/ 62 w 117"/>
              <a:gd name="T9" fmla="*/ 315 h 331"/>
              <a:gd name="T10" fmla="*/ 64 w 117"/>
              <a:gd name="T11" fmla="*/ 327 h 331"/>
              <a:gd name="T12" fmla="*/ 64 w 117"/>
              <a:gd name="T13" fmla="*/ 327 h 331"/>
              <a:gd name="T14" fmla="*/ 78 w 117"/>
              <a:gd name="T15" fmla="*/ 326 h 331"/>
              <a:gd name="T16" fmla="*/ 117 w 117"/>
              <a:gd name="T17" fmla="*/ 196 h 331"/>
              <a:gd name="T18" fmla="*/ 16 w 117"/>
              <a:gd name="T19" fmla="*/ 3 h 331"/>
              <a:gd name="T20" fmla="*/ 2 w 117"/>
              <a:gd name="T21" fmla="*/ 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7" h="331">
                <a:moveTo>
                  <a:pt x="2" y="7"/>
                </a:moveTo>
                <a:cubicBezTo>
                  <a:pt x="2" y="8"/>
                  <a:pt x="2" y="8"/>
                  <a:pt x="2" y="8"/>
                </a:cubicBezTo>
                <a:cubicBezTo>
                  <a:pt x="0" y="12"/>
                  <a:pt x="2" y="17"/>
                  <a:pt x="5" y="19"/>
                </a:cubicBezTo>
                <a:cubicBezTo>
                  <a:pt x="61" y="58"/>
                  <a:pt x="98" y="123"/>
                  <a:pt x="98" y="196"/>
                </a:cubicBezTo>
                <a:cubicBezTo>
                  <a:pt x="98" y="240"/>
                  <a:pt x="85" y="281"/>
                  <a:pt x="62" y="315"/>
                </a:cubicBezTo>
                <a:cubicBezTo>
                  <a:pt x="60" y="319"/>
                  <a:pt x="61" y="324"/>
                  <a:pt x="64" y="327"/>
                </a:cubicBezTo>
                <a:cubicBezTo>
                  <a:pt x="64" y="327"/>
                  <a:pt x="64" y="327"/>
                  <a:pt x="64" y="327"/>
                </a:cubicBezTo>
                <a:cubicBezTo>
                  <a:pt x="68" y="331"/>
                  <a:pt x="75" y="331"/>
                  <a:pt x="78" y="326"/>
                </a:cubicBezTo>
                <a:cubicBezTo>
                  <a:pt x="103" y="289"/>
                  <a:pt x="117" y="244"/>
                  <a:pt x="117" y="196"/>
                </a:cubicBezTo>
                <a:cubicBezTo>
                  <a:pt x="117" y="116"/>
                  <a:pt x="77" y="46"/>
                  <a:pt x="16" y="3"/>
                </a:cubicBezTo>
                <a:cubicBezTo>
                  <a:pt x="11" y="0"/>
                  <a:pt x="5" y="2"/>
                  <a:pt x="2" y="7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Isosceles Triangle 82"/>
          <p:cNvSpPr/>
          <p:nvPr/>
        </p:nvSpPr>
        <p:spPr>
          <a:xfrm rot="18237154">
            <a:off x="5482417" y="2247863"/>
            <a:ext cx="262208" cy="329301"/>
          </a:xfrm>
          <a:prstGeom prst="triangle">
            <a:avLst>
              <a:gd name="adj" fmla="val 47392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24"/>
          <p:cNvSpPr>
            <a:spLocks/>
          </p:cNvSpPr>
          <p:nvPr/>
        </p:nvSpPr>
        <p:spPr bwMode="auto">
          <a:xfrm>
            <a:off x="5803694" y="3709483"/>
            <a:ext cx="509588" cy="1130300"/>
          </a:xfrm>
          <a:custGeom>
            <a:avLst/>
            <a:gdLst>
              <a:gd name="T0" fmla="*/ 75 w 135"/>
              <a:gd name="T1" fmla="*/ 7 h 301"/>
              <a:gd name="T2" fmla="*/ 75 w 135"/>
              <a:gd name="T3" fmla="*/ 7 h 301"/>
              <a:gd name="T4" fmla="*/ 76 w 135"/>
              <a:gd name="T5" fmla="*/ 18 h 301"/>
              <a:gd name="T6" fmla="*/ 115 w 135"/>
              <a:gd name="T7" fmla="*/ 125 h 301"/>
              <a:gd name="T8" fmla="*/ 8 w 135"/>
              <a:gd name="T9" fmla="*/ 279 h 301"/>
              <a:gd name="T10" fmla="*/ 3 w 135"/>
              <a:gd name="T11" fmla="*/ 294 h 301"/>
              <a:gd name="T12" fmla="*/ 3 w 135"/>
              <a:gd name="T13" fmla="*/ 294 h 301"/>
              <a:gd name="T14" fmla="*/ 16 w 135"/>
              <a:gd name="T15" fmla="*/ 299 h 301"/>
              <a:gd name="T16" fmla="*/ 135 w 135"/>
              <a:gd name="T17" fmla="*/ 125 h 301"/>
              <a:gd name="T18" fmla="*/ 92 w 135"/>
              <a:gd name="T19" fmla="*/ 5 h 301"/>
              <a:gd name="T20" fmla="*/ 75 w 135"/>
              <a:gd name="T21" fmla="*/ 7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301">
                <a:moveTo>
                  <a:pt x="75" y="7"/>
                </a:moveTo>
                <a:cubicBezTo>
                  <a:pt x="75" y="7"/>
                  <a:pt x="75" y="7"/>
                  <a:pt x="75" y="7"/>
                </a:cubicBezTo>
                <a:cubicBezTo>
                  <a:pt x="73" y="10"/>
                  <a:pt x="73" y="15"/>
                  <a:pt x="76" y="18"/>
                </a:cubicBezTo>
                <a:cubicBezTo>
                  <a:pt x="100" y="47"/>
                  <a:pt x="115" y="84"/>
                  <a:pt x="115" y="125"/>
                </a:cubicBezTo>
                <a:cubicBezTo>
                  <a:pt x="115" y="195"/>
                  <a:pt x="70" y="256"/>
                  <a:pt x="8" y="279"/>
                </a:cubicBezTo>
                <a:cubicBezTo>
                  <a:pt x="3" y="282"/>
                  <a:pt x="0" y="288"/>
                  <a:pt x="3" y="294"/>
                </a:cubicBezTo>
                <a:cubicBezTo>
                  <a:pt x="3" y="294"/>
                  <a:pt x="3" y="294"/>
                  <a:pt x="3" y="294"/>
                </a:cubicBezTo>
                <a:cubicBezTo>
                  <a:pt x="5" y="299"/>
                  <a:pt x="11" y="301"/>
                  <a:pt x="16" y="299"/>
                </a:cubicBezTo>
                <a:cubicBezTo>
                  <a:pt x="86" y="272"/>
                  <a:pt x="135" y="204"/>
                  <a:pt x="135" y="125"/>
                </a:cubicBezTo>
                <a:cubicBezTo>
                  <a:pt x="135" y="79"/>
                  <a:pt x="119" y="38"/>
                  <a:pt x="92" y="5"/>
                </a:cubicBezTo>
                <a:cubicBezTo>
                  <a:pt x="88" y="0"/>
                  <a:pt x="79" y="0"/>
                  <a:pt x="75" y="7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Isosceles Triangle 83"/>
          <p:cNvSpPr/>
          <p:nvPr/>
        </p:nvSpPr>
        <p:spPr>
          <a:xfrm rot="19579916">
            <a:off x="6024744" y="3639546"/>
            <a:ext cx="222455" cy="279376"/>
          </a:xfrm>
          <a:prstGeom prst="triangle">
            <a:avLst>
              <a:gd name="adj" fmla="val 47392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25"/>
          <p:cNvSpPr>
            <a:spLocks/>
          </p:cNvSpPr>
          <p:nvPr/>
        </p:nvSpPr>
        <p:spPr bwMode="auto">
          <a:xfrm>
            <a:off x="4715829" y="4710056"/>
            <a:ext cx="1001713" cy="939800"/>
          </a:xfrm>
          <a:custGeom>
            <a:avLst/>
            <a:gdLst>
              <a:gd name="T0" fmla="*/ 224 w 265"/>
              <a:gd name="T1" fmla="*/ 3 h 250"/>
              <a:gd name="T2" fmla="*/ 224 w 265"/>
              <a:gd name="T3" fmla="*/ 3 h 250"/>
              <a:gd name="T4" fmla="*/ 222 w 265"/>
              <a:gd name="T5" fmla="*/ 14 h 250"/>
              <a:gd name="T6" fmla="*/ 246 w 265"/>
              <a:gd name="T7" fmla="*/ 99 h 250"/>
              <a:gd name="T8" fmla="*/ 116 w 265"/>
              <a:gd name="T9" fmla="*/ 231 h 250"/>
              <a:gd name="T10" fmla="*/ 14 w 265"/>
              <a:gd name="T11" fmla="*/ 196 h 250"/>
              <a:gd name="T12" fmla="*/ 3 w 265"/>
              <a:gd name="T13" fmla="*/ 197 h 250"/>
              <a:gd name="T14" fmla="*/ 3 w 265"/>
              <a:gd name="T15" fmla="*/ 197 h 250"/>
              <a:gd name="T16" fmla="*/ 4 w 265"/>
              <a:gd name="T17" fmla="*/ 208 h 250"/>
              <a:gd name="T18" fmla="*/ 118 w 265"/>
              <a:gd name="T19" fmla="*/ 247 h 250"/>
              <a:gd name="T20" fmla="*/ 261 w 265"/>
              <a:gd name="T21" fmla="*/ 105 h 250"/>
              <a:gd name="T22" fmla="*/ 236 w 265"/>
              <a:gd name="T23" fmla="*/ 5 h 250"/>
              <a:gd name="T24" fmla="*/ 224 w 265"/>
              <a:gd name="T25" fmla="*/ 3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5" h="250">
                <a:moveTo>
                  <a:pt x="224" y="3"/>
                </a:moveTo>
                <a:cubicBezTo>
                  <a:pt x="224" y="3"/>
                  <a:pt x="224" y="3"/>
                  <a:pt x="224" y="3"/>
                </a:cubicBezTo>
                <a:cubicBezTo>
                  <a:pt x="221" y="6"/>
                  <a:pt x="220" y="10"/>
                  <a:pt x="222" y="14"/>
                </a:cubicBezTo>
                <a:cubicBezTo>
                  <a:pt x="239" y="38"/>
                  <a:pt x="247" y="68"/>
                  <a:pt x="246" y="99"/>
                </a:cubicBezTo>
                <a:cubicBezTo>
                  <a:pt x="242" y="169"/>
                  <a:pt x="185" y="226"/>
                  <a:pt x="116" y="231"/>
                </a:cubicBezTo>
                <a:cubicBezTo>
                  <a:pt x="77" y="233"/>
                  <a:pt x="41" y="220"/>
                  <a:pt x="14" y="196"/>
                </a:cubicBezTo>
                <a:cubicBezTo>
                  <a:pt x="11" y="193"/>
                  <a:pt x="5" y="194"/>
                  <a:pt x="3" y="197"/>
                </a:cubicBezTo>
                <a:cubicBezTo>
                  <a:pt x="3" y="197"/>
                  <a:pt x="3" y="197"/>
                  <a:pt x="3" y="197"/>
                </a:cubicBezTo>
                <a:cubicBezTo>
                  <a:pt x="0" y="201"/>
                  <a:pt x="1" y="205"/>
                  <a:pt x="4" y="208"/>
                </a:cubicBezTo>
                <a:cubicBezTo>
                  <a:pt x="34" y="235"/>
                  <a:pt x="74" y="250"/>
                  <a:pt x="118" y="247"/>
                </a:cubicBezTo>
                <a:cubicBezTo>
                  <a:pt x="193" y="241"/>
                  <a:pt x="255" y="181"/>
                  <a:pt x="261" y="105"/>
                </a:cubicBezTo>
                <a:cubicBezTo>
                  <a:pt x="265" y="68"/>
                  <a:pt x="255" y="33"/>
                  <a:pt x="236" y="5"/>
                </a:cubicBezTo>
                <a:cubicBezTo>
                  <a:pt x="233" y="1"/>
                  <a:pt x="228" y="0"/>
                  <a:pt x="224" y="3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Isosceles Triangle 84"/>
          <p:cNvSpPr/>
          <p:nvPr/>
        </p:nvSpPr>
        <p:spPr>
          <a:xfrm rot="19846777">
            <a:off x="5492273" y="4630934"/>
            <a:ext cx="208370" cy="261687"/>
          </a:xfrm>
          <a:prstGeom prst="triangle">
            <a:avLst>
              <a:gd name="adj" fmla="val 47392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262441" y="1145471"/>
            <a:ext cx="511681" cy="511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801601" y="2820104"/>
            <a:ext cx="511681" cy="5116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007282" y="4200072"/>
            <a:ext cx="511681" cy="5116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5321282" y="5201424"/>
            <a:ext cx="511681" cy="51168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5351561" y="12096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899643" y="291019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113232" y="425372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419150" y="52753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6302675" y="1385426"/>
            <a:ext cx="345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Your content to play here, or through paste in this box, and select only the text. Your content to play here</a:t>
            </a:r>
            <a:endParaRPr lang="en-US" sz="1200" dirty="0"/>
          </a:p>
        </p:txBody>
      </p:sp>
      <p:sp>
        <p:nvSpPr>
          <p:cNvPr id="101" name="TextBox 100"/>
          <p:cNvSpPr txBox="1"/>
          <p:nvPr/>
        </p:nvSpPr>
        <p:spPr>
          <a:xfrm>
            <a:off x="6301914" y="1087727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DATA TAMPLE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6765112" y="2840668"/>
            <a:ext cx="345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Your content to play here, or through paste in this box, and select only the text. Your content to play here</a:t>
            </a:r>
            <a:endParaRPr lang="en-US" sz="1200" dirty="0"/>
          </a:p>
        </p:txBody>
      </p:sp>
      <p:sp>
        <p:nvSpPr>
          <p:cNvPr id="103" name="TextBox 102"/>
          <p:cNvSpPr txBox="1"/>
          <p:nvPr/>
        </p:nvSpPr>
        <p:spPr>
          <a:xfrm>
            <a:off x="6764351" y="2542969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+mj-lt"/>
              </a:rPr>
              <a:t>DATA TAMPLE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7049989" y="4243649"/>
            <a:ext cx="345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Your content to play here, or through paste in this box, and select only the text. Your content to play here</a:t>
            </a:r>
            <a:endParaRPr lang="en-US" sz="1200" dirty="0"/>
          </a:p>
        </p:txBody>
      </p:sp>
      <p:sp>
        <p:nvSpPr>
          <p:cNvPr id="105" name="TextBox 104"/>
          <p:cNvSpPr txBox="1"/>
          <p:nvPr/>
        </p:nvSpPr>
        <p:spPr>
          <a:xfrm>
            <a:off x="7049228" y="3945950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+mj-lt"/>
              </a:rPr>
              <a:t>DATA TAMPLE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6232864" y="5345234"/>
            <a:ext cx="345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Your content to play here, or through paste in this box, and select only the text. Your content to play here</a:t>
            </a:r>
            <a:endParaRPr lang="en-US" sz="1200" dirty="0"/>
          </a:p>
        </p:txBody>
      </p:sp>
      <p:sp>
        <p:nvSpPr>
          <p:cNvPr id="107" name="TextBox 106"/>
          <p:cNvSpPr txBox="1"/>
          <p:nvPr/>
        </p:nvSpPr>
        <p:spPr>
          <a:xfrm>
            <a:off x="6232103" y="5047535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5"/>
                </a:solidFill>
                <a:latin typeface="+mj-lt"/>
              </a:rPr>
              <a:t>DATA TAMPLE</a:t>
            </a:r>
          </a:p>
        </p:txBody>
      </p:sp>
    </p:spTree>
    <p:extLst>
      <p:ext uri="{BB962C8B-B14F-4D97-AF65-F5344CB8AC3E}">
        <p14:creationId xmlns:p14="http://schemas.microsoft.com/office/powerpoint/2010/main" val="31254326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 rot="21111506">
            <a:off x="5941570" y="2083834"/>
            <a:ext cx="1828800" cy="1828800"/>
          </a:xfrm>
          <a:custGeom>
            <a:avLst/>
            <a:gdLst>
              <a:gd name="T0" fmla="*/ 509 w 536"/>
              <a:gd name="T1" fmla="*/ 238 h 537"/>
              <a:gd name="T2" fmla="*/ 525 w 536"/>
              <a:gd name="T3" fmla="*/ 191 h 537"/>
              <a:gd name="T4" fmla="*/ 479 w 536"/>
              <a:gd name="T5" fmla="*/ 148 h 537"/>
              <a:gd name="T6" fmla="*/ 485 w 536"/>
              <a:gd name="T7" fmla="*/ 110 h 537"/>
              <a:gd name="T8" fmla="*/ 434 w 536"/>
              <a:gd name="T9" fmla="*/ 91 h 537"/>
              <a:gd name="T10" fmla="*/ 428 w 536"/>
              <a:gd name="T11" fmla="*/ 53 h 537"/>
              <a:gd name="T12" fmla="*/ 378 w 536"/>
              <a:gd name="T13" fmla="*/ 24 h 537"/>
              <a:gd name="T14" fmla="*/ 342 w 536"/>
              <a:gd name="T15" fmla="*/ 37 h 537"/>
              <a:gd name="T16" fmla="*/ 305 w 536"/>
              <a:gd name="T17" fmla="*/ 29 h 537"/>
              <a:gd name="T18" fmla="*/ 279 w 536"/>
              <a:gd name="T19" fmla="*/ 0 h 537"/>
              <a:gd name="T20" fmla="*/ 221 w 536"/>
              <a:gd name="T21" fmla="*/ 4 h 537"/>
              <a:gd name="T22" fmla="*/ 199 w 536"/>
              <a:gd name="T23" fmla="*/ 36 h 537"/>
              <a:gd name="T24" fmla="*/ 135 w 536"/>
              <a:gd name="T25" fmla="*/ 35 h 537"/>
              <a:gd name="T26" fmla="*/ 104 w 536"/>
              <a:gd name="T27" fmla="*/ 89 h 537"/>
              <a:gd name="T28" fmla="*/ 73 w 536"/>
              <a:gd name="T29" fmla="*/ 84 h 537"/>
              <a:gd name="T30" fmla="*/ 58 w 536"/>
              <a:gd name="T31" fmla="*/ 146 h 537"/>
              <a:gd name="T32" fmla="*/ 32 w 536"/>
              <a:gd name="T33" fmla="*/ 140 h 537"/>
              <a:gd name="T34" fmla="*/ 43 w 536"/>
              <a:gd name="T35" fmla="*/ 177 h 537"/>
              <a:gd name="T36" fmla="*/ 3 w 536"/>
              <a:gd name="T37" fmla="*/ 226 h 537"/>
              <a:gd name="T38" fmla="*/ 26 w 536"/>
              <a:gd name="T39" fmla="*/ 285 h 537"/>
              <a:gd name="T40" fmla="*/ 4 w 536"/>
              <a:gd name="T41" fmla="*/ 318 h 537"/>
              <a:gd name="T42" fmla="*/ 20 w 536"/>
              <a:gd name="T43" fmla="*/ 373 h 537"/>
              <a:gd name="T44" fmla="*/ 56 w 536"/>
              <a:gd name="T45" fmla="*/ 388 h 537"/>
              <a:gd name="T46" fmla="*/ 70 w 536"/>
              <a:gd name="T47" fmla="*/ 450 h 537"/>
              <a:gd name="T48" fmla="*/ 130 w 536"/>
              <a:gd name="T49" fmla="*/ 468 h 537"/>
              <a:gd name="T50" fmla="*/ 142 w 536"/>
              <a:gd name="T51" fmla="*/ 506 h 537"/>
              <a:gd name="T52" fmla="*/ 195 w 536"/>
              <a:gd name="T53" fmla="*/ 527 h 537"/>
              <a:gd name="T54" fmla="*/ 229 w 536"/>
              <a:gd name="T55" fmla="*/ 508 h 537"/>
              <a:gd name="T56" fmla="*/ 286 w 536"/>
              <a:gd name="T57" fmla="*/ 536 h 537"/>
              <a:gd name="T58" fmla="*/ 338 w 536"/>
              <a:gd name="T59" fmla="*/ 501 h 537"/>
              <a:gd name="T60" fmla="*/ 375 w 536"/>
              <a:gd name="T61" fmla="*/ 515 h 537"/>
              <a:gd name="T62" fmla="*/ 371 w 536"/>
              <a:gd name="T63" fmla="*/ 488 h 537"/>
              <a:gd name="T64" fmla="*/ 434 w 536"/>
              <a:gd name="T65" fmla="*/ 480 h 537"/>
              <a:gd name="T66" fmla="*/ 432 w 536"/>
              <a:gd name="T67" fmla="*/ 448 h 537"/>
              <a:gd name="T68" fmla="*/ 488 w 536"/>
              <a:gd name="T69" fmla="*/ 421 h 537"/>
              <a:gd name="T70" fmla="*/ 493 w 536"/>
              <a:gd name="T71" fmla="*/ 359 h 537"/>
              <a:gd name="T72" fmla="*/ 527 w 536"/>
              <a:gd name="T73" fmla="*/ 339 h 537"/>
              <a:gd name="T74" fmla="*/ 536 w 536"/>
              <a:gd name="T75" fmla="*/ 282 h 537"/>
              <a:gd name="T76" fmla="*/ 510 w 536"/>
              <a:gd name="T77" fmla="*/ 253 h 537"/>
              <a:gd name="T78" fmla="*/ 391 w 536"/>
              <a:gd name="T79" fmla="*/ 214 h 537"/>
              <a:gd name="T80" fmla="*/ 423 w 536"/>
              <a:gd name="T81" fmla="*/ 127 h 537"/>
              <a:gd name="T82" fmla="*/ 254 w 536"/>
              <a:gd name="T83" fmla="*/ 135 h 537"/>
              <a:gd name="T84" fmla="*/ 125 w 536"/>
              <a:gd name="T85" fmla="*/ 113 h 537"/>
              <a:gd name="T86" fmla="*/ 134 w 536"/>
              <a:gd name="T87" fmla="*/ 269 h 537"/>
              <a:gd name="T88" fmla="*/ 78 w 536"/>
              <a:gd name="T89" fmla="*/ 177 h 537"/>
              <a:gd name="T90" fmla="*/ 268 w 536"/>
              <a:gd name="T91" fmla="*/ 403 h 537"/>
              <a:gd name="T92" fmla="*/ 121 w 536"/>
              <a:gd name="T93" fmla="*/ 421 h 537"/>
              <a:gd name="T94" fmla="*/ 358 w 536"/>
              <a:gd name="T95" fmla="*/ 369 h 537"/>
              <a:gd name="T96" fmla="*/ 409 w 536"/>
              <a:gd name="T97" fmla="*/ 42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6" h="537">
                <a:moveTo>
                  <a:pt x="510" y="253"/>
                </a:moveTo>
                <a:cubicBezTo>
                  <a:pt x="510" y="250"/>
                  <a:pt x="510" y="247"/>
                  <a:pt x="509" y="245"/>
                </a:cubicBezTo>
                <a:cubicBezTo>
                  <a:pt x="509" y="238"/>
                  <a:pt x="509" y="238"/>
                  <a:pt x="509" y="238"/>
                </a:cubicBezTo>
                <a:cubicBezTo>
                  <a:pt x="508" y="231"/>
                  <a:pt x="507" y="223"/>
                  <a:pt x="505" y="216"/>
                </a:cubicBezTo>
                <a:cubicBezTo>
                  <a:pt x="528" y="202"/>
                  <a:pt x="528" y="202"/>
                  <a:pt x="528" y="202"/>
                </a:cubicBezTo>
                <a:cubicBezTo>
                  <a:pt x="525" y="191"/>
                  <a:pt x="525" y="191"/>
                  <a:pt x="525" y="191"/>
                </a:cubicBezTo>
                <a:cubicBezTo>
                  <a:pt x="522" y="181"/>
                  <a:pt x="522" y="181"/>
                  <a:pt x="522" y="181"/>
                </a:cubicBezTo>
                <a:cubicBezTo>
                  <a:pt x="495" y="182"/>
                  <a:pt x="495" y="182"/>
                  <a:pt x="495" y="182"/>
                </a:cubicBezTo>
                <a:cubicBezTo>
                  <a:pt x="490" y="171"/>
                  <a:pt x="485" y="159"/>
                  <a:pt x="479" y="148"/>
                </a:cubicBezTo>
                <a:cubicBezTo>
                  <a:pt x="497" y="128"/>
                  <a:pt x="497" y="128"/>
                  <a:pt x="497" y="128"/>
                </a:cubicBezTo>
                <a:cubicBezTo>
                  <a:pt x="491" y="119"/>
                  <a:pt x="491" y="119"/>
                  <a:pt x="491" y="119"/>
                </a:cubicBezTo>
                <a:cubicBezTo>
                  <a:pt x="485" y="110"/>
                  <a:pt x="485" y="110"/>
                  <a:pt x="485" y="110"/>
                </a:cubicBezTo>
                <a:cubicBezTo>
                  <a:pt x="459" y="119"/>
                  <a:pt x="459" y="119"/>
                  <a:pt x="459" y="119"/>
                </a:cubicBezTo>
                <a:cubicBezTo>
                  <a:pt x="455" y="114"/>
                  <a:pt x="451" y="109"/>
                  <a:pt x="447" y="105"/>
                </a:cubicBezTo>
                <a:cubicBezTo>
                  <a:pt x="443" y="100"/>
                  <a:pt x="439" y="96"/>
                  <a:pt x="434" y="91"/>
                </a:cubicBezTo>
                <a:cubicBezTo>
                  <a:pt x="446" y="67"/>
                  <a:pt x="446" y="67"/>
                  <a:pt x="446" y="67"/>
                </a:cubicBezTo>
                <a:cubicBezTo>
                  <a:pt x="437" y="60"/>
                  <a:pt x="437" y="60"/>
                  <a:pt x="437" y="60"/>
                </a:cubicBezTo>
                <a:cubicBezTo>
                  <a:pt x="428" y="53"/>
                  <a:pt x="428" y="53"/>
                  <a:pt x="428" y="53"/>
                </a:cubicBezTo>
                <a:cubicBezTo>
                  <a:pt x="407" y="69"/>
                  <a:pt x="407" y="69"/>
                  <a:pt x="407" y="69"/>
                </a:cubicBezTo>
                <a:cubicBezTo>
                  <a:pt x="396" y="62"/>
                  <a:pt x="386" y="56"/>
                  <a:pt x="375" y="50"/>
                </a:cubicBezTo>
                <a:cubicBezTo>
                  <a:pt x="378" y="24"/>
                  <a:pt x="378" y="24"/>
                  <a:pt x="378" y="24"/>
                </a:cubicBezTo>
                <a:cubicBezTo>
                  <a:pt x="368" y="19"/>
                  <a:pt x="368" y="19"/>
                  <a:pt x="368" y="1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42" y="37"/>
                  <a:pt x="342" y="37"/>
                  <a:pt x="342" y="37"/>
                </a:cubicBezTo>
                <a:cubicBezTo>
                  <a:pt x="335" y="35"/>
                  <a:pt x="327" y="33"/>
                  <a:pt x="320" y="31"/>
                </a:cubicBezTo>
                <a:cubicBezTo>
                  <a:pt x="313" y="30"/>
                  <a:pt x="313" y="30"/>
                  <a:pt x="313" y="30"/>
                </a:cubicBezTo>
                <a:cubicBezTo>
                  <a:pt x="311" y="30"/>
                  <a:pt x="308" y="29"/>
                  <a:pt x="305" y="29"/>
                </a:cubicBezTo>
                <a:cubicBezTo>
                  <a:pt x="301" y="2"/>
                  <a:pt x="301" y="2"/>
                  <a:pt x="301" y="2"/>
                </a:cubicBezTo>
                <a:cubicBezTo>
                  <a:pt x="290" y="1"/>
                  <a:pt x="290" y="1"/>
                  <a:pt x="290" y="1"/>
                </a:cubicBezTo>
                <a:cubicBezTo>
                  <a:pt x="279" y="0"/>
                  <a:pt x="279" y="0"/>
                  <a:pt x="279" y="0"/>
                </a:cubicBezTo>
                <a:cubicBezTo>
                  <a:pt x="270" y="26"/>
                  <a:pt x="270" y="26"/>
                  <a:pt x="270" y="26"/>
                </a:cubicBezTo>
                <a:cubicBezTo>
                  <a:pt x="258" y="26"/>
                  <a:pt x="245" y="26"/>
                  <a:pt x="233" y="28"/>
                </a:cubicBezTo>
                <a:cubicBezTo>
                  <a:pt x="221" y="4"/>
                  <a:pt x="221" y="4"/>
                  <a:pt x="221" y="4"/>
                </a:cubicBezTo>
                <a:cubicBezTo>
                  <a:pt x="210" y="6"/>
                  <a:pt x="210" y="6"/>
                  <a:pt x="210" y="6"/>
                </a:cubicBezTo>
                <a:cubicBezTo>
                  <a:pt x="199" y="9"/>
                  <a:pt x="199" y="9"/>
                  <a:pt x="199" y="9"/>
                </a:cubicBezTo>
                <a:cubicBezTo>
                  <a:pt x="199" y="36"/>
                  <a:pt x="199" y="36"/>
                  <a:pt x="199" y="36"/>
                </a:cubicBezTo>
                <a:cubicBezTo>
                  <a:pt x="187" y="39"/>
                  <a:pt x="175" y="44"/>
                  <a:pt x="164" y="49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35" y="35"/>
                  <a:pt x="135" y="35"/>
                  <a:pt x="135" y="35"/>
                </a:cubicBezTo>
                <a:cubicBezTo>
                  <a:pt x="126" y="41"/>
                  <a:pt x="126" y="41"/>
                  <a:pt x="126" y="41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23" y="73"/>
                  <a:pt x="113" y="81"/>
                  <a:pt x="104" y="89"/>
                </a:cubicBezTo>
                <a:cubicBezTo>
                  <a:pt x="104" y="89"/>
                  <a:pt x="104" y="89"/>
                  <a:pt x="104" y="90"/>
                </a:cubicBezTo>
                <a:cubicBezTo>
                  <a:pt x="80" y="76"/>
                  <a:pt x="80" y="76"/>
                  <a:pt x="80" y="76"/>
                </a:cubicBezTo>
                <a:cubicBezTo>
                  <a:pt x="73" y="84"/>
                  <a:pt x="73" y="84"/>
                  <a:pt x="73" y="84"/>
                </a:cubicBezTo>
                <a:cubicBezTo>
                  <a:pt x="65" y="93"/>
                  <a:pt x="65" y="93"/>
                  <a:pt x="65" y="93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72" y="125"/>
                  <a:pt x="65" y="135"/>
                  <a:pt x="58" y="146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38" y="189"/>
                  <a:pt x="34" y="201"/>
                  <a:pt x="31" y="213"/>
                </a:cubicBezTo>
                <a:cubicBezTo>
                  <a:pt x="4" y="215"/>
                  <a:pt x="4" y="215"/>
                  <a:pt x="4" y="215"/>
                </a:cubicBezTo>
                <a:cubicBezTo>
                  <a:pt x="3" y="226"/>
                  <a:pt x="3" y="226"/>
                  <a:pt x="3" y="226"/>
                </a:cubicBezTo>
                <a:cubicBezTo>
                  <a:pt x="1" y="238"/>
                  <a:pt x="1" y="238"/>
                  <a:pt x="1" y="238"/>
                </a:cubicBezTo>
                <a:cubicBezTo>
                  <a:pt x="26" y="248"/>
                  <a:pt x="26" y="248"/>
                  <a:pt x="26" y="248"/>
                </a:cubicBezTo>
                <a:cubicBezTo>
                  <a:pt x="25" y="260"/>
                  <a:pt x="25" y="273"/>
                  <a:pt x="26" y="285"/>
                </a:cubicBezTo>
                <a:cubicBezTo>
                  <a:pt x="0" y="295"/>
                  <a:pt x="0" y="295"/>
                  <a:pt x="0" y="295"/>
                </a:cubicBezTo>
                <a:cubicBezTo>
                  <a:pt x="2" y="306"/>
                  <a:pt x="2" y="306"/>
                  <a:pt x="2" y="306"/>
                </a:cubicBezTo>
                <a:cubicBezTo>
                  <a:pt x="4" y="318"/>
                  <a:pt x="4" y="318"/>
                  <a:pt x="4" y="318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3" y="332"/>
                  <a:pt x="37" y="344"/>
                  <a:pt x="41" y="356"/>
                </a:cubicBezTo>
                <a:cubicBezTo>
                  <a:pt x="20" y="373"/>
                  <a:pt x="20" y="373"/>
                  <a:pt x="20" y="373"/>
                </a:cubicBezTo>
                <a:cubicBezTo>
                  <a:pt x="25" y="383"/>
                  <a:pt x="25" y="383"/>
                  <a:pt x="25" y="383"/>
                </a:cubicBezTo>
                <a:cubicBezTo>
                  <a:pt x="30" y="393"/>
                  <a:pt x="30" y="393"/>
                  <a:pt x="30" y="393"/>
                </a:cubicBezTo>
                <a:cubicBezTo>
                  <a:pt x="56" y="388"/>
                  <a:pt x="56" y="388"/>
                  <a:pt x="56" y="388"/>
                </a:cubicBezTo>
                <a:cubicBezTo>
                  <a:pt x="62" y="398"/>
                  <a:pt x="69" y="409"/>
                  <a:pt x="77" y="419"/>
                </a:cubicBezTo>
                <a:cubicBezTo>
                  <a:pt x="62" y="441"/>
                  <a:pt x="62" y="441"/>
                  <a:pt x="62" y="441"/>
                </a:cubicBezTo>
                <a:cubicBezTo>
                  <a:pt x="70" y="450"/>
                  <a:pt x="70" y="450"/>
                  <a:pt x="70" y="450"/>
                </a:cubicBezTo>
                <a:cubicBezTo>
                  <a:pt x="77" y="458"/>
                  <a:pt x="77" y="458"/>
                  <a:pt x="77" y="458"/>
                </a:cubicBezTo>
                <a:cubicBezTo>
                  <a:pt x="101" y="445"/>
                  <a:pt x="101" y="445"/>
                  <a:pt x="101" y="445"/>
                </a:cubicBezTo>
                <a:cubicBezTo>
                  <a:pt x="110" y="453"/>
                  <a:pt x="120" y="461"/>
                  <a:pt x="130" y="468"/>
                </a:cubicBezTo>
                <a:cubicBezTo>
                  <a:pt x="122" y="494"/>
                  <a:pt x="122" y="494"/>
                  <a:pt x="122" y="494"/>
                </a:cubicBezTo>
                <a:cubicBezTo>
                  <a:pt x="132" y="500"/>
                  <a:pt x="132" y="500"/>
                  <a:pt x="132" y="500"/>
                </a:cubicBezTo>
                <a:cubicBezTo>
                  <a:pt x="142" y="506"/>
                  <a:pt x="142" y="506"/>
                  <a:pt x="142" y="506"/>
                </a:cubicBezTo>
                <a:cubicBezTo>
                  <a:pt x="160" y="486"/>
                  <a:pt x="160" y="486"/>
                  <a:pt x="160" y="486"/>
                </a:cubicBezTo>
                <a:cubicBezTo>
                  <a:pt x="171" y="492"/>
                  <a:pt x="183" y="496"/>
                  <a:pt x="195" y="500"/>
                </a:cubicBezTo>
                <a:cubicBezTo>
                  <a:pt x="195" y="527"/>
                  <a:pt x="195" y="527"/>
                  <a:pt x="195" y="527"/>
                </a:cubicBezTo>
                <a:cubicBezTo>
                  <a:pt x="206" y="530"/>
                  <a:pt x="206" y="530"/>
                  <a:pt x="206" y="530"/>
                </a:cubicBezTo>
                <a:cubicBezTo>
                  <a:pt x="217" y="532"/>
                  <a:pt x="217" y="532"/>
                  <a:pt x="217" y="532"/>
                </a:cubicBezTo>
                <a:cubicBezTo>
                  <a:pt x="229" y="508"/>
                  <a:pt x="229" y="508"/>
                  <a:pt x="229" y="508"/>
                </a:cubicBezTo>
                <a:cubicBezTo>
                  <a:pt x="242" y="510"/>
                  <a:pt x="254" y="511"/>
                  <a:pt x="266" y="511"/>
                </a:cubicBezTo>
                <a:cubicBezTo>
                  <a:pt x="274" y="537"/>
                  <a:pt x="274" y="537"/>
                  <a:pt x="274" y="537"/>
                </a:cubicBezTo>
                <a:cubicBezTo>
                  <a:pt x="286" y="536"/>
                  <a:pt x="286" y="536"/>
                  <a:pt x="286" y="536"/>
                </a:cubicBezTo>
                <a:cubicBezTo>
                  <a:pt x="297" y="536"/>
                  <a:pt x="297" y="536"/>
                  <a:pt x="297" y="536"/>
                </a:cubicBezTo>
                <a:cubicBezTo>
                  <a:pt x="302" y="509"/>
                  <a:pt x="302" y="509"/>
                  <a:pt x="302" y="509"/>
                </a:cubicBezTo>
                <a:cubicBezTo>
                  <a:pt x="314" y="507"/>
                  <a:pt x="326" y="505"/>
                  <a:pt x="338" y="501"/>
                </a:cubicBezTo>
                <a:cubicBezTo>
                  <a:pt x="353" y="523"/>
                  <a:pt x="353" y="523"/>
                  <a:pt x="353" y="523"/>
                </a:cubicBezTo>
                <a:cubicBezTo>
                  <a:pt x="364" y="519"/>
                  <a:pt x="364" y="519"/>
                  <a:pt x="364" y="519"/>
                </a:cubicBezTo>
                <a:cubicBezTo>
                  <a:pt x="375" y="515"/>
                  <a:pt x="375" y="515"/>
                  <a:pt x="375" y="515"/>
                </a:cubicBezTo>
                <a:cubicBezTo>
                  <a:pt x="372" y="499"/>
                  <a:pt x="372" y="499"/>
                  <a:pt x="372" y="499"/>
                </a:cubicBezTo>
                <a:cubicBezTo>
                  <a:pt x="372" y="499"/>
                  <a:pt x="372" y="499"/>
                  <a:pt x="372" y="499"/>
                </a:cubicBezTo>
                <a:cubicBezTo>
                  <a:pt x="371" y="488"/>
                  <a:pt x="371" y="488"/>
                  <a:pt x="371" y="488"/>
                </a:cubicBezTo>
                <a:cubicBezTo>
                  <a:pt x="382" y="483"/>
                  <a:pt x="393" y="477"/>
                  <a:pt x="403" y="470"/>
                </a:cubicBezTo>
                <a:cubicBezTo>
                  <a:pt x="425" y="487"/>
                  <a:pt x="425" y="487"/>
                  <a:pt x="425" y="487"/>
                </a:cubicBezTo>
                <a:cubicBezTo>
                  <a:pt x="434" y="480"/>
                  <a:pt x="434" y="480"/>
                  <a:pt x="434" y="480"/>
                </a:cubicBezTo>
                <a:cubicBezTo>
                  <a:pt x="442" y="473"/>
                  <a:pt x="442" y="473"/>
                  <a:pt x="442" y="473"/>
                </a:cubicBezTo>
                <a:cubicBezTo>
                  <a:pt x="431" y="448"/>
                  <a:pt x="431" y="448"/>
                  <a:pt x="431" y="448"/>
                </a:cubicBezTo>
                <a:cubicBezTo>
                  <a:pt x="431" y="448"/>
                  <a:pt x="431" y="448"/>
                  <a:pt x="432" y="448"/>
                </a:cubicBezTo>
                <a:cubicBezTo>
                  <a:pt x="441" y="439"/>
                  <a:pt x="449" y="430"/>
                  <a:pt x="457" y="421"/>
                </a:cubicBezTo>
                <a:cubicBezTo>
                  <a:pt x="482" y="431"/>
                  <a:pt x="482" y="431"/>
                  <a:pt x="482" y="431"/>
                </a:cubicBezTo>
                <a:cubicBezTo>
                  <a:pt x="488" y="421"/>
                  <a:pt x="488" y="421"/>
                  <a:pt x="488" y="421"/>
                </a:cubicBezTo>
                <a:cubicBezTo>
                  <a:pt x="495" y="412"/>
                  <a:pt x="495" y="412"/>
                  <a:pt x="495" y="412"/>
                </a:cubicBezTo>
                <a:cubicBezTo>
                  <a:pt x="477" y="392"/>
                  <a:pt x="477" y="392"/>
                  <a:pt x="477" y="392"/>
                </a:cubicBezTo>
                <a:cubicBezTo>
                  <a:pt x="483" y="381"/>
                  <a:pt x="489" y="370"/>
                  <a:pt x="493" y="359"/>
                </a:cubicBezTo>
                <a:cubicBezTo>
                  <a:pt x="520" y="360"/>
                  <a:pt x="520" y="360"/>
                  <a:pt x="520" y="360"/>
                </a:cubicBezTo>
                <a:cubicBezTo>
                  <a:pt x="524" y="350"/>
                  <a:pt x="524" y="350"/>
                  <a:pt x="524" y="350"/>
                </a:cubicBezTo>
                <a:cubicBezTo>
                  <a:pt x="527" y="339"/>
                  <a:pt x="527" y="339"/>
                  <a:pt x="527" y="339"/>
                </a:cubicBezTo>
                <a:cubicBezTo>
                  <a:pt x="504" y="325"/>
                  <a:pt x="504" y="325"/>
                  <a:pt x="504" y="325"/>
                </a:cubicBezTo>
                <a:cubicBezTo>
                  <a:pt x="507" y="313"/>
                  <a:pt x="509" y="300"/>
                  <a:pt x="510" y="288"/>
                </a:cubicBezTo>
                <a:cubicBezTo>
                  <a:pt x="536" y="282"/>
                  <a:pt x="536" y="282"/>
                  <a:pt x="536" y="282"/>
                </a:cubicBezTo>
                <a:cubicBezTo>
                  <a:pt x="536" y="271"/>
                  <a:pt x="536" y="271"/>
                  <a:pt x="536" y="271"/>
                </a:cubicBezTo>
                <a:cubicBezTo>
                  <a:pt x="536" y="259"/>
                  <a:pt x="536" y="259"/>
                  <a:pt x="536" y="259"/>
                </a:cubicBezTo>
                <a:lnTo>
                  <a:pt x="510" y="253"/>
                </a:lnTo>
                <a:close/>
                <a:moveTo>
                  <a:pt x="423" y="127"/>
                </a:moveTo>
                <a:cubicBezTo>
                  <a:pt x="451" y="157"/>
                  <a:pt x="468" y="193"/>
                  <a:pt x="475" y="231"/>
                </a:cubicBezTo>
                <a:cubicBezTo>
                  <a:pt x="391" y="214"/>
                  <a:pt x="391" y="214"/>
                  <a:pt x="391" y="214"/>
                </a:cubicBezTo>
                <a:cubicBezTo>
                  <a:pt x="379" y="187"/>
                  <a:pt x="359" y="165"/>
                  <a:pt x="333" y="151"/>
                </a:cubicBezTo>
                <a:cubicBezTo>
                  <a:pt x="324" y="66"/>
                  <a:pt x="324" y="66"/>
                  <a:pt x="324" y="66"/>
                </a:cubicBezTo>
                <a:cubicBezTo>
                  <a:pt x="361" y="76"/>
                  <a:pt x="395" y="96"/>
                  <a:pt x="423" y="127"/>
                </a:cubicBezTo>
                <a:close/>
                <a:moveTo>
                  <a:pt x="125" y="113"/>
                </a:moveTo>
                <a:cubicBezTo>
                  <a:pt x="173" y="69"/>
                  <a:pt x="236" y="52"/>
                  <a:pt x="296" y="60"/>
                </a:cubicBezTo>
                <a:cubicBezTo>
                  <a:pt x="254" y="135"/>
                  <a:pt x="254" y="135"/>
                  <a:pt x="254" y="135"/>
                </a:cubicBezTo>
                <a:cubicBezTo>
                  <a:pt x="224" y="138"/>
                  <a:pt x="198" y="151"/>
                  <a:pt x="177" y="170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101" y="138"/>
                  <a:pt x="112" y="125"/>
                  <a:pt x="125" y="113"/>
                </a:cubicBezTo>
                <a:close/>
                <a:moveTo>
                  <a:pt x="78" y="177"/>
                </a:moveTo>
                <a:cubicBezTo>
                  <a:pt x="137" y="241"/>
                  <a:pt x="137" y="241"/>
                  <a:pt x="137" y="241"/>
                </a:cubicBezTo>
                <a:cubicBezTo>
                  <a:pt x="135" y="250"/>
                  <a:pt x="134" y="259"/>
                  <a:pt x="134" y="269"/>
                </a:cubicBezTo>
                <a:cubicBezTo>
                  <a:pt x="134" y="288"/>
                  <a:pt x="138" y="307"/>
                  <a:pt x="146" y="324"/>
                </a:cubicBezTo>
                <a:cubicBezTo>
                  <a:pt x="103" y="401"/>
                  <a:pt x="103" y="401"/>
                  <a:pt x="103" y="401"/>
                </a:cubicBezTo>
                <a:cubicBezTo>
                  <a:pt x="51" y="336"/>
                  <a:pt x="43" y="248"/>
                  <a:pt x="78" y="177"/>
                </a:cubicBezTo>
                <a:close/>
                <a:moveTo>
                  <a:pt x="121" y="421"/>
                </a:moveTo>
                <a:cubicBezTo>
                  <a:pt x="201" y="385"/>
                  <a:pt x="201" y="385"/>
                  <a:pt x="201" y="385"/>
                </a:cubicBezTo>
                <a:cubicBezTo>
                  <a:pt x="221" y="396"/>
                  <a:pt x="244" y="403"/>
                  <a:pt x="268" y="403"/>
                </a:cubicBezTo>
                <a:cubicBezTo>
                  <a:pt x="274" y="403"/>
                  <a:pt x="279" y="403"/>
                  <a:pt x="284" y="402"/>
                </a:cubicBezTo>
                <a:cubicBezTo>
                  <a:pt x="342" y="466"/>
                  <a:pt x="342" y="466"/>
                  <a:pt x="342" y="466"/>
                </a:cubicBezTo>
                <a:cubicBezTo>
                  <a:pt x="268" y="494"/>
                  <a:pt x="181" y="479"/>
                  <a:pt x="121" y="421"/>
                </a:cubicBezTo>
                <a:close/>
                <a:moveTo>
                  <a:pt x="409" y="425"/>
                </a:moveTo>
                <a:cubicBezTo>
                  <a:pt x="396" y="436"/>
                  <a:pt x="382" y="446"/>
                  <a:pt x="367" y="454"/>
                </a:cubicBezTo>
                <a:cubicBezTo>
                  <a:pt x="358" y="369"/>
                  <a:pt x="358" y="369"/>
                  <a:pt x="358" y="369"/>
                </a:cubicBezTo>
                <a:cubicBezTo>
                  <a:pt x="379" y="350"/>
                  <a:pt x="395" y="324"/>
                  <a:pt x="400" y="294"/>
                </a:cubicBezTo>
                <a:cubicBezTo>
                  <a:pt x="478" y="259"/>
                  <a:pt x="478" y="259"/>
                  <a:pt x="478" y="259"/>
                </a:cubicBezTo>
                <a:cubicBezTo>
                  <a:pt x="481" y="320"/>
                  <a:pt x="458" y="381"/>
                  <a:pt x="409" y="425"/>
                </a:cubicBezTo>
                <a:close/>
              </a:path>
            </a:pathLst>
          </a:custGeom>
          <a:solidFill>
            <a:schemeClr val="accent2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6319429" y="4996006"/>
            <a:ext cx="928200" cy="928938"/>
          </a:xfrm>
          <a:custGeom>
            <a:avLst/>
            <a:gdLst>
              <a:gd name="T0" fmla="*/ 234 w 269"/>
              <a:gd name="T1" fmla="*/ 72 h 269"/>
              <a:gd name="T2" fmla="*/ 72 w 269"/>
              <a:gd name="T3" fmla="*/ 35 h 269"/>
              <a:gd name="T4" fmla="*/ 34 w 269"/>
              <a:gd name="T5" fmla="*/ 198 h 269"/>
              <a:gd name="T6" fmla="*/ 197 w 269"/>
              <a:gd name="T7" fmla="*/ 235 h 269"/>
              <a:gd name="T8" fmla="*/ 234 w 269"/>
              <a:gd name="T9" fmla="*/ 72 h 269"/>
              <a:gd name="T10" fmla="*/ 134 w 269"/>
              <a:gd name="T11" fmla="*/ 238 h 269"/>
              <a:gd name="T12" fmla="*/ 31 w 269"/>
              <a:gd name="T13" fmla="*/ 135 h 269"/>
              <a:gd name="T14" fmla="*/ 134 w 269"/>
              <a:gd name="T15" fmla="*/ 31 h 269"/>
              <a:gd name="T16" fmla="*/ 238 w 269"/>
              <a:gd name="T17" fmla="*/ 135 h 269"/>
              <a:gd name="T18" fmla="*/ 134 w 269"/>
              <a:gd name="T19" fmla="*/ 2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9" h="269">
                <a:moveTo>
                  <a:pt x="234" y="72"/>
                </a:moveTo>
                <a:cubicBezTo>
                  <a:pt x="200" y="17"/>
                  <a:pt x="127" y="0"/>
                  <a:pt x="72" y="35"/>
                </a:cubicBezTo>
                <a:cubicBezTo>
                  <a:pt x="17" y="70"/>
                  <a:pt x="0" y="142"/>
                  <a:pt x="34" y="198"/>
                </a:cubicBezTo>
                <a:cubicBezTo>
                  <a:pt x="69" y="253"/>
                  <a:pt x="142" y="269"/>
                  <a:pt x="197" y="235"/>
                </a:cubicBezTo>
                <a:cubicBezTo>
                  <a:pt x="252" y="200"/>
                  <a:pt x="269" y="127"/>
                  <a:pt x="234" y="72"/>
                </a:cubicBezTo>
                <a:close/>
                <a:moveTo>
                  <a:pt x="134" y="238"/>
                </a:moveTo>
                <a:cubicBezTo>
                  <a:pt x="77" y="238"/>
                  <a:pt x="31" y="192"/>
                  <a:pt x="31" y="135"/>
                </a:cubicBezTo>
                <a:cubicBezTo>
                  <a:pt x="31" y="78"/>
                  <a:pt x="77" y="31"/>
                  <a:pt x="134" y="31"/>
                </a:cubicBezTo>
                <a:cubicBezTo>
                  <a:pt x="191" y="31"/>
                  <a:pt x="238" y="78"/>
                  <a:pt x="238" y="135"/>
                </a:cubicBezTo>
                <a:cubicBezTo>
                  <a:pt x="238" y="192"/>
                  <a:pt x="191" y="238"/>
                  <a:pt x="134" y="238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5867676" y="4548255"/>
            <a:ext cx="1828800" cy="1828800"/>
          </a:xfrm>
          <a:custGeom>
            <a:avLst/>
            <a:gdLst>
              <a:gd name="T0" fmla="*/ 528 w 530"/>
              <a:gd name="T1" fmla="*/ 233 h 530"/>
              <a:gd name="T2" fmla="*/ 516 w 530"/>
              <a:gd name="T3" fmla="*/ 179 h 530"/>
              <a:gd name="T4" fmla="*/ 505 w 530"/>
              <a:gd name="T5" fmla="*/ 152 h 530"/>
              <a:gd name="T6" fmla="*/ 484 w 530"/>
              <a:gd name="T7" fmla="*/ 115 h 530"/>
              <a:gd name="T8" fmla="*/ 450 w 530"/>
              <a:gd name="T9" fmla="*/ 108 h 530"/>
              <a:gd name="T10" fmla="*/ 449 w 530"/>
              <a:gd name="T11" fmla="*/ 72 h 530"/>
              <a:gd name="T12" fmla="*/ 415 w 530"/>
              <a:gd name="T13" fmla="*/ 47 h 530"/>
              <a:gd name="T14" fmla="*/ 391 w 530"/>
              <a:gd name="T15" fmla="*/ 32 h 530"/>
              <a:gd name="T16" fmla="*/ 353 w 530"/>
              <a:gd name="T17" fmla="*/ 13 h 530"/>
              <a:gd name="T18" fmla="*/ 321 w 530"/>
              <a:gd name="T19" fmla="*/ 28 h 530"/>
              <a:gd name="T20" fmla="*/ 298 w 530"/>
              <a:gd name="T21" fmla="*/ 2 h 530"/>
              <a:gd name="T22" fmla="*/ 256 w 530"/>
              <a:gd name="T23" fmla="*/ 0 h 530"/>
              <a:gd name="T24" fmla="*/ 214 w 530"/>
              <a:gd name="T25" fmla="*/ 1 h 530"/>
              <a:gd name="T26" fmla="*/ 175 w 530"/>
              <a:gd name="T27" fmla="*/ 16 h 530"/>
              <a:gd name="T28" fmla="*/ 137 w 530"/>
              <a:gd name="T29" fmla="*/ 34 h 530"/>
              <a:gd name="T30" fmla="*/ 113 w 530"/>
              <a:gd name="T31" fmla="*/ 48 h 530"/>
              <a:gd name="T32" fmla="*/ 81 w 530"/>
              <a:gd name="T33" fmla="*/ 75 h 530"/>
              <a:gd name="T34" fmla="*/ 75 w 530"/>
              <a:gd name="T35" fmla="*/ 106 h 530"/>
              <a:gd name="T36" fmla="*/ 46 w 530"/>
              <a:gd name="T37" fmla="*/ 117 h 530"/>
              <a:gd name="T38" fmla="*/ 25 w 530"/>
              <a:gd name="T39" fmla="*/ 153 h 530"/>
              <a:gd name="T40" fmla="*/ 15 w 530"/>
              <a:gd name="T41" fmla="*/ 178 h 530"/>
              <a:gd name="T42" fmla="*/ 5 w 530"/>
              <a:gd name="T43" fmla="*/ 218 h 530"/>
              <a:gd name="T44" fmla="*/ 16 w 530"/>
              <a:gd name="T45" fmla="*/ 246 h 530"/>
              <a:gd name="T46" fmla="*/ 0 w 530"/>
              <a:gd name="T47" fmla="*/ 273 h 530"/>
              <a:gd name="T48" fmla="*/ 5 w 530"/>
              <a:gd name="T49" fmla="*/ 313 h 530"/>
              <a:gd name="T50" fmla="*/ 11 w 530"/>
              <a:gd name="T51" fmla="*/ 339 h 530"/>
              <a:gd name="T52" fmla="*/ 25 w 530"/>
              <a:gd name="T53" fmla="*/ 377 h 530"/>
              <a:gd name="T54" fmla="*/ 51 w 530"/>
              <a:gd name="T55" fmla="*/ 394 h 530"/>
              <a:gd name="T56" fmla="*/ 54 w 530"/>
              <a:gd name="T57" fmla="*/ 425 h 530"/>
              <a:gd name="T58" fmla="*/ 81 w 530"/>
              <a:gd name="T59" fmla="*/ 455 h 530"/>
              <a:gd name="T60" fmla="*/ 101 w 530"/>
              <a:gd name="T61" fmla="*/ 473 h 530"/>
              <a:gd name="T62" fmla="*/ 135 w 530"/>
              <a:gd name="T63" fmla="*/ 496 h 530"/>
              <a:gd name="T64" fmla="*/ 166 w 530"/>
              <a:gd name="T65" fmla="*/ 494 h 530"/>
              <a:gd name="T66" fmla="*/ 186 w 530"/>
              <a:gd name="T67" fmla="*/ 518 h 530"/>
              <a:gd name="T68" fmla="*/ 226 w 530"/>
              <a:gd name="T69" fmla="*/ 527 h 530"/>
              <a:gd name="T70" fmla="*/ 253 w 530"/>
              <a:gd name="T71" fmla="*/ 529 h 530"/>
              <a:gd name="T72" fmla="*/ 294 w 530"/>
              <a:gd name="T73" fmla="*/ 528 h 530"/>
              <a:gd name="T74" fmla="*/ 317 w 530"/>
              <a:gd name="T75" fmla="*/ 507 h 530"/>
              <a:gd name="T76" fmla="*/ 348 w 530"/>
              <a:gd name="T77" fmla="*/ 516 h 530"/>
              <a:gd name="T78" fmla="*/ 386 w 530"/>
              <a:gd name="T79" fmla="*/ 500 h 530"/>
              <a:gd name="T80" fmla="*/ 422 w 530"/>
              <a:gd name="T81" fmla="*/ 479 h 530"/>
              <a:gd name="T82" fmla="*/ 444 w 530"/>
              <a:gd name="T83" fmla="*/ 461 h 530"/>
              <a:gd name="T84" fmla="*/ 475 w 530"/>
              <a:gd name="T85" fmla="*/ 432 h 530"/>
              <a:gd name="T86" fmla="*/ 471 w 530"/>
              <a:gd name="T87" fmla="*/ 397 h 530"/>
              <a:gd name="T88" fmla="*/ 488 w 530"/>
              <a:gd name="T89" fmla="*/ 363 h 530"/>
              <a:gd name="T90" fmla="*/ 518 w 530"/>
              <a:gd name="T91" fmla="*/ 345 h 530"/>
              <a:gd name="T92" fmla="*/ 507 w 530"/>
              <a:gd name="T93" fmla="*/ 288 h 530"/>
              <a:gd name="T94" fmla="*/ 453 w 530"/>
              <a:gd name="T95" fmla="*/ 230 h 530"/>
              <a:gd name="T96" fmla="*/ 329 w 530"/>
              <a:gd name="T97" fmla="*/ 85 h 530"/>
              <a:gd name="T98" fmla="*/ 81 w 530"/>
              <a:gd name="T99" fmla="*/ 167 h 530"/>
              <a:gd name="T100" fmla="*/ 81 w 530"/>
              <a:gd name="T101" fmla="*/ 167 h 530"/>
              <a:gd name="T102" fmla="*/ 146 w 530"/>
              <a:gd name="T103" fmla="*/ 340 h 530"/>
              <a:gd name="T104" fmla="*/ 270 w 530"/>
              <a:gd name="T105" fmla="*/ 406 h 530"/>
              <a:gd name="T106" fmla="*/ 158 w 530"/>
              <a:gd name="T107" fmla="*/ 332 h 530"/>
              <a:gd name="T108" fmla="*/ 450 w 530"/>
              <a:gd name="T109" fmla="*/ 362 h 530"/>
              <a:gd name="T110" fmla="*/ 450 w 530"/>
              <a:gd name="T111" fmla="*/ 362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30" h="530">
                <a:moveTo>
                  <a:pt x="530" y="275"/>
                </a:moveTo>
                <a:cubicBezTo>
                  <a:pt x="530" y="271"/>
                  <a:pt x="530" y="266"/>
                  <a:pt x="530" y="262"/>
                </a:cubicBezTo>
                <a:cubicBezTo>
                  <a:pt x="518" y="262"/>
                  <a:pt x="508" y="257"/>
                  <a:pt x="507" y="249"/>
                </a:cubicBezTo>
                <a:cubicBezTo>
                  <a:pt x="507" y="242"/>
                  <a:pt x="516" y="235"/>
                  <a:pt x="528" y="233"/>
                </a:cubicBezTo>
                <a:cubicBezTo>
                  <a:pt x="528" y="229"/>
                  <a:pt x="527" y="224"/>
                  <a:pt x="526" y="220"/>
                </a:cubicBezTo>
                <a:cubicBezTo>
                  <a:pt x="514" y="222"/>
                  <a:pt x="503" y="219"/>
                  <a:pt x="501" y="211"/>
                </a:cubicBezTo>
                <a:cubicBezTo>
                  <a:pt x="500" y="204"/>
                  <a:pt x="508" y="195"/>
                  <a:pt x="520" y="192"/>
                </a:cubicBezTo>
                <a:cubicBezTo>
                  <a:pt x="519" y="187"/>
                  <a:pt x="517" y="183"/>
                  <a:pt x="516" y="179"/>
                </a:cubicBezTo>
                <a:cubicBezTo>
                  <a:pt x="516" y="179"/>
                  <a:pt x="516" y="179"/>
                  <a:pt x="517" y="179"/>
                </a:cubicBezTo>
                <a:cubicBezTo>
                  <a:pt x="505" y="184"/>
                  <a:pt x="493" y="182"/>
                  <a:pt x="490" y="174"/>
                </a:cubicBezTo>
                <a:cubicBezTo>
                  <a:pt x="487" y="167"/>
                  <a:pt x="494" y="157"/>
                  <a:pt x="505" y="152"/>
                </a:cubicBezTo>
                <a:cubicBezTo>
                  <a:pt x="505" y="152"/>
                  <a:pt x="505" y="152"/>
                  <a:pt x="505" y="152"/>
                </a:cubicBezTo>
                <a:cubicBezTo>
                  <a:pt x="503" y="148"/>
                  <a:pt x="501" y="144"/>
                  <a:pt x="499" y="140"/>
                </a:cubicBezTo>
                <a:cubicBezTo>
                  <a:pt x="499" y="140"/>
                  <a:pt x="499" y="140"/>
                  <a:pt x="500" y="140"/>
                </a:cubicBezTo>
                <a:cubicBezTo>
                  <a:pt x="489" y="146"/>
                  <a:pt x="477" y="147"/>
                  <a:pt x="472" y="140"/>
                </a:cubicBezTo>
                <a:cubicBezTo>
                  <a:pt x="468" y="133"/>
                  <a:pt x="474" y="122"/>
                  <a:pt x="484" y="115"/>
                </a:cubicBezTo>
                <a:cubicBezTo>
                  <a:pt x="484" y="115"/>
                  <a:pt x="484" y="116"/>
                  <a:pt x="484" y="116"/>
                </a:cubicBezTo>
                <a:cubicBezTo>
                  <a:pt x="481" y="112"/>
                  <a:pt x="479" y="108"/>
                  <a:pt x="476" y="105"/>
                </a:cubicBezTo>
                <a:cubicBezTo>
                  <a:pt x="476" y="104"/>
                  <a:pt x="477" y="104"/>
                  <a:pt x="477" y="104"/>
                </a:cubicBezTo>
                <a:cubicBezTo>
                  <a:pt x="467" y="112"/>
                  <a:pt x="455" y="114"/>
                  <a:pt x="450" y="108"/>
                </a:cubicBezTo>
                <a:cubicBezTo>
                  <a:pt x="445" y="102"/>
                  <a:pt x="448" y="91"/>
                  <a:pt x="458" y="82"/>
                </a:cubicBezTo>
                <a:cubicBezTo>
                  <a:pt x="458" y="82"/>
                  <a:pt x="458" y="83"/>
                  <a:pt x="457" y="83"/>
                </a:cubicBezTo>
                <a:cubicBezTo>
                  <a:pt x="454" y="79"/>
                  <a:pt x="451" y="76"/>
                  <a:pt x="448" y="73"/>
                </a:cubicBezTo>
                <a:cubicBezTo>
                  <a:pt x="448" y="73"/>
                  <a:pt x="448" y="73"/>
                  <a:pt x="449" y="72"/>
                </a:cubicBezTo>
                <a:cubicBezTo>
                  <a:pt x="441" y="82"/>
                  <a:pt x="429" y="86"/>
                  <a:pt x="423" y="81"/>
                </a:cubicBezTo>
                <a:cubicBezTo>
                  <a:pt x="417" y="76"/>
                  <a:pt x="418" y="64"/>
                  <a:pt x="427" y="54"/>
                </a:cubicBezTo>
                <a:cubicBezTo>
                  <a:pt x="426" y="54"/>
                  <a:pt x="426" y="54"/>
                  <a:pt x="426" y="55"/>
                </a:cubicBezTo>
                <a:cubicBezTo>
                  <a:pt x="423" y="52"/>
                  <a:pt x="419" y="49"/>
                  <a:pt x="415" y="47"/>
                </a:cubicBezTo>
                <a:cubicBezTo>
                  <a:pt x="415" y="46"/>
                  <a:pt x="416" y="46"/>
                  <a:pt x="416" y="45"/>
                </a:cubicBezTo>
                <a:cubicBezTo>
                  <a:pt x="409" y="56"/>
                  <a:pt x="399" y="62"/>
                  <a:pt x="392" y="58"/>
                </a:cubicBezTo>
                <a:cubicBezTo>
                  <a:pt x="385" y="54"/>
                  <a:pt x="385" y="42"/>
                  <a:pt x="391" y="31"/>
                </a:cubicBezTo>
                <a:cubicBezTo>
                  <a:pt x="391" y="31"/>
                  <a:pt x="391" y="31"/>
                  <a:pt x="391" y="32"/>
                </a:cubicBezTo>
                <a:cubicBezTo>
                  <a:pt x="387" y="30"/>
                  <a:pt x="383" y="28"/>
                  <a:pt x="379" y="26"/>
                </a:cubicBezTo>
                <a:cubicBezTo>
                  <a:pt x="379" y="25"/>
                  <a:pt x="379" y="25"/>
                  <a:pt x="379" y="24"/>
                </a:cubicBezTo>
                <a:cubicBezTo>
                  <a:pt x="375" y="36"/>
                  <a:pt x="365" y="43"/>
                  <a:pt x="357" y="40"/>
                </a:cubicBezTo>
                <a:cubicBezTo>
                  <a:pt x="350" y="37"/>
                  <a:pt x="348" y="25"/>
                  <a:pt x="353" y="13"/>
                </a:cubicBezTo>
                <a:cubicBezTo>
                  <a:pt x="352" y="14"/>
                  <a:pt x="352" y="14"/>
                  <a:pt x="352" y="15"/>
                </a:cubicBezTo>
                <a:cubicBezTo>
                  <a:pt x="348" y="13"/>
                  <a:pt x="344" y="12"/>
                  <a:pt x="339" y="11"/>
                </a:cubicBezTo>
                <a:cubicBezTo>
                  <a:pt x="340" y="10"/>
                  <a:pt x="340" y="9"/>
                  <a:pt x="340" y="9"/>
                </a:cubicBezTo>
                <a:cubicBezTo>
                  <a:pt x="337" y="21"/>
                  <a:pt x="328" y="30"/>
                  <a:pt x="321" y="28"/>
                </a:cubicBezTo>
                <a:cubicBezTo>
                  <a:pt x="313" y="26"/>
                  <a:pt x="309" y="15"/>
                  <a:pt x="312" y="2"/>
                </a:cubicBezTo>
                <a:cubicBezTo>
                  <a:pt x="312" y="3"/>
                  <a:pt x="312" y="4"/>
                  <a:pt x="311" y="4"/>
                </a:cubicBezTo>
                <a:cubicBezTo>
                  <a:pt x="307" y="3"/>
                  <a:pt x="303" y="3"/>
                  <a:pt x="298" y="2"/>
                </a:cubicBezTo>
                <a:cubicBezTo>
                  <a:pt x="298" y="2"/>
                  <a:pt x="298" y="2"/>
                  <a:pt x="298" y="2"/>
                </a:cubicBezTo>
                <a:cubicBezTo>
                  <a:pt x="297" y="14"/>
                  <a:pt x="290" y="22"/>
                  <a:pt x="283" y="22"/>
                </a:cubicBezTo>
                <a:cubicBezTo>
                  <a:pt x="275" y="21"/>
                  <a:pt x="270" y="12"/>
                  <a:pt x="270" y="0"/>
                </a:cubicBezTo>
                <a:cubicBezTo>
                  <a:pt x="265" y="0"/>
                  <a:pt x="261" y="0"/>
                  <a:pt x="256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256" y="12"/>
                  <a:pt x="251" y="21"/>
                  <a:pt x="244" y="21"/>
                </a:cubicBezTo>
                <a:cubicBezTo>
                  <a:pt x="237" y="22"/>
                  <a:pt x="230" y="14"/>
                  <a:pt x="228" y="3"/>
                </a:cubicBezTo>
                <a:cubicBezTo>
                  <a:pt x="224" y="3"/>
                  <a:pt x="219" y="4"/>
                  <a:pt x="215" y="5"/>
                </a:cubicBezTo>
                <a:cubicBezTo>
                  <a:pt x="215" y="4"/>
                  <a:pt x="214" y="2"/>
                  <a:pt x="214" y="1"/>
                </a:cubicBezTo>
                <a:cubicBezTo>
                  <a:pt x="217" y="14"/>
                  <a:pt x="213" y="25"/>
                  <a:pt x="206" y="27"/>
                </a:cubicBezTo>
                <a:cubicBezTo>
                  <a:pt x="199" y="29"/>
                  <a:pt x="191" y="22"/>
                  <a:pt x="187" y="12"/>
                </a:cubicBezTo>
                <a:cubicBezTo>
                  <a:pt x="187" y="12"/>
                  <a:pt x="187" y="12"/>
                  <a:pt x="187" y="12"/>
                </a:cubicBezTo>
                <a:cubicBezTo>
                  <a:pt x="183" y="13"/>
                  <a:pt x="179" y="15"/>
                  <a:pt x="175" y="16"/>
                </a:cubicBezTo>
                <a:cubicBezTo>
                  <a:pt x="174" y="15"/>
                  <a:pt x="174" y="13"/>
                  <a:pt x="173" y="12"/>
                </a:cubicBezTo>
                <a:cubicBezTo>
                  <a:pt x="178" y="24"/>
                  <a:pt x="176" y="36"/>
                  <a:pt x="169" y="39"/>
                </a:cubicBezTo>
                <a:cubicBezTo>
                  <a:pt x="162" y="42"/>
                  <a:pt x="154" y="36"/>
                  <a:pt x="149" y="27"/>
                </a:cubicBezTo>
                <a:cubicBezTo>
                  <a:pt x="145" y="29"/>
                  <a:pt x="141" y="31"/>
                  <a:pt x="137" y="34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41" y="43"/>
                  <a:pt x="140" y="52"/>
                  <a:pt x="134" y="56"/>
                </a:cubicBezTo>
                <a:cubicBezTo>
                  <a:pt x="128" y="60"/>
                  <a:pt x="120" y="56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9" y="51"/>
                  <a:pt x="106" y="54"/>
                  <a:pt x="102" y="56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107" y="65"/>
                  <a:pt x="108" y="74"/>
                  <a:pt x="103" y="79"/>
                </a:cubicBezTo>
                <a:cubicBezTo>
                  <a:pt x="98" y="83"/>
                  <a:pt x="89" y="81"/>
                  <a:pt x="81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78" y="78"/>
                  <a:pt x="75" y="81"/>
                  <a:pt x="71" y="85"/>
                </a:cubicBezTo>
                <a:cubicBezTo>
                  <a:pt x="71" y="84"/>
                  <a:pt x="71" y="84"/>
                  <a:pt x="71" y="84"/>
                </a:cubicBezTo>
                <a:cubicBezTo>
                  <a:pt x="78" y="92"/>
                  <a:pt x="80" y="101"/>
                  <a:pt x="75" y="106"/>
                </a:cubicBezTo>
                <a:cubicBezTo>
                  <a:pt x="71" y="111"/>
                  <a:pt x="62" y="110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1" y="109"/>
                  <a:pt x="48" y="113"/>
                  <a:pt x="46" y="117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53" y="123"/>
                  <a:pt x="56" y="131"/>
                  <a:pt x="52" y="137"/>
                </a:cubicBezTo>
                <a:cubicBezTo>
                  <a:pt x="49" y="142"/>
                  <a:pt x="40" y="144"/>
                  <a:pt x="31" y="140"/>
                </a:cubicBezTo>
                <a:cubicBezTo>
                  <a:pt x="31" y="140"/>
                  <a:pt x="32" y="140"/>
                  <a:pt x="32" y="140"/>
                </a:cubicBezTo>
                <a:cubicBezTo>
                  <a:pt x="29" y="144"/>
                  <a:pt x="27" y="149"/>
                  <a:pt x="25" y="15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33" y="158"/>
                  <a:pt x="37" y="165"/>
                  <a:pt x="35" y="171"/>
                </a:cubicBezTo>
                <a:cubicBezTo>
                  <a:pt x="32" y="177"/>
                  <a:pt x="24" y="180"/>
                  <a:pt x="15" y="178"/>
                </a:cubicBezTo>
                <a:cubicBezTo>
                  <a:pt x="15" y="178"/>
                  <a:pt x="15" y="178"/>
                  <a:pt x="15" y="178"/>
                </a:cubicBezTo>
                <a:cubicBezTo>
                  <a:pt x="14" y="182"/>
                  <a:pt x="12" y="187"/>
                  <a:pt x="11" y="192"/>
                </a:cubicBezTo>
                <a:cubicBezTo>
                  <a:pt x="11" y="191"/>
                  <a:pt x="11" y="191"/>
                  <a:pt x="11" y="191"/>
                </a:cubicBezTo>
                <a:cubicBezTo>
                  <a:pt x="19" y="195"/>
                  <a:pt x="24" y="202"/>
                  <a:pt x="22" y="208"/>
                </a:cubicBezTo>
                <a:cubicBezTo>
                  <a:pt x="21" y="214"/>
                  <a:pt x="14" y="218"/>
                  <a:pt x="5" y="218"/>
                </a:cubicBezTo>
                <a:cubicBezTo>
                  <a:pt x="5" y="218"/>
                  <a:pt x="5" y="218"/>
                  <a:pt x="5" y="218"/>
                </a:cubicBezTo>
                <a:cubicBezTo>
                  <a:pt x="4" y="222"/>
                  <a:pt x="3" y="227"/>
                  <a:pt x="3" y="232"/>
                </a:cubicBezTo>
                <a:cubicBezTo>
                  <a:pt x="3" y="232"/>
                  <a:pt x="2" y="232"/>
                  <a:pt x="2" y="232"/>
                </a:cubicBezTo>
                <a:cubicBezTo>
                  <a:pt x="11" y="234"/>
                  <a:pt x="16" y="240"/>
                  <a:pt x="16" y="246"/>
                </a:cubicBezTo>
                <a:cubicBezTo>
                  <a:pt x="16" y="252"/>
                  <a:pt x="9" y="257"/>
                  <a:pt x="0" y="258"/>
                </a:cubicBezTo>
                <a:cubicBezTo>
                  <a:pt x="0" y="258"/>
                  <a:pt x="1" y="258"/>
                  <a:pt x="1" y="258"/>
                </a:cubicBezTo>
                <a:cubicBezTo>
                  <a:pt x="0" y="263"/>
                  <a:pt x="0" y="268"/>
                  <a:pt x="1" y="273"/>
                </a:cubicBezTo>
                <a:cubicBezTo>
                  <a:pt x="1" y="273"/>
                  <a:pt x="0" y="273"/>
                  <a:pt x="0" y="273"/>
                </a:cubicBezTo>
                <a:cubicBezTo>
                  <a:pt x="9" y="274"/>
                  <a:pt x="15" y="279"/>
                  <a:pt x="16" y="285"/>
                </a:cubicBezTo>
                <a:cubicBezTo>
                  <a:pt x="16" y="291"/>
                  <a:pt x="11" y="296"/>
                  <a:pt x="2" y="299"/>
                </a:cubicBezTo>
                <a:cubicBezTo>
                  <a:pt x="3" y="299"/>
                  <a:pt x="3" y="299"/>
                  <a:pt x="3" y="299"/>
                </a:cubicBezTo>
                <a:cubicBezTo>
                  <a:pt x="3" y="304"/>
                  <a:pt x="4" y="309"/>
                  <a:pt x="5" y="313"/>
                </a:cubicBezTo>
                <a:cubicBezTo>
                  <a:pt x="5" y="313"/>
                  <a:pt x="5" y="314"/>
                  <a:pt x="5" y="314"/>
                </a:cubicBezTo>
                <a:cubicBezTo>
                  <a:pt x="13" y="314"/>
                  <a:pt x="20" y="317"/>
                  <a:pt x="22" y="323"/>
                </a:cubicBezTo>
                <a:cubicBezTo>
                  <a:pt x="23" y="329"/>
                  <a:pt x="19" y="335"/>
                  <a:pt x="11" y="339"/>
                </a:cubicBezTo>
                <a:cubicBezTo>
                  <a:pt x="11" y="339"/>
                  <a:pt x="11" y="339"/>
                  <a:pt x="11" y="339"/>
                </a:cubicBezTo>
                <a:cubicBezTo>
                  <a:pt x="12" y="344"/>
                  <a:pt x="14" y="348"/>
                  <a:pt x="16" y="353"/>
                </a:cubicBezTo>
                <a:cubicBezTo>
                  <a:pt x="16" y="353"/>
                  <a:pt x="15" y="353"/>
                  <a:pt x="15" y="353"/>
                </a:cubicBezTo>
                <a:cubicBezTo>
                  <a:pt x="24" y="352"/>
                  <a:pt x="31" y="354"/>
                  <a:pt x="33" y="360"/>
                </a:cubicBezTo>
                <a:cubicBezTo>
                  <a:pt x="36" y="365"/>
                  <a:pt x="32" y="372"/>
                  <a:pt x="25" y="377"/>
                </a:cubicBezTo>
                <a:cubicBezTo>
                  <a:pt x="25" y="377"/>
                  <a:pt x="26" y="377"/>
                  <a:pt x="26" y="377"/>
                </a:cubicBezTo>
                <a:cubicBezTo>
                  <a:pt x="28" y="382"/>
                  <a:pt x="30" y="386"/>
                  <a:pt x="32" y="390"/>
                </a:cubicBezTo>
                <a:cubicBezTo>
                  <a:pt x="32" y="390"/>
                  <a:pt x="32" y="390"/>
                  <a:pt x="32" y="391"/>
                </a:cubicBezTo>
                <a:cubicBezTo>
                  <a:pt x="40" y="388"/>
                  <a:pt x="47" y="389"/>
                  <a:pt x="51" y="394"/>
                </a:cubicBezTo>
                <a:cubicBezTo>
                  <a:pt x="54" y="399"/>
                  <a:pt x="51" y="407"/>
                  <a:pt x="46" y="413"/>
                </a:cubicBezTo>
                <a:cubicBezTo>
                  <a:pt x="46" y="413"/>
                  <a:pt x="46" y="413"/>
                  <a:pt x="46" y="413"/>
                </a:cubicBezTo>
                <a:cubicBezTo>
                  <a:pt x="49" y="417"/>
                  <a:pt x="51" y="421"/>
                  <a:pt x="54" y="425"/>
                </a:cubicBezTo>
                <a:cubicBezTo>
                  <a:pt x="54" y="425"/>
                  <a:pt x="54" y="425"/>
                  <a:pt x="54" y="425"/>
                </a:cubicBezTo>
                <a:cubicBezTo>
                  <a:pt x="62" y="421"/>
                  <a:pt x="69" y="421"/>
                  <a:pt x="73" y="426"/>
                </a:cubicBezTo>
                <a:cubicBezTo>
                  <a:pt x="77" y="430"/>
                  <a:pt x="76" y="438"/>
                  <a:pt x="71" y="445"/>
                </a:cubicBezTo>
                <a:cubicBezTo>
                  <a:pt x="71" y="445"/>
                  <a:pt x="71" y="445"/>
                  <a:pt x="71" y="445"/>
                </a:cubicBezTo>
                <a:cubicBezTo>
                  <a:pt x="74" y="449"/>
                  <a:pt x="78" y="452"/>
                  <a:pt x="81" y="455"/>
                </a:cubicBezTo>
                <a:cubicBezTo>
                  <a:pt x="81" y="455"/>
                  <a:pt x="81" y="455"/>
                  <a:pt x="81" y="456"/>
                </a:cubicBezTo>
                <a:cubicBezTo>
                  <a:pt x="88" y="451"/>
                  <a:pt x="96" y="449"/>
                  <a:pt x="100" y="453"/>
                </a:cubicBezTo>
                <a:cubicBezTo>
                  <a:pt x="105" y="457"/>
                  <a:pt x="105" y="465"/>
                  <a:pt x="101" y="473"/>
                </a:cubicBezTo>
                <a:cubicBezTo>
                  <a:pt x="101" y="473"/>
                  <a:pt x="101" y="473"/>
                  <a:pt x="101" y="473"/>
                </a:cubicBezTo>
                <a:cubicBezTo>
                  <a:pt x="105" y="476"/>
                  <a:pt x="109" y="479"/>
                  <a:pt x="113" y="481"/>
                </a:cubicBezTo>
                <a:cubicBezTo>
                  <a:pt x="113" y="481"/>
                  <a:pt x="113" y="482"/>
                  <a:pt x="113" y="482"/>
                </a:cubicBezTo>
                <a:cubicBezTo>
                  <a:pt x="119" y="476"/>
                  <a:pt x="126" y="473"/>
                  <a:pt x="131" y="476"/>
                </a:cubicBezTo>
                <a:cubicBezTo>
                  <a:pt x="137" y="479"/>
                  <a:pt x="138" y="487"/>
                  <a:pt x="135" y="496"/>
                </a:cubicBezTo>
                <a:cubicBezTo>
                  <a:pt x="135" y="496"/>
                  <a:pt x="135" y="496"/>
                  <a:pt x="135" y="496"/>
                </a:cubicBezTo>
                <a:cubicBezTo>
                  <a:pt x="139" y="498"/>
                  <a:pt x="144" y="500"/>
                  <a:pt x="148" y="502"/>
                </a:cubicBezTo>
                <a:cubicBezTo>
                  <a:pt x="148" y="502"/>
                  <a:pt x="148" y="502"/>
                  <a:pt x="148" y="502"/>
                </a:cubicBezTo>
                <a:cubicBezTo>
                  <a:pt x="153" y="495"/>
                  <a:pt x="160" y="492"/>
                  <a:pt x="166" y="494"/>
                </a:cubicBezTo>
                <a:cubicBezTo>
                  <a:pt x="171" y="496"/>
                  <a:pt x="174" y="504"/>
                  <a:pt x="172" y="513"/>
                </a:cubicBezTo>
                <a:cubicBezTo>
                  <a:pt x="173" y="513"/>
                  <a:pt x="173" y="513"/>
                  <a:pt x="173" y="513"/>
                </a:cubicBezTo>
                <a:cubicBezTo>
                  <a:pt x="177" y="514"/>
                  <a:pt x="182" y="516"/>
                  <a:pt x="186" y="517"/>
                </a:cubicBezTo>
                <a:cubicBezTo>
                  <a:pt x="186" y="518"/>
                  <a:pt x="186" y="518"/>
                  <a:pt x="186" y="518"/>
                </a:cubicBezTo>
                <a:cubicBezTo>
                  <a:pt x="190" y="510"/>
                  <a:pt x="196" y="505"/>
                  <a:pt x="202" y="506"/>
                </a:cubicBezTo>
                <a:cubicBezTo>
                  <a:pt x="208" y="508"/>
                  <a:pt x="212" y="515"/>
                  <a:pt x="212" y="524"/>
                </a:cubicBezTo>
                <a:cubicBezTo>
                  <a:pt x="212" y="524"/>
                  <a:pt x="212" y="524"/>
                  <a:pt x="212" y="524"/>
                </a:cubicBezTo>
                <a:cubicBezTo>
                  <a:pt x="217" y="525"/>
                  <a:pt x="221" y="526"/>
                  <a:pt x="226" y="527"/>
                </a:cubicBezTo>
                <a:cubicBezTo>
                  <a:pt x="226" y="527"/>
                  <a:pt x="226" y="527"/>
                  <a:pt x="226" y="527"/>
                </a:cubicBezTo>
                <a:cubicBezTo>
                  <a:pt x="229" y="518"/>
                  <a:pt x="234" y="512"/>
                  <a:pt x="240" y="512"/>
                </a:cubicBezTo>
                <a:cubicBezTo>
                  <a:pt x="247" y="513"/>
                  <a:pt x="252" y="520"/>
                  <a:pt x="253" y="529"/>
                </a:cubicBezTo>
                <a:cubicBezTo>
                  <a:pt x="253" y="529"/>
                  <a:pt x="253" y="529"/>
                  <a:pt x="253" y="529"/>
                </a:cubicBezTo>
                <a:cubicBezTo>
                  <a:pt x="258" y="530"/>
                  <a:pt x="262" y="530"/>
                  <a:pt x="267" y="530"/>
                </a:cubicBezTo>
                <a:cubicBezTo>
                  <a:pt x="267" y="530"/>
                  <a:pt x="267" y="530"/>
                  <a:pt x="267" y="530"/>
                </a:cubicBezTo>
                <a:cubicBezTo>
                  <a:pt x="268" y="520"/>
                  <a:pt x="273" y="513"/>
                  <a:pt x="279" y="513"/>
                </a:cubicBezTo>
                <a:cubicBezTo>
                  <a:pt x="286" y="512"/>
                  <a:pt x="292" y="519"/>
                  <a:pt x="294" y="528"/>
                </a:cubicBezTo>
                <a:cubicBezTo>
                  <a:pt x="294" y="528"/>
                  <a:pt x="294" y="528"/>
                  <a:pt x="294" y="528"/>
                </a:cubicBezTo>
                <a:cubicBezTo>
                  <a:pt x="299" y="528"/>
                  <a:pt x="303" y="527"/>
                  <a:pt x="308" y="526"/>
                </a:cubicBezTo>
                <a:cubicBezTo>
                  <a:pt x="308" y="526"/>
                  <a:pt x="308" y="526"/>
                  <a:pt x="308" y="526"/>
                </a:cubicBezTo>
                <a:cubicBezTo>
                  <a:pt x="307" y="517"/>
                  <a:pt x="311" y="509"/>
                  <a:pt x="317" y="507"/>
                </a:cubicBezTo>
                <a:cubicBezTo>
                  <a:pt x="324" y="505"/>
                  <a:pt x="331" y="511"/>
                  <a:pt x="335" y="520"/>
                </a:cubicBezTo>
                <a:cubicBezTo>
                  <a:pt x="335" y="520"/>
                  <a:pt x="335" y="520"/>
                  <a:pt x="335" y="520"/>
                </a:cubicBezTo>
                <a:cubicBezTo>
                  <a:pt x="339" y="519"/>
                  <a:pt x="344" y="518"/>
                  <a:pt x="348" y="516"/>
                </a:cubicBezTo>
                <a:cubicBezTo>
                  <a:pt x="348" y="516"/>
                  <a:pt x="348" y="516"/>
                  <a:pt x="348" y="516"/>
                </a:cubicBezTo>
                <a:cubicBezTo>
                  <a:pt x="346" y="507"/>
                  <a:pt x="348" y="498"/>
                  <a:pt x="354" y="495"/>
                </a:cubicBezTo>
                <a:cubicBezTo>
                  <a:pt x="360" y="493"/>
                  <a:pt x="369" y="497"/>
                  <a:pt x="374" y="506"/>
                </a:cubicBezTo>
                <a:cubicBezTo>
                  <a:pt x="378" y="504"/>
                  <a:pt x="382" y="502"/>
                  <a:pt x="386" y="500"/>
                </a:cubicBezTo>
                <a:cubicBezTo>
                  <a:pt x="386" y="500"/>
                  <a:pt x="386" y="500"/>
                  <a:pt x="386" y="500"/>
                </a:cubicBezTo>
                <a:cubicBezTo>
                  <a:pt x="382" y="491"/>
                  <a:pt x="383" y="482"/>
                  <a:pt x="389" y="478"/>
                </a:cubicBezTo>
                <a:cubicBezTo>
                  <a:pt x="395" y="474"/>
                  <a:pt x="406" y="479"/>
                  <a:pt x="413" y="490"/>
                </a:cubicBezTo>
                <a:cubicBezTo>
                  <a:pt x="412" y="489"/>
                  <a:pt x="411" y="487"/>
                  <a:pt x="411" y="486"/>
                </a:cubicBezTo>
                <a:cubicBezTo>
                  <a:pt x="414" y="484"/>
                  <a:pt x="418" y="481"/>
                  <a:pt x="422" y="479"/>
                </a:cubicBezTo>
                <a:cubicBezTo>
                  <a:pt x="422" y="480"/>
                  <a:pt x="423" y="481"/>
                  <a:pt x="424" y="482"/>
                </a:cubicBezTo>
                <a:cubicBezTo>
                  <a:pt x="416" y="473"/>
                  <a:pt x="414" y="461"/>
                  <a:pt x="420" y="455"/>
                </a:cubicBezTo>
                <a:cubicBezTo>
                  <a:pt x="426" y="450"/>
                  <a:pt x="438" y="454"/>
                  <a:pt x="446" y="463"/>
                </a:cubicBezTo>
                <a:cubicBezTo>
                  <a:pt x="445" y="462"/>
                  <a:pt x="444" y="462"/>
                  <a:pt x="444" y="461"/>
                </a:cubicBezTo>
                <a:cubicBezTo>
                  <a:pt x="447" y="458"/>
                  <a:pt x="450" y="455"/>
                  <a:pt x="453" y="451"/>
                </a:cubicBezTo>
                <a:cubicBezTo>
                  <a:pt x="454" y="452"/>
                  <a:pt x="455" y="453"/>
                  <a:pt x="456" y="454"/>
                </a:cubicBezTo>
                <a:cubicBezTo>
                  <a:pt x="446" y="446"/>
                  <a:pt x="443" y="434"/>
                  <a:pt x="448" y="428"/>
                </a:cubicBezTo>
                <a:cubicBezTo>
                  <a:pt x="453" y="422"/>
                  <a:pt x="465" y="424"/>
                  <a:pt x="475" y="432"/>
                </a:cubicBezTo>
                <a:cubicBezTo>
                  <a:pt x="474" y="431"/>
                  <a:pt x="473" y="431"/>
                  <a:pt x="472" y="430"/>
                </a:cubicBezTo>
                <a:cubicBezTo>
                  <a:pt x="475" y="427"/>
                  <a:pt x="478" y="423"/>
                  <a:pt x="480" y="420"/>
                </a:cubicBezTo>
                <a:cubicBezTo>
                  <a:pt x="481" y="420"/>
                  <a:pt x="482" y="421"/>
                  <a:pt x="483" y="421"/>
                </a:cubicBezTo>
                <a:cubicBezTo>
                  <a:pt x="472" y="415"/>
                  <a:pt x="467" y="404"/>
                  <a:pt x="471" y="397"/>
                </a:cubicBezTo>
                <a:cubicBezTo>
                  <a:pt x="475" y="390"/>
                  <a:pt x="487" y="390"/>
                  <a:pt x="498" y="397"/>
                </a:cubicBezTo>
                <a:cubicBezTo>
                  <a:pt x="497" y="396"/>
                  <a:pt x="496" y="396"/>
                  <a:pt x="496" y="396"/>
                </a:cubicBezTo>
                <a:cubicBezTo>
                  <a:pt x="498" y="392"/>
                  <a:pt x="500" y="388"/>
                  <a:pt x="502" y="384"/>
                </a:cubicBezTo>
                <a:cubicBezTo>
                  <a:pt x="492" y="379"/>
                  <a:pt x="486" y="370"/>
                  <a:pt x="488" y="363"/>
                </a:cubicBezTo>
                <a:cubicBezTo>
                  <a:pt x="491" y="356"/>
                  <a:pt x="503" y="353"/>
                  <a:pt x="515" y="358"/>
                </a:cubicBezTo>
                <a:cubicBezTo>
                  <a:pt x="515" y="358"/>
                  <a:pt x="514" y="358"/>
                  <a:pt x="513" y="357"/>
                </a:cubicBezTo>
                <a:cubicBezTo>
                  <a:pt x="515" y="353"/>
                  <a:pt x="516" y="349"/>
                  <a:pt x="518" y="345"/>
                </a:cubicBezTo>
                <a:cubicBezTo>
                  <a:pt x="518" y="345"/>
                  <a:pt x="518" y="345"/>
                  <a:pt x="518" y="345"/>
                </a:cubicBezTo>
                <a:cubicBezTo>
                  <a:pt x="506" y="341"/>
                  <a:pt x="499" y="333"/>
                  <a:pt x="501" y="326"/>
                </a:cubicBezTo>
                <a:cubicBezTo>
                  <a:pt x="502" y="319"/>
                  <a:pt x="513" y="315"/>
                  <a:pt x="525" y="317"/>
                </a:cubicBezTo>
                <a:cubicBezTo>
                  <a:pt x="526" y="313"/>
                  <a:pt x="526" y="308"/>
                  <a:pt x="527" y="304"/>
                </a:cubicBezTo>
                <a:cubicBezTo>
                  <a:pt x="515" y="302"/>
                  <a:pt x="506" y="296"/>
                  <a:pt x="507" y="288"/>
                </a:cubicBezTo>
                <a:cubicBezTo>
                  <a:pt x="507" y="280"/>
                  <a:pt x="518" y="275"/>
                  <a:pt x="530" y="275"/>
                </a:cubicBezTo>
                <a:close/>
                <a:moveTo>
                  <a:pt x="379" y="111"/>
                </a:moveTo>
                <a:cubicBezTo>
                  <a:pt x="396" y="101"/>
                  <a:pt x="422" y="123"/>
                  <a:pt x="442" y="154"/>
                </a:cubicBezTo>
                <a:cubicBezTo>
                  <a:pt x="462" y="185"/>
                  <a:pt x="470" y="219"/>
                  <a:pt x="453" y="230"/>
                </a:cubicBezTo>
                <a:cubicBezTo>
                  <a:pt x="439" y="239"/>
                  <a:pt x="403" y="219"/>
                  <a:pt x="385" y="190"/>
                </a:cubicBezTo>
                <a:cubicBezTo>
                  <a:pt x="366" y="160"/>
                  <a:pt x="364" y="120"/>
                  <a:pt x="379" y="111"/>
                </a:cubicBezTo>
                <a:close/>
                <a:moveTo>
                  <a:pt x="258" y="57"/>
                </a:moveTo>
                <a:cubicBezTo>
                  <a:pt x="295" y="55"/>
                  <a:pt x="328" y="65"/>
                  <a:pt x="329" y="85"/>
                </a:cubicBezTo>
                <a:cubicBezTo>
                  <a:pt x="329" y="101"/>
                  <a:pt x="295" y="122"/>
                  <a:pt x="260" y="124"/>
                </a:cubicBezTo>
                <a:cubicBezTo>
                  <a:pt x="225" y="125"/>
                  <a:pt x="189" y="107"/>
                  <a:pt x="189" y="90"/>
                </a:cubicBezTo>
                <a:cubicBezTo>
                  <a:pt x="188" y="70"/>
                  <a:pt x="221" y="58"/>
                  <a:pt x="258" y="57"/>
                </a:cubicBezTo>
                <a:close/>
                <a:moveTo>
                  <a:pt x="81" y="167"/>
                </a:moveTo>
                <a:cubicBezTo>
                  <a:pt x="98" y="135"/>
                  <a:pt x="123" y="111"/>
                  <a:pt x="141" y="120"/>
                </a:cubicBezTo>
                <a:cubicBezTo>
                  <a:pt x="156" y="128"/>
                  <a:pt x="157" y="168"/>
                  <a:pt x="140" y="199"/>
                </a:cubicBezTo>
                <a:cubicBezTo>
                  <a:pt x="124" y="230"/>
                  <a:pt x="90" y="251"/>
                  <a:pt x="76" y="244"/>
                </a:cubicBezTo>
                <a:cubicBezTo>
                  <a:pt x="58" y="234"/>
                  <a:pt x="64" y="200"/>
                  <a:pt x="81" y="167"/>
                </a:cubicBezTo>
                <a:close/>
                <a:moveTo>
                  <a:pt x="152" y="419"/>
                </a:moveTo>
                <a:cubicBezTo>
                  <a:pt x="135" y="429"/>
                  <a:pt x="108" y="407"/>
                  <a:pt x="89" y="376"/>
                </a:cubicBezTo>
                <a:cubicBezTo>
                  <a:pt x="69" y="344"/>
                  <a:pt x="61" y="311"/>
                  <a:pt x="78" y="300"/>
                </a:cubicBezTo>
                <a:cubicBezTo>
                  <a:pt x="92" y="291"/>
                  <a:pt x="127" y="310"/>
                  <a:pt x="146" y="340"/>
                </a:cubicBezTo>
                <a:cubicBezTo>
                  <a:pt x="164" y="370"/>
                  <a:pt x="166" y="410"/>
                  <a:pt x="152" y="419"/>
                </a:cubicBezTo>
                <a:close/>
                <a:moveTo>
                  <a:pt x="273" y="473"/>
                </a:moveTo>
                <a:cubicBezTo>
                  <a:pt x="236" y="475"/>
                  <a:pt x="203" y="465"/>
                  <a:pt x="202" y="445"/>
                </a:cubicBezTo>
                <a:cubicBezTo>
                  <a:pt x="201" y="428"/>
                  <a:pt x="236" y="407"/>
                  <a:pt x="270" y="406"/>
                </a:cubicBezTo>
                <a:cubicBezTo>
                  <a:pt x="305" y="405"/>
                  <a:pt x="341" y="423"/>
                  <a:pt x="342" y="440"/>
                </a:cubicBezTo>
                <a:cubicBezTo>
                  <a:pt x="342" y="460"/>
                  <a:pt x="310" y="472"/>
                  <a:pt x="273" y="473"/>
                </a:cubicBezTo>
                <a:close/>
                <a:moveTo>
                  <a:pt x="332" y="372"/>
                </a:moveTo>
                <a:cubicBezTo>
                  <a:pt x="273" y="409"/>
                  <a:pt x="195" y="391"/>
                  <a:pt x="158" y="332"/>
                </a:cubicBezTo>
                <a:cubicBezTo>
                  <a:pt x="121" y="273"/>
                  <a:pt x="139" y="195"/>
                  <a:pt x="198" y="158"/>
                </a:cubicBezTo>
                <a:cubicBezTo>
                  <a:pt x="257" y="121"/>
                  <a:pt x="335" y="139"/>
                  <a:pt x="372" y="198"/>
                </a:cubicBezTo>
                <a:cubicBezTo>
                  <a:pt x="409" y="257"/>
                  <a:pt x="391" y="335"/>
                  <a:pt x="332" y="372"/>
                </a:cubicBezTo>
                <a:close/>
                <a:moveTo>
                  <a:pt x="450" y="362"/>
                </a:moveTo>
                <a:cubicBezTo>
                  <a:pt x="432" y="395"/>
                  <a:pt x="407" y="419"/>
                  <a:pt x="390" y="410"/>
                </a:cubicBezTo>
                <a:cubicBezTo>
                  <a:pt x="375" y="402"/>
                  <a:pt x="374" y="362"/>
                  <a:pt x="390" y="331"/>
                </a:cubicBezTo>
                <a:cubicBezTo>
                  <a:pt x="406" y="300"/>
                  <a:pt x="440" y="278"/>
                  <a:pt x="455" y="286"/>
                </a:cubicBezTo>
                <a:cubicBezTo>
                  <a:pt x="473" y="296"/>
                  <a:pt x="467" y="330"/>
                  <a:pt x="450" y="362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7159021" y="6294193"/>
            <a:ext cx="1453" cy="1454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 rot="21096381">
            <a:off x="4572941" y="3296500"/>
            <a:ext cx="1828800" cy="1828800"/>
          </a:xfrm>
          <a:custGeom>
            <a:avLst/>
            <a:gdLst>
              <a:gd name="T0" fmla="*/ 506 w 535"/>
              <a:gd name="T1" fmla="*/ 324 h 537"/>
              <a:gd name="T2" fmla="*/ 513 w 535"/>
              <a:gd name="T3" fmla="*/ 279 h 537"/>
              <a:gd name="T4" fmla="*/ 510 w 535"/>
              <a:gd name="T5" fmla="*/ 234 h 537"/>
              <a:gd name="T6" fmla="*/ 500 w 535"/>
              <a:gd name="T7" fmla="*/ 190 h 537"/>
              <a:gd name="T8" fmla="*/ 482 w 535"/>
              <a:gd name="T9" fmla="*/ 149 h 537"/>
              <a:gd name="T10" fmla="*/ 456 w 535"/>
              <a:gd name="T11" fmla="*/ 112 h 537"/>
              <a:gd name="T12" fmla="*/ 424 w 535"/>
              <a:gd name="T13" fmla="*/ 80 h 537"/>
              <a:gd name="T14" fmla="*/ 387 w 535"/>
              <a:gd name="T15" fmla="*/ 54 h 537"/>
              <a:gd name="T16" fmla="*/ 345 w 535"/>
              <a:gd name="T17" fmla="*/ 36 h 537"/>
              <a:gd name="T18" fmla="*/ 301 w 535"/>
              <a:gd name="T19" fmla="*/ 26 h 537"/>
              <a:gd name="T20" fmla="*/ 256 w 535"/>
              <a:gd name="T21" fmla="*/ 24 h 537"/>
              <a:gd name="T22" fmla="*/ 211 w 535"/>
              <a:gd name="T23" fmla="*/ 30 h 537"/>
              <a:gd name="T24" fmla="*/ 168 w 535"/>
              <a:gd name="T25" fmla="*/ 44 h 537"/>
              <a:gd name="T26" fmla="*/ 129 w 535"/>
              <a:gd name="T27" fmla="*/ 66 h 537"/>
              <a:gd name="T28" fmla="*/ 94 w 535"/>
              <a:gd name="T29" fmla="*/ 95 h 537"/>
              <a:gd name="T30" fmla="*/ 65 w 535"/>
              <a:gd name="T31" fmla="*/ 130 h 537"/>
              <a:gd name="T32" fmla="*/ 43 w 535"/>
              <a:gd name="T33" fmla="*/ 170 h 537"/>
              <a:gd name="T34" fmla="*/ 29 w 535"/>
              <a:gd name="T35" fmla="*/ 213 h 537"/>
              <a:gd name="T36" fmla="*/ 23 w 535"/>
              <a:gd name="T37" fmla="*/ 258 h 537"/>
              <a:gd name="T38" fmla="*/ 25 w 535"/>
              <a:gd name="T39" fmla="*/ 303 h 537"/>
              <a:gd name="T40" fmla="*/ 35 w 535"/>
              <a:gd name="T41" fmla="*/ 347 h 537"/>
              <a:gd name="T42" fmla="*/ 54 w 535"/>
              <a:gd name="T43" fmla="*/ 388 h 537"/>
              <a:gd name="T44" fmla="*/ 79 w 535"/>
              <a:gd name="T45" fmla="*/ 425 h 537"/>
              <a:gd name="T46" fmla="*/ 111 w 535"/>
              <a:gd name="T47" fmla="*/ 457 h 537"/>
              <a:gd name="T48" fmla="*/ 149 w 535"/>
              <a:gd name="T49" fmla="*/ 483 h 537"/>
              <a:gd name="T50" fmla="*/ 190 w 535"/>
              <a:gd name="T51" fmla="*/ 501 h 537"/>
              <a:gd name="T52" fmla="*/ 234 w 535"/>
              <a:gd name="T53" fmla="*/ 511 h 537"/>
              <a:gd name="T54" fmla="*/ 279 w 535"/>
              <a:gd name="T55" fmla="*/ 513 h 537"/>
              <a:gd name="T56" fmla="*/ 324 w 535"/>
              <a:gd name="T57" fmla="*/ 507 h 537"/>
              <a:gd name="T58" fmla="*/ 367 w 535"/>
              <a:gd name="T59" fmla="*/ 493 h 537"/>
              <a:gd name="T60" fmla="*/ 407 w 535"/>
              <a:gd name="T61" fmla="*/ 471 h 537"/>
              <a:gd name="T62" fmla="*/ 441 w 535"/>
              <a:gd name="T63" fmla="*/ 442 h 537"/>
              <a:gd name="T64" fmla="*/ 470 w 535"/>
              <a:gd name="T65" fmla="*/ 407 h 537"/>
              <a:gd name="T66" fmla="*/ 492 w 535"/>
              <a:gd name="T67" fmla="*/ 367 h 537"/>
              <a:gd name="T68" fmla="*/ 427 w 535"/>
              <a:gd name="T69" fmla="*/ 123 h 537"/>
              <a:gd name="T70" fmla="*/ 384 w 535"/>
              <a:gd name="T71" fmla="*/ 122 h 537"/>
              <a:gd name="T72" fmla="*/ 275 w 535"/>
              <a:gd name="T73" fmla="*/ 113 h 537"/>
              <a:gd name="T74" fmla="*/ 123 w 535"/>
              <a:gd name="T75" fmla="*/ 110 h 537"/>
              <a:gd name="T76" fmla="*/ 121 w 535"/>
              <a:gd name="T77" fmla="*/ 152 h 537"/>
              <a:gd name="T78" fmla="*/ 53 w 535"/>
              <a:gd name="T79" fmla="*/ 259 h 537"/>
              <a:gd name="T80" fmla="*/ 81 w 535"/>
              <a:gd name="T81" fmla="*/ 290 h 537"/>
              <a:gd name="T82" fmla="*/ 111 w 535"/>
              <a:gd name="T83" fmla="*/ 371 h 537"/>
              <a:gd name="T84" fmla="*/ 258 w 535"/>
              <a:gd name="T85" fmla="*/ 483 h 537"/>
              <a:gd name="T86" fmla="*/ 289 w 535"/>
              <a:gd name="T87" fmla="*/ 455 h 537"/>
              <a:gd name="T88" fmla="*/ 176 w 535"/>
              <a:gd name="T89" fmla="*/ 168 h 537"/>
              <a:gd name="T90" fmla="*/ 167 w 535"/>
              <a:gd name="T91" fmla="*/ 361 h 537"/>
              <a:gd name="T92" fmla="*/ 372 w 535"/>
              <a:gd name="T93" fmla="*/ 383 h 537"/>
              <a:gd name="T94" fmla="*/ 451 w 535"/>
              <a:gd name="T95" fmla="*/ 307 h 537"/>
              <a:gd name="T96" fmla="*/ 483 w 535"/>
              <a:gd name="T97" fmla="*/ 27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5" h="537">
                <a:moveTo>
                  <a:pt x="500" y="346"/>
                </a:moveTo>
                <a:cubicBezTo>
                  <a:pt x="526" y="342"/>
                  <a:pt x="526" y="342"/>
                  <a:pt x="526" y="342"/>
                </a:cubicBezTo>
                <a:cubicBezTo>
                  <a:pt x="506" y="324"/>
                  <a:pt x="506" y="324"/>
                  <a:pt x="506" y="324"/>
                </a:cubicBezTo>
                <a:cubicBezTo>
                  <a:pt x="499" y="318"/>
                  <a:pt x="501" y="306"/>
                  <a:pt x="510" y="302"/>
                </a:cubicBezTo>
                <a:cubicBezTo>
                  <a:pt x="535" y="293"/>
                  <a:pt x="535" y="293"/>
                  <a:pt x="535" y="293"/>
                </a:cubicBezTo>
                <a:cubicBezTo>
                  <a:pt x="513" y="279"/>
                  <a:pt x="513" y="279"/>
                  <a:pt x="513" y="279"/>
                </a:cubicBezTo>
                <a:cubicBezTo>
                  <a:pt x="504" y="274"/>
                  <a:pt x="504" y="262"/>
                  <a:pt x="513" y="257"/>
                </a:cubicBezTo>
                <a:cubicBezTo>
                  <a:pt x="535" y="244"/>
                  <a:pt x="535" y="244"/>
                  <a:pt x="535" y="244"/>
                </a:cubicBezTo>
                <a:cubicBezTo>
                  <a:pt x="510" y="234"/>
                  <a:pt x="510" y="234"/>
                  <a:pt x="510" y="234"/>
                </a:cubicBezTo>
                <a:cubicBezTo>
                  <a:pt x="501" y="231"/>
                  <a:pt x="499" y="219"/>
                  <a:pt x="506" y="212"/>
                </a:cubicBezTo>
                <a:cubicBezTo>
                  <a:pt x="526" y="195"/>
                  <a:pt x="526" y="195"/>
                  <a:pt x="526" y="195"/>
                </a:cubicBezTo>
                <a:cubicBezTo>
                  <a:pt x="500" y="190"/>
                  <a:pt x="500" y="190"/>
                  <a:pt x="500" y="190"/>
                </a:cubicBezTo>
                <a:cubicBezTo>
                  <a:pt x="490" y="189"/>
                  <a:pt x="486" y="177"/>
                  <a:pt x="492" y="170"/>
                </a:cubicBezTo>
                <a:cubicBezTo>
                  <a:pt x="508" y="149"/>
                  <a:pt x="508" y="149"/>
                  <a:pt x="508" y="149"/>
                </a:cubicBezTo>
                <a:cubicBezTo>
                  <a:pt x="482" y="149"/>
                  <a:pt x="482" y="149"/>
                  <a:pt x="482" y="149"/>
                </a:cubicBezTo>
                <a:cubicBezTo>
                  <a:pt x="472" y="149"/>
                  <a:pt x="465" y="139"/>
                  <a:pt x="470" y="130"/>
                </a:cubicBezTo>
                <a:cubicBezTo>
                  <a:pt x="482" y="106"/>
                  <a:pt x="482" y="106"/>
                  <a:pt x="482" y="106"/>
                </a:cubicBezTo>
                <a:cubicBezTo>
                  <a:pt x="456" y="112"/>
                  <a:pt x="456" y="112"/>
                  <a:pt x="456" y="112"/>
                </a:cubicBezTo>
                <a:cubicBezTo>
                  <a:pt x="446" y="114"/>
                  <a:pt x="438" y="105"/>
                  <a:pt x="441" y="95"/>
                </a:cubicBezTo>
                <a:cubicBezTo>
                  <a:pt x="449" y="70"/>
                  <a:pt x="449" y="70"/>
                  <a:pt x="449" y="70"/>
                </a:cubicBezTo>
                <a:cubicBezTo>
                  <a:pt x="424" y="80"/>
                  <a:pt x="424" y="80"/>
                  <a:pt x="424" y="80"/>
                </a:cubicBezTo>
                <a:cubicBezTo>
                  <a:pt x="415" y="83"/>
                  <a:pt x="405" y="76"/>
                  <a:pt x="406" y="66"/>
                </a:cubicBezTo>
                <a:cubicBezTo>
                  <a:pt x="409" y="40"/>
                  <a:pt x="409" y="40"/>
                  <a:pt x="409" y="40"/>
                </a:cubicBezTo>
                <a:cubicBezTo>
                  <a:pt x="387" y="54"/>
                  <a:pt x="387" y="54"/>
                  <a:pt x="387" y="54"/>
                </a:cubicBezTo>
                <a:cubicBezTo>
                  <a:pt x="378" y="59"/>
                  <a:pt x="367" y="54"/>
                  <a:pt x="367" y="44"/>
                </a:cubicBezTo>
                <a:cubicBezTo>
                  <a:pt x="365" y="18"/>
                  <a:pt x="365" y="18"/>
                  <a:pt x="365" y="18"/>
                </a:cubicBezTo>
                <a:cubicBezTo>
                  <a:pt x="345" y="36"/>
                  <a:pt x="345" y="36"/>
                  <a:pt x="345" y="36"/>
                </a:cubicBezTo>
                <a:cubicBezTo>
                  <a:pt x="338" y="43"/>
                  <a:pt x="326" y="39"/>
                  <a:pt x="324" y="30"/>
                </a:cubicBezTo>
                <a:cubicBezTo>
                  <a:pt x="317" y="4"/>
                  <a:pt x="317" y="4"/>
                  <a:pt x="317" y="4"/>
                </a:cubicBezTo>
                <a:cubicBezTo>
                  <a:pt x="301" y="26"/>
                  <a:pt x="301" y="26"/>
                  <a:pt x="301" y="26"/>
                </a:cubicBezTo>
                <a:cubicBezTo>
                  <a:pt x="295" y="34"/>
                  <a:pt x="283" y="32"/>
                  <a:pt x="279" y="24"/>
                </a:cubicBezTo>
                <a:cubicBezTo>
                  <a:pt x="267" y="0"/>
                  <a:pt x="267" y="0"/>
                  <a:pt x="267" y="0"/>
                </a:cubicBezTo>
                <a:cubicBezTo>
                  <a:pt x="256" y="24"/>
                  <a:pt x="256" y="24"/>
                  <a:pt x="256" y="24"/>
                </a:cubicBezTo>
                <a:cubicBezTo>
                  <a:pt x="252" y="32"/>
                  <a:pt x="240" y="34"/>
                  <a:pt x="234" y="26"/>
                </a:cubicBezTo>
                <a:cubicBezTo>
                  <a:pt x="218" y="4"/>
                  <a:pt x="218" y="4"/>
                  <a:pt x="218" y="4"/>
                </a:cubicBezTo>
                <a:cubicBezTo>
                  <a:pt x="211" y="30"/>
                  <a:pt x="211" y="30"/>
                  <a:pt x="211" y="30"/>
                </a:cubicBezTo>
                <a:cubicBezTo>
                  <a:pt x="209" y="39"/>
                  <a:pt x="197" y="43"/>
                  <a:pt x="190" y="36"/>
                </a:cubicBezTo>
                <a:cubicBezTo>
                  <a:pt x="170" y="18"/>
                  <a:pt x="170" y="18"/>
                  <a:pt x="170" y="18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54"/>
                  <a:pt x="157" y="60"/>
                  <a:pt x="148" y="54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30" y="76"/>
                  <a:pt x="120" y="84"/>
                  <a:pt x="111" y="80"/>
                </a:cubicBezTo>
                <a:cubicBezTo>
                  <a:pt x="86" y="70"/>
                  <a:pt x="86" y="70"/>
                  <a:pt x="86" y="70"/>
                </a:cubicBezTo>
                <a:cubicBezTo>
                  <a:pt x="94" y="95"/>
                  <a:pt x="94" y="95"/>
                  <a:pt x="94" y="95"/>
                </a:cubicBezTo>
                <a:cubicBezTo>
                  <a:pt x="97" y="105"/>
                  <a:pt x="89" y="114"/>
                  <a:pt x="79" y="112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70" y="139"/>
                  <a:pt x="63" y="149"/>
                  <a:pt x="54" y="149"/>
                </a:cubicBezTo>
                <a:cubicBezTo>
                  <a:pt x="27" y="149"/>
                  <a:pt x="27" y="149"/>
                  <a:pt x="27" y="149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9" y="178"/>
                  <a:pt x="45" y="189"/>
                  <a:pt x="35" y="191"/>
                </a:cubicBezTo>
                <a:cubicBezTo>
                  <a:pt x="9" y="195"/>
                  <a:pt x="9" y="195"/>
                  <a:pt x="9" y="195"/>
                </a:cubicBezTo>
                <a:cubicBezTo>
                  <a:pt x="29" y="213"/>
                  <a:pt x="29" y="213"/>
                  <a:pt x="29" y="213"/>
                </a:cubicBezTo>
                <a:cubicBezTo>
                  <a:pt x="36" y="219"/>
                  <a:pt x="34" y="231"/>
                  <a:pt x="25" y="235"/>
                </a:cubicBezTo>
                <a:cubicBezTo>
                  <a:pt x="0" y="244"/>
                  <a:pt x="0" y="244"/>
                  <a:pt x="0" y="244"/>
                </a:cubicBezTo>
                <a:cubicBezTo>
                  <a:pt x="23" y="258"/>
                  <a:pt x="23" y="258"/>
                  <a:pt x="23" y="258"/>
                </a:cubicBezTo>
                <a:cubicBezTo>
                  <a:pt x="31" y="263"/>
                  <a:pt x="31" y="275"/>
                  <a:pt x="23" y="280"/>
                </a:cubicBezTo>
                <a:cubicBezTo>
                  <a:pt x="0" y="294"/>
                  <a:pt x="0" y="294"/>
                  <a:pt x="0" y="294"/>
                </a:cubicBezTo>
                <a:cubicBezTo>
                  <a:pt x="25" y="303"/>
                  <a:pt x="25" y="303"/>
                  <a:pt x="25" y="303"/>
                </a:cubicBezTo>
                <a:cubicBezTo>
                  <a:pt x="34" y="306"/>
                  <a:pt x="36" y="318"/>
                  <a:pt x="29" y="325"/>
                </a:cubicBezTo>
                <a:cubicBezTo>
                  <a:pt x="9" y="342"/>
                  <a:pt x="9" y="342"/>
                  <a:pt x="9" y="342"/>
                </a:cubicBezTo>
                <a:cubicBezTo>
                  <a:pt x="35" y="347"/>
                  <a:pt x="35" y="347"/>
                  <a:pt x="35" y="347"/>
                </a:cubicBezTo>
                <a:cubicBezTo>
                  <a:pt x="45" y="348"/>
                  <a:pt x="49" y="360"/>
                  <a:pt x="43" y="368"/>
                </a:cubicBezTo>
                <a:cubicBezTo>
                  <a:pt x="27" y="389"/>
                  <a:pt x="27" y="389"/>
                  <a:pt x="27" y="389"/>
                </a:cubicBezTo>
                <a:cubicBezTo>
                  <a:pt x="54" y="388"/>
                  <a:pt x="54" y="388"/>
                  <a:pt x="54" y="388"/>
                </a:cubicBezTo>
                <a:cubicBezTo>
                  <a:pt x="63" y="388"/>
                  <a:pt x="70" y="398"/>
                  <a:pt x="65" y="407"/>
                </a:cubicBezTo>
                <a:cubicBezTo>
                  <a:pt x="53" y="431"/>
                  <a:pt x="53" y="431"/>
                  <a:pt x="53" y="431"/>
                </a:cubicBezTo>
                <a:cubicBezTo>
                  <a:pt x="79" y="425"/>
                  <a:pt x="79" y="425"/>
                  <a:pt x="79" y="425"/>
                </a:cubicBezTo>
                <a:cubicBezTo>
                  <a:pt x="89" y="424"/>
                  <a:pt x="97" y="432"/>
                  <a:pt x="94" y="442"/>
                </a:cubicBezTo>
                <a:cubicBezTo>
                  <a:pt x="87" y="467"/>
                  <a:pt x="87" y="467"/>
                  <a:pt x="87" y="467"/>
                </a:cubicBezTo>
                <a:cubicBezTo>
                  <a:pt x="111" y="457"/>
                  <a:pt x="111" y="457"/>
                  <a:pt x="111" y="457"/>
                </a:cubicBezTo>
                <a:cubicBezTo>
                  <a:pt x="120" y="454"/>
                  <a:pt x="130" y="461"/>
                  <a:pt x="129" y="471"/>
                </a:cubicBezTo>
                <a:cubicBezTo>
                  <a:pt x="126" y="497"/>
                  <a:pt x="126" y="497"/>
                  <a:pt x="126" y="497"/>
                </a:cubicBezTo>
                <a:cubicBezTo>
                  <a:pt x="149" y="483"/>
                  <a:pt x="149" y="483"/>
                  <a:pt x="149" y="483"/>
                </a:cubicBezTo>
                <a:cubicBezTo>
                  <a:pt x="157" y="478"/>
                  <a:pt x="168" y="483"/>
                  <a:pt x="169" y="493"/>
                </a:cubicBezTo>
                <a:cubicBezTo>
                  <a:pt x="171" y="519"/>
                  <a:pt x="171" y="519"/>
                  <a:pt x="171" y="519"/>
                </a:cubicBezTo>
                <a:cubicBezTo>
                  <a:pt x="190" y="501"/>
                  <a:pt x="190" y="501"/>
                  <a:pt x="190" y="501"/>
                </a:cubicBezTo>
                <a:cubicBezTo>
                  <a:pt x="197" y="494"/>
                  <a:pt x="209" y="498"/>
                  <a:pt x="212" y="507"/>
                </a:cubicBezTo>
                <a:cubicBezTo>
                  <a:pt x="218" y="533"/>
                  <a:pt x="218" y="533"/>
                  <a:pt x="218" y="533"/>
                </a:cubicBezTo>
                <a:cubicBezTo>
                  <a:pt x="234" y="511"/>
                  <a:pt x="234" y="511"/>
                  <a:pt x="234" y="511"/>
                </a:cubicBezTo>
                <a:cubicBezTo>
                  <a:pt x="240" y="504"/>
                  <a:pt x="252" y="505"/>
                  <a:pt x="256" y="513"/>
                </a:cubicBezTo>
                <a:cubicBezTo>
                  <a:pt x="268" y="537"/>
                  <a:pt x="268" y="537"/>
                  <a:pt x="268" y="537"/>
                </a:cubicBezTo>
                <a:cubicBezTo>
                  <a:pt x="279" y="513"/>
                  <a:pt x="279" y="513"/>
                  <a:pt x="279" y="513"/>
                </a:cubicBezTo>
                <a:cubicBezTo>
                  <a:pt x="284" y="505"/>
                  <a:pt x="296" y="503"/>
                  <a:pt x="302" y="511"/>
                </a:cubicBezTo>
                <a:cubicBezTo>
                  <a:pt x="317" y="533"/>
                  <a:pt x="317" y="533"/>
                  <a:pt x="317" y="533"/>
                </a:cubicBezTo>
                <a:cubicBezTo>
                  <a:pt x="324" y="507"/>
                  <a:pt x="324" y="507"/>
                  <a:pt x="324" y="507"/>
                </a:cubicBezTo>
                <a:cubicBezTo>
                  <a:pt x="327" y="498"/>
                  <a:pt x="338" y="494"/>
                  <a:pt x="346" y="501"/>
                </a:cubicBezTo>
                <a:cubicBezTo>
                  <a:pt x="365" y="519"/>
                  <a:pt x="365" y="519"/>
                  <a:pt x="365" y="519"/>
                </a:cubicBezTo>
                <a:cubicBezTo>
                  <a:pt x="367" y="493"/>
                  <a:pt x="367" y="493"/>
                  <a:pt x="367" y="493"/>
                </a:cubicBezTo>
                <a:cubicBezTo>
                  <a:pt x="368" y="483"/>
                  <a:pt x="379" y="477"/>
                  <a:pt x="387" y="483"/>
                </a:cubicBezTo>
                <a:cubicBezTo>
                  <a:pt x="409" y="497"/>
                  <a:pt x="409" y="497"/>
                  <a:pt x="409" y="497"/>
                </a:cubicBezTo>
                <a:cubicBezTo>
                  <a:pt x="407" y="471"/>
                  <a:pt x="407" y="471"/>
                  <a:pt x="407" y="471"/>
                </a:cubicBezTo>
                <a:cubicBezTo>
                  <a:pt x="406" y="461"/>
                  <a:pt x="415" y="454"/>
                  <a:pt x="424" y="457"/>
                </a:cubicBezTo>
                <a:cubicBezTo>
                  <a:pt x="449" y="467"/>
                  <a:pt x="449" y="467"/>
                  <a:pt x="449" y="467"/>
                </a:cubicBezTo>
                <a:cubicBezTo>
                  <a:pt x="441" y="442"/>
                  <a:pt x="441" y="442"/>
                  <a:pt x="441" y="442"/>
                </a:cubicBezTo>
                <a:cubicBezTo>
                  <a:pt x="438" y="432"/>
                  <a:pt x="447" y="423"/>
                  <a:pt x="456" y="425"/>
                </a:cubicBezTo>
                <a:cubicBezTo>
                  <a:pt x="482" y="430"/>
                  <a:pt x="482" y="430"/>
                  <a:pt x="482" y="430"/>
                </a:cubicBezTo>
                <a:cubicBezTo>
                  <a:pt x="470" y="407"/>
                  <a:pt x="470" y="407"/>
                  <a:pt x="470" y="407"/>
                </a:cubicBezTo>
                <a:cubicBezTo>
                  <a:pt x="466" y="398"/>
                  <a:pt x="472" y="388"/>
                  <a:pt x="482" y="388"/>
                </a:cubicBezTo>
                <a:cubicBezTo>
                  <a:pt x="508" y="388"/>
                  <a:pt x="508" y="388"/>
                  <a:pt x="508" y="388"/>
                </a:cubicBezTo>
                <a:cubicBezTo>
                  <a:pt x="492" y="367"/>
                  <a:pt x="492" y="367"/>
                  <a:pt x="492" y="367"/>
                </a:cubicBezTo>
                <a:cubicBezTo>
                  <a:pt x="486" y="359"/>
                  <a:pt x="490" y="348"/>
                  <a:pt x="500" y="346"/>
                </a:cubicBezTo>
                <a:close/>
                <a:moveTo>
                  <a:pt x="384" y="122"/>
                </a:moveTo>
                <a:cubicBezTo>
                  <a:pt x="397" y="110"/>
                  <a:pt x="415" y="111"/>
                  <a:pt x="427" y="123"/>
                </a:cubicBezTo>
                <a:cubicBezTo>
                  <a:pt x="438" y="136"/>
                  <a:pt x="437" y="155"/>
                  <a:pt x="425" y="166"/>
                </a:cubicBezTo>
                <a:cubicBezTo>
                  <a:pt x="412" y="177"/>
                  <a:pt x="394" y="176"/>
                  <a:pt x="382" y="164"/>
                </a:cubicBezTo>
                <a:cubicBezTo>
                  <a:pt x="371" y="152"/>
                  <a:pt x="372" y="133"/>
                  <a:pt x="384" y="122"/>
                </a:cubicBezTo>
                <a:close/>
                <a:moveTo>
                  <a:pt x="277" y="54"/>
                </a:moveTo>
                <a:cubicBezTo>
                  <a:pt x="294" y="54"/>
                  <a:pt x="307" y="68"/>
                  <a:pt x="306" y="85"/>
                </a:cubicBezTo>
                <a:cubicBezTo>
                  <a:pt x="305" y="101"/>
                  <a:pt x="291" y="114"/>
                  <a:pt x="275" y="113"/>
                </a:cubicBezTo>
                <a:cubicBezTo>
                  <a:pt x="258" y="113"/>
                  <a:pt x="246" y="99"/>
                  <a:pt x="246" y="82"/>
                </a:cubicBezTo>
                <a:cubicBezTo>
                  <a:pt x="247" y="66"/>
                  <a:pt x="261" y="53"/>
                  <a:pt x="277" y="54"/>
                </a:cubicBezTo>
                <a:close/>
                <a:moveTo>
                  <a:pt x="123" y="110"/>
                </a:moveTo>
                <a:cubicBezTo>
                  <a:pt x="135" y="99"/>
                  <a:pt x="154" y="99"/>
                  <a:pt x="165" y="112"/>
                </a:cubicBezTo>
                <a:cubicBezTo>
                  <a:pt x="176" y="124"/>
                  <a:pt x="175" y="143"/>
                  <a:pt x="163" y="154"/>
                </a:cubicBezTo>
                <a:cubicBezTo>
                  <a:pt x="151" y="165"/>
                  <a:pt x="132" y="164"/>
                  <a:pt x="121" y="152"/>
                </a:cubicBezTo>
                <a:cubicBezTo>
                  <a:pt x="110" y="140"/>
                  <a:pt x="110" y="121"/>
                  <a:pt x="123" y="110"/>
                </a:cubicBezTo>
                <a:close/>
                <a:moveTo>
                  <a:pt x="81" y="290"/>
                </a:moveTo>
                <a:cubicBezTo>
                  <a:pt x="65" y="289"/>
                  <a:pt x="52" y="275"/>
                  <a:pt x="53" y="259"/>
                </a:cubicBezTo>
                <a:cubicBezTo>
                  <a:pt x="53" y="242"/>
                  <a:pt x="67" y="230"/>
                  <a:pt x="84" y="230"/>
                </a:cubicBezTo>
                <a:cubicBezTo>
                  <a:pt x="100" y="231"/>
                  <a:pt x="113" y="245"/>
                  <a:pt x="112" y="261"/>
                </a:cubicBezTo>
                <a:cubicBezTo>
                  <a:pt x="112" y="278"/>
                  <a:pt x="98" y="291"/>
                  <a:pt x="81" y="290"/>
                </a:cubicBezTo>
                <a:close/>
                <a:moveTo>
                  <a:pt x="151" y="416"/>
                </a:moveTo>
                <a:cubicBezTo>
                  <a:pt x="139" y="427"/>
                  <a:pt x="120" y="426"/>
                  <a:pt x="109" y="414"/>
                </a:cubicBezTo>
                <a:cubicBezTo>
                  <a:pt x="98" y="401"/>
                  <a:pt x="99" y="383"/>
                  <a:pt x="111" y="371"/>
                </a:cubicBezTo>
                <a:cubicBezTo>
                  <a:pt x="123" y="360"/>
                  <a:pt x="142" y="361"/>
                  <a:pt x="153" y="373"/>
                </a:cubicBezTo>
                <a:cubicBezTo>
                  <a:pt x="164" y="386"/>
                  <a:pt x="163" y="404"/>
                  <a:pt x="151" y="416"/>
                </a:cubicBezTo>
                <a:close/>
                <a:moveTo>
                  <a:pt x="258" y="483"/>
                </a:moveTo>
                <a:cubicBezTo>
                  <a:pt x="241" y="483"/>
                  <a:pt x="229" y="469"/>
                  <a:pt x="229" y="452"/>
                </a:cubicBezTo>
                <a:cubicBezTo>
                  <a:pt x="230" y="436"/>
                  <a:pt x="244" y="423"/>
                  <a:pt x="261" y="424"/>
                </a:cubicBezTo>
                <a:cubicBezTo>
                  <a:pt x="277" y="425"/>
                  <a:pt x="290" y="439"/>
                  <a:pt x="289" y="455"/>
                </a:cubicBezTo>
                <a:cubicBezTo>
                  <a:pt x="288" y="471"/>
                  <a:pt x="274" y="484"/>
                  <a:pt x="258" y="483"/>
                </a:cubicBezTo>
                <a:close/>
                <a:moveTo>
                  <a:pt x="167" y="361"/>
                </a:moveTo>
                <a:cubicBezTo>
                  <a:pt x="116" y="305"/>
                  <a:pt x="120" y="219"/>
                  <a:pt x="176" y="168"/>
                </a:cubicBezTo>
                <a:cubicBezTo>
                  <a:pt x="231" y="117"/>
                  <a:pt x="318" y="121"/>
                  <a:pt x="368" y="177"/>
                </a:cubicBezTo>
                <a:cubicBezTo>
                  <a:pt x="419" y="232"/>
                  <a:pt x="415" y="319"/>
                  <a:pt x="360" y="369"/>
                </a:cubicBezTo>
                <a:cubicBezTo>
                  <a:pt x="304" y="420"/>
                  <a:pt x="218" y="416"/>
                  <a:pt x="167" y="361"/>
                </a:cubicBezTo>
                <a:close/>
                <a:moveTo>
                  <a:pt x="413" y="427"/>
                </a:moveTo>
                <a:cubicBezTo>
                  <a:pt x="401" y="439"/>
                  <a:pt x="382" y="438"/>
                  <a:pt x="371" y="426"/>
                </a:cubicBezTo>
                <a:cubicBezTo>
                  <a:pt x="359" y="413"/>
                  <a:pt x="360" y="394"/>
                  <a:pt x="372" y="383"/>
                </a:cubicBezTo>
                <a:cubicBezTo>
                  <a:pt x="385" y="372"/>
                  <a:pt x="404" y="373"/>
                  <a:pt x="415" y="385"/>
                </a:cubicBezTo>
                <a:cubicBezTo>
                  <a:pt x="426" y="397"/>
                  <a:pt x="425" y="416"/>
                  <a:pt x="413" y="427"/>
                </a:cubicBezTo>
                <a:close/>
                <a:moveTo>
                  <a:pt x="451" y="307"/>
                </a:moveTo>
                <a:cubicBezTo>
                  <a:pt x="435" y="306"/>
                  <a:pt x="422" y="292"/>
                  <a:pt x="423" y="276"/>
                </a:cubicBezTo>
                <a:cubicBezTo>
                  <a:pt x="424" y="259"/>
                  <a:pt x="438" y="246"/>
                  <a:pt x="454" y="247"/>
                </a:cubicBezTo>
                <a:cubicBezTo>
                  <a:pt x="471" y="248"/>
                  <a:pt x="483" y="262"/>
                  <a:pt x="483" y="278"/>
                </a:cubicBezTo>
                <a:cubicBezTo>
                  <a:pt x="482" y="295"/>
                  <a:pt x="468" y="308"/>
                  <a:pt x="451" y="30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4449258" y="950353"/>
            <a:ext cx="1828800" cy="1828800"/>
          </a:xfrm>
          <a:custGeom>
            <a:avLst/>
            <a:gdLst>
              <a:gd name="T0" fmla="*/ 471 w 511"/>
              <a:gd name="T1" fmla="*/ 174 h 512"/>
              <a:gd name="T2" fmla="*/ 426 w 511"/>
              <a:gd name="T3" fmla="*/ 100 h 512"/>
              <a:gd name="T4" fmla="*/ 357 w 511"/>
              <a:gd name="T5" fmla="*/ 48 h 512"/>
              <a:gd name="T6" fmla="*/ 287 w 511"/>
              <a:gd name="T7" fmla="*/ 2 h 512"/>
              <a:gd name="T8" fmla="*/ 200 w 511"/>
              <a:gd name="T9" fmla="*/ 6 h 512"/>
              <a:gd name="T10" fmla="*/ 120 w 511"/>
              <a:gd name="T11" fmla="*/ 39 h 512"/>
              <a:gd name="T12" fmla="*/ 62 w 511"/>
              <a:gd name="T13" fmla="*/ 88 h 512"/>
              <a:gd name="T14" fmla="*/ 41 w 511"/>
              <a:gd name="T15" fmla="*/ 169 h 512"/>
              <a:gd name="T16" fmla="*/ 24 w 511"/>
              <a:gd name="T17" fmla="*/ 272 h 512"/>
              <a:gd name="T18" fmla="*/ 19 w 511"/>
              <a:gd name="T19" fmla="*/ 355 h 512"/>
              <a:gd name="T20" fmla="*/ 66 w 511"/>
              <a:gd name="T21" fmla="*/ 428 h 512"/>
              <a:gd name="T22" fmla="*/ 135 w 511"/>
              <a:gd name="T23" fmla="*/ 482 h 512"/>
              <a:gd name="T24" fmla="*/ 218 w 511"/>
              <a:gd name="T25" fmla="*/ 484 h 512"/>
              <a:gd name="T26" fmla="*/ 322 w 511"/>
              <a:gd name="T27" fmla="*/ 477 h 512"/>
              <a:gd name="T28" fmla="*/ 404 w 511"/>
              <a:gd name="T29" fmla="*/ 464 h 512"/>
              <a:gd name="T30" fmla="*/ 459 w 511"/>
              <a:gd name="T31" fmla="*/ 410 h 512"/>
              <a:gd name="T32" fmla="*/ 499 w 511"/>
              <a:gd name="T33" fmla="*/ 333 h 512"/>
              <a:gd name="T34" fmla="*/ 511 w 511"/>
              <a:gd name="T35" fmla="*/ 247 h 512"/>
              <a:gd name="T36" fmla="*/ 455 w 511"/>
              <a:gd name="T37" fmla="*/ 248 h 512"/>
              <a:gd name="T38" fmla="*/ 445 w 511"/>
              <a:gd name="T39" fmla="*/ 192 h 512"/>
              <a:gd name="T40" fmla="*/ 433 w 511"/>
              <a:gd name="T41" fmla="*/ 166 h 512"/>
              <a:gd name="T42" fmla="*/ 355 w 511"/>
              <a:gd name="T43" fmla="*/ 168 h 512"/>
              <a:gd name="T44" fmla="*/ 384 w 511"/>
              <a:gd name="T45" fmla="*/ 103 h 512"/>
              <a:gd name="T46" fmla="*/ 361 w 511"/>
              <a:gd name="T47" fmla="*/ 86 h 512"/>
              <a:gd name="T48" fmla="*/ 331 w 511"/>
              <a:gd name="T49" fmla="*/ 71 h 512"/>
              <a:gd name="T50" fmla="*/ 304 w 511"/>
              <a:gd name="T51" fmla="*/ 62 h 512"/>
              <a:gd name="T52" fmla="*/ 254 w 511"/>
              <a:gd name="T53" fmla="*/ 122 h 512"/>
              <a:gd name="T54" fmla="*/ 224 w 511"/>
              <a:gd name="T55" fmla="*/ 58 h 512"/>
              <a:gd name="T56" fmla="*/ 219 w 511"/>
              <a:gd name="T57" fmla="*/ 59 h 512"/>
              <a:gd name="T58" fmla="*/ 165 w 511"/>
              <a:gd name="T59" fmla="*/ 77 h 512"/>
              <a:gd name="T60" fmla="*/ 177 w 511"/>
              <a:gd name="T61" fmla="*/ 146 h 512"/>
              <a:gd name="T62" fmla="*/ 152 w 511"/>
              <a:gd name="T63" fmla="*/ 168 h 512"/>
              <a:gd name="T64" fmla="*/ 85 w 511"/>
              <a:gd name="T65" fmla="*/ 149 h 512"/>
              <a:gd name="T66" fmla="*/ 82 w 511"/>
              <a:gd name="T67" fmla="*/ 154 h 512"/>
              <a:gd name="T68" fmla="*/ 60 w 511"/>
              <a:gd name="T69" fmla="*/ 207 h 512"/>
              <a:gd name="T70" fmla="*/ 119 w 511"/>
              <a:gd name="T71" fmla="*/ 243 h 512"/>
              <a:gd name="T72" fmla="*/ 119 w 511"/>
              <a:gd name="T73" fmla="*/ 276 h 512"/>
              <a:gd name="T74" fmla="*/ 63 w 511"/>
              <a:gd name="T75" fmla="*/ 315 h 512"/>
              <a:gd name="T76" fmla="*/ 73 w 511"/>
              <a:gd name="T77" fmla="*/ 342 h 512"/>
              <a:gd name="T78" fmla="*/ 90 w 511"/>
              <a:gd name="T79" fmla="*/ 371 h 512"/>
              <a:gd name="T80" fmla="*/ 108 w 511"/>
              <a:gd name="T81" fmla="*/ 394 h 512"/>
              <a:gd name="T82" fmla="*/ 170 w 511"/>
              <a:gd name="T83" fmla="*/ 364 h 512"/>
              <a:gd name="T84" fmla="*/ 174 w 511"/>
              <a:gd name="T85" fmla="*/ 440 h 512"/>
              <a:gd name="T86" fmla="*/ 179 w 511"/>
              <a:gd name="T87" fmla="*/ 442 h 512"/>
              <a:gd name="T88" fmla="*/ 234 w 511"/>
              <a:gd name="T89" fmla="*/ 456 h 512"/>
              <a:gd name="T90" fmla="*/ 263 w 511"/>
              <a:gd name="T91" fmla="*/ 457 h 512"/>
              <a:gd name="T92" fmla="*/ 281 w 511"/>
              <a:gd name="T93" fmla="*/ 391 h 512"/>
              <a:gd name="T94" fmla="*/ 313 w 511"/>
              <a:gd name="T95" fmla="*/ 380 h 512"/>
              <a:gd name="T96" fmla="*/ 366 w 511"/>
              <a:gd name="T97" fmla="*/ 423 h 512"/>
              <a:gd name="T98" fmla="*/ 370 w 511"/>
              <a:gd name="T99" fmla="*/ 420 h 512"/>
              <a:gd name="T100" fmla="*/ 412 w 511"/>
              <a:gd name="T101" fmla="*/ 381 h 512"/>
              <a:gd name="T102" fmla="*/ 372 w 511"/>
              <a:gd name="T103" fmla="*/ 324 h 512"/>
              <a:gd name="T104" fmla="*/ 385 w 511"/>
              <a:gd name="T105" fmla="*/ 293 h 512"/>
              <a:gd name="T106" fmla="*/ 453 w 511"/>
              <a:gd name="T107" fmla="*/ 282 h 512"/>
              <a:gd name="T108" fmla="*/ 455 w 511"/>
              <a:gd name="T109" fmla="*/ 253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1" h="512">
                <a:moveTo>
                  <a:pt x="486" y="241"/>
                </a:moveTo>
                <a:cubicBezTo>
                  <a:pt x="485" y="229"/>
                  <a:pt x="483" y="217"/>
                  <a:pt x="481" y="206"/>
                </a:cubicBezTo>
                <a:cubicBezTo>
                  <a:pt x="503" y="193"/>
                  <a:pt x="503" y="193"/>
                  <a:pt x="503" y="193"/>
                </a:cubicBezTo>
                <a:cubicBezTo>
                  <a:pt x="500" y="183"/>
                  <a:pt x="500" y="183"/>
                  <a:pt x="500" y="183"/>
                </a:cubicBezTo>
                <a:cubicBezTo>
                  <a:pt x="497" y="172"/>
                  <a:pt x="497" y="172"/>
                  <a:pt x="497" y="172"/>
                </a:cubicBezTo>
                <a:cubicBezTo>
                  <a:pt x="471" y="174"/>
                  <a:pt x="471" y="174"/>
                  <a:pt x="471" y="174"/>
                </a:cubicBezTo>
                <a:cubicBezTo>
                  <a:pt x="467" y="163"/>
                  <a:pt x="462" y="152"/>
                  <a:pt x="456" y="142"/>
                </a:cubicBezTo>
                <a:cubicBezTo>
                  <a:pt x="473" y="123"/>
                  <a:pt x="473" y="123"/>
                  <a:pt x="473" y="123"/>
                </a:cubicBezTo>
                <a:cubicBezTo>
                  <a:pt x="467" y="114"/>
                  <a:pt x="467" y="114"/>
                  <a:pt x="467" y="114"/>
                </a:cubicBezTo>
                <a:cubicBezTo>
                  <a:pt x="461" y="105"/>
                  <a:pt x="461" y="105"/>
                  <a:pt x="461" y="105"/>
                </a:cubicBezTo>
                <a:cubicBezTo>
                  <a:pt x="437" y="114"/>
                  <a:pt x="437" y="114"/>
                  <a:pt x="437" y="114"/>
                </a:cubicBezTo>
                <a:cubicBezTo>
                  <a:pt x="434" y="109"/>
                  <a:pt x="430" y="104"/>
                  <a:pt x="426" y="100"/>
                </a:cubicBezTo>
                <a:cubicBezTo>
                  <a:pt x="422" y="96"/>
                  <a:pt x="417" y="91"/>
                  <a:pt x="413" y="87"/>
                </a:cubicBezTo>
                <a:cubicBezTo>
                  <a:pt x="424" y="64"/>
                  <a:pt x="424" y="64"/>
                  <a:pt x="424" y="64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08" y="51"/>
                  <a:pt x="408" y="51"/>
                  <a:pt x="408" y="51"/>
                </a:cubicBezTo>
                <a:cubicBezTo>
                  <a:pt x="387" y="66"/>
                  <a:pt x="387" y="66"/>
                  <a:pt x="387" y="66"/>
                </a:cubicBezTo>
                <a:cubicBezTo>
                  <a:pt x="377" y="59"/>
                  <a:pt x="367" y="53"/>
                  <a:pt x="357" y="48"/>
                </a:cubicBezTo>
                <a:cubicBezTo>
                  <a:pt x="360" y="23"/>
                  <a:pt x="360" y="23"/>
                  <a:pt x="360" y="23"/>
                </a:cubicBezTo>
                <a:cubicBezTo>
                  <a:pt x="350" y="19"/>
                  <a:pt x="350" y="19"/>
                  <a:pt x="350" y="19"/>
                </a:cubicBezTo>
                <a:cubicBezTo>
                  <a:pt x="340" y="15"/>
                  <a:pt x="340" y="15"/>
                  <a:pt x="340" y="15"/>
                </a:cubicBezTo>
                <a:cubicBezTo>
                  <a:pt x="325" y="36"/>
                  <a:pt x="325" y="36"/>
                  <a:pt x="325" y="36"/>
                </a:cubicBezTo>
                <a:cubicBezTo>
                  <a:pt x="314" y="32"/>
                  <a:pt x="302" y="29"/>
                  <a:pt x="291" y="28"/>
                </a:cubicBezTo>
                <a:cubicBezTo>
                  <a:pt x="287" y="2"/>
                  <a:pt x="287" y="2"/>
                  <a:pt x="287" y="2"/>
                </a:cubicBezTo>
                <a:cubicBezTo>
                  <a:pt x="276" y="1"/>
                  <a:pt x="276" y="1"/>
                  <a:pt x="276" y="1"/>
                </a:cubicBezTo>
                <a:cubicBezTo>
                  <a:pt x="265" y="0"/>
                  <a:pt x="265" y="0"/>
                  <a:pt x="265" y="0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45" y="25"/>
                  <a:pt x="234" y="25"/>
                  <a:pt x="222" y="27"/>
                </a:cubicBezTo>
                <a:cubicBezTo>
                  <a:pt x="211" y="4"/>
                  <a:pt x="211" y="4"/>
                  <a:pt x="211" y="4"/>
                </a:cubicBezTo>
                <a:cubicBezTo>
                  <a:pt x="200" y="6"/>
                  <a:pt x="200" y="6"/>
                  <a:pt x="200" y="6"/>
                </a:cubicBezTo>
                <a:cubicBezTo>
                  <a:pt x="190" y="9"/>
                  <a:pt x="190" y="9"/>
                  <a:pt x="190" y="9"/>
                </a:cubicBezTo>
                <a:cubicBezTo>
                  <a:pt x="189" y="34"/>
                  <a:pt x="189" y="34"/>
                  <a:pt x="189" y="34"/>
                </a:cubicBezTo>
                <a:cubicBezTo>
                  <a:pt x="178" y="38"/>
                  <a:pt x="167" y="42"/>
                  <a:pt x="156" y="47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17" y="70"/>
                  <a:pt x="108" y="77"/>
                  <a:pt x="99" y="85"/>
                </a:cubicBezTo>
                <a:cubicBezTo>
                  <a:pt x="99" y="85"/>
                  <a:pt x="99" y="85"/>
                  <a:pt x="99" y="86"/>
                </a:cubicBezTo>
                <a:cubicBezTo>
                  <a:pt x="76" y="73"/>
                  <a:pt x="76" y="73"/>
                  <a:pt x="76" y="73"/>
                </a:cubicBezTo>
                <a:cubicBezTo>
                  <a:pt x="69" y="81"/>
                  <a:pt x="69" y="81"/>
                  <a:pt x="69" y="81"/>
                </a:cubicBezTo>
                <a:cubicBezTo>
                  <a:pt x="62" y="88"/>
                  <a:pt x="62" y="88"/>
                  <a:pt x="62" y="88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68" y="119"/>
                  <a:pt x="61" y="129"/>
                  <a:pt x="55" y="139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41" y="169"/>
                  <a:pt x="41" y="169"/>
                  <a:pt x="41" y="169"/>
                </a:cubicBezTo>
                <a:cubicBezTo>
                  <a:pt x="36" y="180"/>
                  <a:pt x="33" y="192"/>
                  <a:pt x="30" y="203"/>
                </a:cubicBezTo>
                <a:cubicBezTo>
                  <a:pt x="4" y="205"/>
                  <a:pt x="4" y="205"/>
                  <a:pt x="4" y="205"/>
                </a:cubicBezTo>
                <a:cubicBezTo>
                  <a:pt x="3" y="216"/>
                  <a:pt x="3" y="216"/>
                  <a:pt x="3" y="216"/>
                </a:cubicBezTo>
                <a:cubicBezTo>
                  <a:pt x="1" y="226"/>
                  <a:pt x="1" y="226"/>
                  <a:pt x="1" y="226"/>
                </a:cubicBezTo>
                <a:cubicBezTo>
                  <a:pt x="25" y="236"/>
                  <a:pt x="25" y="236"/>
                  <a:pt x="25" y="236"/>
                </a:cubicBezTo>
                <a:cubicBezTo>
                  <a:pt x="24" y="248"/>
                  <a:pt x="24" y="260"/>
                  <a:pt x="24" y="272"/>
                </a:cubicBezTo>
                <a:cubicBezTo>
                  <a:pt x="0" y="281"/>
                  <a:pt x="0" y="281"/>
                  <a:pt x="0" y="281"/>
                </a:cubicBezTo>
                <a:cubicBezTo>
                  <a:pt x="2" y="292"/>
                  <a:pt x="2" y="292"/>
                  <a:pt x="2" y="292"/>
                </a:cubicBezTo>
                <a:cubicBezTo>
                  <a:pt x="3" y="303"/>
                  <a:pt x="3" y="303"/>
                  <a:pt x="3" y="303"/>
                </a:cubicBezTo>
                <a:cubicBezTo>
                  <a:pt x="29" y="305"/>
                  <a:pt x="29" y="305"/>
                  <a:pt x="29" y="305"/>
                </a:cubicBezTo>
                <a:cubicBezTo>
                  <a:pt x="32" y="317"/>
                  <a:pt x="35" y="328"/>
                  <a:pt x="39" y="339"/>
                </a:cubicBezTo>
                <a:cubicBezTo>
                  <a:pt x="19" y="355"/>
                  <a:pt x="19" y="355"/>
                  <a:pt x="19" y="355"/>
                </a:cubicBezTo>
                <a:cubicBezTo>
                  <a:pt x="24" y="365"/>
                  <a:pt x="24" y="365"/>
                  <a:pt x="24" y="365"/>
                </a:cubicBezTo>
                <a:cubicBezTo>
                  <a:pt x="28" y="375"/>
                  <a:pt x="28" y="375"/>
                  <a:pt x="28" y="375"/>
                </a:cubicBezTo>
                <a:cubicBezTo>
                  <a:pt x="54" y="370"/>
                  <a:pt x="54" y="370"/>
                  <a:pt x="54" y="370"/>
                </a:cubicBezTo>
                <a:cubicBezTo>
                  <a:pt x="59" y="380"/>
                  <a:pt x="66" y="390"/>
                  <a:pt x="73" y="399"/>
                </a:cubicBezTo>
                <a:cubicBezTo>
                  <a:pt x="59" y="420"/>
                  <a:pt x="59" y="420"/>
                  <a:pt x="59" y="420"/>
                </a:cubicBezTo>
                <a:cubicBezTo>
                  <a:pt x="66" y="428"/>
                  <a:pt x="66" y="428"/>
                  <a:pt x="66" y="428"/>
                </a:cubicBezTo>
                <a:cubicBezTo>
                  <a:pt x="73" y="436"/>
                  <a:pt x="73" y="436"/>
                  <a:pt x="73" y="436"/>
                </a:cubicBezTo>
                <a:cubicBezTo>
                  <a:pt x="96" y="424"/>
                  <a:pt x="96" y="424"/>
                  <a:pt x="96" y="424"/>
                </a:cubicBezTo>
                <a:cubicBezTo>
                  <a:pt x="105" y="432"/>
                  <a:pt x="114" y="440"/>
                  <a:pt x="124" y="446"/>
                </a:cubicBezTo>
                <a:cubicBezTo>
                  <a:pt x="116" y="471"/>
                  <a:pt x="116" y="471"/>
                  <a:pt x="116" y="471"/>
                </a:cubicBezTo>
                <a:cubicBezTo>
                  <a:pt x="125" y="476"/>
                  <a:pt x="125" y="476"/>
                  <a:pt x="125" y="476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53" y="463"/>
                  <a:pt x="153" y="463"/>
                  <a:pt x="153" y="463"/>
                </a:cubicBezTo>
                <a:cubicBezTo>
                  <a:pt x="163" y="469"/>
                  <a:pt x="174" y="473"/>
                  <a:pt x="185" y="476"/>
                </a:cubicBezTo>
                <a:cubicBezTo>
                  <a:pt x="186" y="502"/>
                  <a:pt x="186" y="502"/>
                  <a:pt x="186" y="502"/>
                </a:cubicBezTo>
                <a:cubicBezTo>
                  <a:pt x="196" y="505"/>
                  <a:pt x="196" y="505"/>
                  <a:pt x="196" y="505"/>
                </a:cubicBezTo>
                <a:cubicBezTo>
                  <a:pt x="207" y="507"/>
                  <a:pt x="207" y="507"/>
                  <a:pt x="207" y="507"/>
                </a:cubicBezTo>
                <a:cubicBezTo>
                  <a:pt x="218" y="484"/>
                  <a:pt x="218" y="484"/>
                  <a:pt x="218" y="484"/>
                </a:cubicBezTo>
                <a:cubicBezTo>
                  <a:pt x="230" y="486"/>
                  <a:pt x="242" y="487"/>
                  <a:pt x="254" y="487"/>
                </a:cubicBezTo>
                <a:cubicBezTo>
                  <a:pt x="261" y="512"/>
                  <a:pt x="261" y="512"/>
                  <a:pt x="261" y="512"/>
                </a:cubicBezTo>
                <a:cubicBezTo>
                  <a:pt x="272" y="511"/>
                  <a:pt x="272" y="511"/>
                  <a:pt x="272" y="511"/>
                </a:cubicBezTo>
                <a:cubicBezTo>
                  <a:pt x="283" y="510"/>
                  <a:pt x="283" y="510"/>
                  <a:pt x="283" y="510"/>
                </a:cubicBezTo>
                <a:cubicBezTo>
                  <a:pt x="287" y="485"/>
                  <a:pt x="287" y="485"/>
                  <a:pt x="287" y="485"/>
                </a:cubicBezTo>
                <a:cubicBezTo>
                  <a:pt x="299" y="483"/>
                  <a:pt x="310" y="481"/>
                  <a:pt x="322" y="477"/>
                </a:cubicBezTo>
                <a:cubicBezTo>
                  <a:pt x="336" y="498"/>
                  <a:pt x="336" y="498"/>
                  <a:pt x="336" y="498"/>
                </a:cubicBezTo>
                <a:cubicBezTo>
                  <a:pt x="346" y="495"/>
                  <a:pt x="346" y="495"/>
                  <a:pt x="346" y="495"/>
                </a:cubicBezTo>
                <a:cubicBezTo>
                  <a:pt x="357" y="491"/>
                  <a:pt x="357" y="491"/>
                  <a:pt x="357" y="491"/>
                </a:cubicBezTo>
                <a:cubicBezTo>
                  <a:pt x="353" y="465"/>
                  <a:pt x="353" y="465"/>
                  <a:pt x="353" y="465"/>
                </a:cubicBezTo>
                <a:cubicBezTo>
                  <a:pt x="364" y="460"/>
                  <a:pt x="374" y="454"/>
                  <a:pt x="384" y="448"/>
                </a:cubicBezTo>
                <a:cubicBezTo>
                  <a:pt x="404" y="464"/>
                  <a:pt x="404" y="464"/>
                  <a:pt x="404" y="464"/>
                </a:cubicBezTo>
                <a:cubicBezTo>
                  <a:pt x="413" y="457"/>
                  <a:pt x="413" y="457"/>
                  <a:pt x="413" y="457"/>
                </a:cubicBezTo>
                <a:cubicBezTo>
                  <a:pt x="421" y="450"/>
                  <a:pt x="421" y="450"/>
                  <a:pt x="421" y="450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11" y="427"/>
                  <a:pt x="411" y="427"/>
                  <a:pt x="411" y="427"/>
                </a:cubicBezTo>
                <a:cubicBezTo>
                  <a:pt x="420" y="419"/>
                  <a:pt x="428" y="410"/>
                  <a:pt x="435" y="401"/>
                </a:cubicBezTo>
                <a:cubicBezTo>
                  <a:pt x="459" y="410"/>
                  <a:pt x="459" y="410"/>
                  <a:pt x="459" y="410"/>
                </a:cubicBezTo>
                <a:cubicBezTo>
                  <a:pt x="465" y="402"/>
                  <a:pt x="465" y="402"/>
                  <a:pt x="465" y="402"/>
                </a:cubicBezTo>
                <a:cubicBezTo>
                  <a:pt x="471" y="393"/>
                  <a:pt x="471" y="393"/>
                  <a:pt x="471" y="393"/>
                </a:cubicBezTo>
                <a:cubicBezTo>
                  <a:pt x="454" y="374"/>
                  <a:pt x="454" y="374"/>
                  <a:pt x="454" y="374"/>
                </a:cubicBezTo>
                <a:cubicBezTo>
                  <a:pt x="460" y="363"/>
                  <a:pt x="465" y="353"/>
                  <a:pt x="470" y="342"/>
                </a:cubicBezTo>
                <a:cubicBezTo>
                  <a:pt x="495" y="344"/>
                  <a:pt x="495" y="344"/>
                  <a:pt x="495" y="344"/>
                </a:cubicBezTo>
                <a:cubicBezTo>
                  <a:pt x="499" y="333"/>
                  <a:pt x="499" y="333"/>
                  <a:pt x="499" y="333"/>
                </a:cubicBezTo>
                <a:cubicBezTo>
                  <a:pt x="502" y="323"/>
                  <a:pt x="502" y="323"/>
                  <a:pt x="502" y="323"/>
                </a:cubicBezTo>
                <a:cubicBezTo>
                  <a:pt x="480" y="310"/>
                  <a:pt x="480" y="310"/>
                  <a:pt x="480" y="310"/>
                </a:cubicBezTo>
                <a:cubicBezTo>
                  <a:pt x="483" y="298"/>
                  <a:pt x="484" y="286"/>
                  <a:pt x="485" y="275"/>
                </a:cubicBezTo>
                <a:cubicBezTo>
                  <a:pt x="510" y="269"/>
                  <a:pt x="510" y="269"/>
                  <a:pt x="510" y="269"/>
                </a:cubicBezTo>
                <a:cubicBezTo>
                  <a:pt x="511" y="258"/>
                  <a:pt x="511" y="258"/>
                  <a:pt x="511" y="258"/>
                </a:cubicBezTo>
                <a:cubicBezTo>
                  <a:pt x="511" y="247"/>
                  <a:pt x="511" y="247"/>
                  <a:pt x="511" y="247"/>
                </a:cubicBezTo>
                <a:lnTo>
                  <a:pt x="486" y="241"/>
                </a:lnTo>
                <a:close/>
                <a:moveTo>
                  <a:pt x="455" y="248"/>
                </a:moveTo>
                <a:cubicBezTo>
                  <a:pt x="389" y="250"/>
                  <a:pt x="389" y="250"/>
                  <a:pt x="389" y="250"/>
                </a:cubicBezTo>
                <a:cubicBezTo>
                  <a:pt x="389" y="245"/>
                  <a:pt x="388" y="240"/>
                  <a:pt x="388" y="236"/>
                </a:cubicBezTo>
                <a:cubicBezTo>
                  <a:pt x="453" y="225"/>
                  <a:pt x="453" y="225"/>
                  <a:pt x="453" y="225"/>
                </a:cubicBezTo>
                <a:cubicBezTo>
                  <a:pt x="454" y="233"/>
                  <a:pt x="455" y="240"/>
                  <a:pt x="455" y="248"/>
                </a:cubicBezTo>
                <a:close/>
                <a:moveTo>
                  <a:pt x="452" y="219"/>
                </a:moveTo>
                <a:cubicBezTo>
                  <a:pt x="387" y="231"/>
                  <a:pt x="387" y="231"/>
                  <a:pt x="387" y="231"/>
                </a:cubicBezTo>
                <a:cubicBezTo>
                  <a:pt x="386" y="226"/>
                  <a:pt x="385" y="222"/>
                  <a:pt x="383" y="217"/>
                </a:cubicBezTo>
                <a:cubicBezTo>
                  <a:pt x="446" y="197"/>
                  <a:pt x="446" y="197"/>
                  <a:pt x="446" y="197"/>
                </a:cubicBezTo>
                <a:cubicBezTo>
                  <a:pt x="449" y="205"/>
                  <a:pt x="450" y="212"/>
                  <a:pt x="452" y="219"/>
                </a:cubicBezTo>
                <a:close/>
                <a:moveTo>
                  <a:pt x="445" y="192"/>
                </a:moveTo>
                <a:cubicBezTo>
                  <a:pt x="382" y="212"/>
                  <a:pt x="382" y="212"/>
                  <a:pt x="382" y="212"/>
                </a:cubicBezTo>
                <a:cubicBezTo>
                  <a:pt x="380" y="208"/>
                  <a:pt x="378" y="204"/>
                  <a:pt x="376" y="200"/>
                </a:cubicBezTo>
                <a:cubicBezTo>
                  <a:pt x="436" y="171"/>
                  <a:pt x="436" y="171"/>
                  <a:pt x="436" y="171"/>
                </a:cubicBezTo>
                <a:cubicBezTo>
                  <a:pt x="439" y="178"/>
                  <a:pt x="442" y="185"/>
                  <a:pt x="445" y="192"/>
                </a:cubicBezTo>
                <a:close/>
                <a:moveTo>
                  <a:pt x="422" y="146"/>
                </a:moveTo>
                <a:cubicBezTo>
                  <a:pt x="426" y="152"/>
                  <a:pt x="430" y="159"/>
                  <a:pt x="433" y="166"/>
                </a:cubicBezTo>
                <a:cubicBezTo>
                  <a:pt x="374" y="195"/>
                  <a:pt x="374" y="195"/>
                  <a:pt x="374" y="195"/>
                </a:cubicBezTo>
                <a:cubicBezTo>
                  <a:pt x="372" y="191"/>
                  <a:pt x="369" y="187"/>
                  <a:pt x="367" y="183"/>
                </a:cubicBezTo>
                <a:lnTo>
                  <a:pt x="422" y="146"/>
                </a:lnTo>
                <a:close/>
                <a:moveTo>
                  <a:pt x="419" y="141"/>
                </a:moveTo>
                <a:cubicBezTo>
                  <a:pt x="364" y="178"/>
                  <a:pt x="364" y="178"/>
                  <a:pt x="364" y="178"/>
                </a:cubicBezTo>
                <a:cubicBezTo>
                  <a:pt x="361" y="175"/>
                  <a:pt x="358" y="171"/>
                  <a:pt x="355" y="168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10" y="129"/>
                  <a:pt x="414" y="135"/>
                  <a:pt x="419" y="141"/>
                </a:cubicBezTo>
                <a:close/>
                <a:moveTo>
                  <a:pt x="401" y="119"/>
                </a:moveTo>
                <a:cubicBezTo>
                  <a:pt x="352" y="164"/>
                  <a:pt x="352" y="164"/>
                  <a:pt x="352" y="164"/>
                </a:cubicBezTo>
                <a:cubicBezTo>
                  <a:pt x="349" y="161"/>
                  <a:pt x="345" y="158"/>
                  <a:pt x="342" y="155"/>
                </a:cubicBezTo>
                <a:cubicBezTo>
                  <a:pt x="384" y="103"/>
                  <a:pt x="384" y="103"/>
                  <a:pt x="384" y="103"/>
                </a:cubicBezTo>
                <a:cubicBezTo>
                  <a:pt x="390" y="108"/>
                  <a:pt x="395" y="113"/>
                  <a:pt x="401" y="119"/>
                </a:cubicBezTo>
                <a:close/>
                <a:moveTo>
                  <a:pt x="361" y="86"/>
                </a:moveTo>
                <a:cubicBezTo>
                  <a:pt x="368" y="90"/>
                  <a:pt x="374" y="95"/>
                  <a:pt x="380" y="100"/>
                </a:cubicBezTo>
                <a:cubicBezTo>
                  <a:pt x="338" y="151"/>
                  <a:pt x="338" y="151"/>
                  <a:pt x="338" y="151"/>
                </a:cubicBezTo>
                <a:cubicBezTo>
                  <a:pt x="334" y="148"/>
                  <a:pt x="330" y="146"/>
                  <a:pt x="327" y="143"/>
                </a:cubicBezTo>
                <a:lnTo>
                  <a:pt x="361" y="86"/>
                </a:lnTo>
                <a:close/>
                <a:moveTo>
                  <a:pt x="356" y="83"/>
                </a:moveTo>
                <a:cubicBezTo>
                  <a:pt x="322" y="140"/>
                  <a:pt x="322" y="140"/>
                  <a:pt x="322" y="140"/>
                </a:cubicBezTo>
                <a:cubicBezTo>
                  <a:pt x="318" y="138"/>
                  <a:pt x="314" y="136"/>
                  <a:pt x="310" y="134"/>
                </a:cubicBezTo>
                <a:cubicBezTo>
                  <a:pt x="336" y="73"/>
                  <a:pt x="336" y="73"/>
                  <a:pt x="336" y="73"/>
                </a:cubicBezTo>
                <a:cubicBezTo>
                  <a:pt x="343" y="76"/>
                  <a:pt x="350" y="80"/>
                  <a:pt x="356" y="83"/>
                </a:cubicBezTo>
                <a:close/>
                <a:moveTo>
                  <a:pt x="331" y="71"/>
                </a:moveTo>
                <a:cubicBezTo>
                  <a:pt x="305" y="132"/>
                  <a:pt x="305" y="132"/>
                  <a:pt x="305" y="132"/>
                </a:cubicBezTo>
                <a:cubicBezTo>
                  <a:pt x="301" y="130"/>
                  <a:pt x="296" y="129"/>
                  <a:pt x="292" y="128"/>
                </a:cubicBezTo>
                <a:cubicBezTo>
                  <a:pt x="309" y="63"/>
                  <a:pt x="309" y="63"/>
                  <a:pt x="309" y="63"/>
                </a:cubicBezTo>
                <a:cubicBezTo>
                  <a:pt x="316" y="65"/>
                  <a:pt x="324" y="68"/>
                  <a:pt x="331" y="71"/>
                </a:cubicBezTo>
                <a:close/>
                <a:moveTo>
                  <a:pt x="281" y="57"/>
                </a:moveTo>
                <a:cubicBezTo>
                  <a:pt x="289" y="58"/>
                  <a:pt x="296" y="60"/>
                  <a:pt x="304" y="62"/>
                </a:cubicBezTo>
                <a:cubicBezTo>
                  <a:pt x="287" y="126"/>
                  <a:pt x="287" y="126"/>
                  <a:pt x="287" y="126"/>
                </a:cubicBezTo>
                <a:cubicBezTo>
                  <a:pt x="282" y="125"/>
                  <a:pt x="278" y="124"/>
                  <a:pt x="273" y="124"/>
                </a:cubicBezTo>
                <a:lnTo>
                  <a:pt x="281" y="57"/>
                </a:lnTo>
                <a:close/>
                <a:moveTo>
                  <a:pt x="276" y="57"/>
                </a:moveTo>
                <a:cubicBezTo>
                  <a:pt x="268" y="123"/>
                  <a:pt x="268" y="123"/>
                  <a:pt x="268" y="123"/>
                </a:cubicBezTo>
                <a:cubicBezTo>
                  <a:pt x="263" y="122"/>
                  <a:pt x="259" y="122"/>
                  <a:pt x="254" y="122"/>
                </a:cubicBezTo>
                <a:cubicBezTo>
                  <a:pt x="253" y="56"/>
                  <a:pt x="253" y="56"/>
                  <a:pt x="253" y="56"/>
                </a:cubicBezTo>
                <a:cubicBezTo>
                  <a:pt x="260" y="56"/>
                  <a:pt x="268" y="56"/>
                  <a:pt x="276" y="57"/>
                </a:cubicBezTo>
                <a:close/>
                <a:moveTo>
                  <a:pt x="247" y="56"/>
                </a:moveTo>
                <a:cubicBezTo>
                  <a:pt x="249" y="122"/>
                  <a:pt x="249" y="122"/>
                  <a:pt x="249" y="122"/>
                </a:cubicBezTo>
                <a:cubicBezTo>
                  <a:pt x="244" y="122"/>
                  <a:pt x="240" y="123"/>
                  <a:pt x="235" y="123"/>
                </a:cubicBezTo>
                <a:cubicBezTo>
                  <a:pt x="224" y="58"/>
                  <a:pt x="224" y="58"/>
                  <a:pt x="224" y="58"/>
                </a:cubicBezTo>
                <a:cubicBezTo>
                  <a:pt x="232" y="57"/>
                  <a:pt x="239" y="56"/>
                  <a:pt x="247" y="56"/>
                </a:cubicBezTo>
                <a:close/>
                <a:moveTo>
                  <a:pt x="219" y="59"/>
                </a:moveTo>
                <a:cubicBezTo>
                  <a:pt x="230" y="124"/>
                  <a:pt x="230" y="124"/>
                  <a:pt x="230" y="124"/>
                </a:cubicBezTo>
                <a:cubicBezTo>
                  <a:pt x="225" y="125"/>
                  <a:pt x="221" y="126"/>
                  <a:pt x="217" y="127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04" y="62"/>
                  <a:pt x="211" y="60"/>
                  <a:pt x="219" y="59"/>
                </a:cubicBezTo>
                <a:close/>
                <a:moveTo>
                  <a:pt x="191" y="66"/>
                </a:moveTo>
                <a:cubicBezTo>
                  <a:pt x="211" y="129"/>
                  <a:pt x="211" y="129"/>
                  <a:pt x="211" y="129"/>
                </a:cubicBezTo>
                <a:cubicBezTo>
                  <a:pt x="207" y="130"/>
                  <a:pt x="203" y="132"/>
                  <a:pt x="199" y="134"/>
                </a:cubicBezTo>
                <a:cubicBezTo>
                  <a:pt x="170" y="74"/>
                  <a:pt x="170" y="74"/>
                  <a:pt x="170" y="74"/>
                </a:cubicBezTo>
                <a:cubicBezTo>
                  <a:pt x="177" y="71"/>
                  <a:pt x="184" y="68"/>
                  <a:pt x="191" y="66"/>
                </a:cubicBezTo>
                <a:close/>
                <a:moveTo>
                  <a:pt x="165" y="77"/>
                </a:moveTo>
                <a:cubicBezTo>
                  <a:pt x="194" y="136"/>
                  <a:pt x="194" y="136"/>
                  <a:pt x="194" y="136"/>
                </a:cubicBezTo>
                <a:cubicBezTo>
                  <a:pt x="189" y="138"/>
                  <a:pt x="185" y="140"/>
                  <a:pt x="182" y="143"/>
                </a:cubicBezTo>
                <a:cubicBezTo>
                  <a:pt x="145" y="88"/>
                  <a:pt x="145" y="88"/>
                  <a:pt x="145" y="88"/>
                </a:cubicBezTo>
                <a:cubicBezTo>
                  <a:pt x="151" y="84"/>
                  <a:pt x="158" y="80"/>
                  <a:pt x="165" y="77"/>
                </a:cubicBezTo>
                <a:close/>
                <a:moveTo>
                  <a:pt x="140" y="92"/>
                </a:moveTo>
                <a:cubicBezTo>
                  <a:pt x="177" y="146"/>
                  <a:pt x="177" y="146"/>
                  <a:pt x="177" y="146"/>
                </a:cubicBezTo>
                <a:cubicBezTo>
                  <a:pt x="173" y="149"/>
                  <a:pt x="170" y="151"/>
                  <a:pt x="166" y="154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8" y="101"/>
                  <a:pt x="134" y="96"/>
                  <a:pt x="140" y="92"/>
                </a:cubicBezTo>
                <a:close/>
                <a:moveTo>
                  <a:pt x="118" y="110"/>
                </a:moveTo>
                <a:cubicBezTo>
                  <a:pt x="162" y="158"/>
                  <a:pt x="162" y="158"/>
                  <a:pt x="162" y="158"/>
                </a:cubicBezTo>
                <a:cubicBezTo>
                  <a:pt x="159" y="161"/>
                  <a:pt x="155" y="164"/>
                  <a:pt x="152" y="168"/>
                </a:cubicBezTo>
                <a:cubicBezTo>
                  <a:pt x="102" y="126"/>
                  <a:pt x="102" y="126"/>
                  <a:pt x="102" y="126"/>
                </a:cubicBezTo>
                <a:cubicBezTo>
                  <a:pt x="107" y="120"/>
                  <a:pt x="112" y="115"/>
                  <a:pt x="118" y="110"/>
                </a:cubicBezTo>
                <a:close/>
                <a:moveTo>
                  <a:pt x="98" y="130"/>
                </a:moveTo>
                <a:cubicBezTo>
                  <a:pt x="149" y="172"/>
                  <a:pt x="149" y="172"/>
                  <a:pt x="149" y="172"/>
                </a:cubicBezTo>
                <a:cubicBezTo>
                  <a:pt x="146" y="176"/>
                  <a:pt x="143" y="179"/>
                  <a:pt x="141" y="183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9" y="143"/>
                  <a:pt x="93" y="137"/>
                  <a:pt x="98" y="130"/>
                </a:cubicBezTo>
                <a:close/>
                <a:moveTo>
                  <a:pt x="82" y="154"/>
                </a:moveTo>
                <a:cubicBezTo>
                  <a:pt x="138" y="188"/>
                  <a:pt x="138" y="188"/>
                  <a:pt x="138" y="188"/>
                </a:cubicBezTo>
                <a:cubicBezTo>
                  <a:pt x="135" y="192"/>
                  <a:pt x="133" y="196"/>
                  <a:pt x="131" y="200"/>
                </a:cubicBezTo>
                <a:cubicBezTo>
                  <a:pt x="71" y="175"/>
                  <a:pt x="71" y="175"/>
                  <a:pt x="71" y="175"/>
                </a:cubicBezTo>
                <a:cubicBezTo>
                  <a:pt x="74" y="168"/>
                  <a:pt x="78" y="161"/>
                  <a:pt x="82" y="154"/>
                </a:cubicBezTo>
                <a:close/>
                <a:moveTo>
                  <a:pt x="69" y="180"/>
                </a:moveTo>
                <a:cubicBezTo>
                  <a:pt x="129" y="205"/>
                  <a:pt x="129" y="205"/>
                  <a:pt x="129" y="205"/>
                </a:cubicBezTo>
                <a:cubicBezTo>
                  <a:pt x="127" y="209"/>
                  <a:pt x="125" y="214"/>
                  <a:pt x="124" y="218"/>
                </a:cubicBezTo>
                <a:cubicBezTo>
                  <a:pt x="61" y="201"/>
                  <a:pt x="61" y="201"/>
                  <a:pt x="61" y="201"/>
                </a:cubicBezTo>
                <a:cubicBezTo>
                  <a:pt x="64" y="194"/>
                  <a:pt x="66" y="187"/>
                  <a:pt x="69" y="180"/>
                </a:cubicBezTo>
                <a:close/>
                <a:moveTo>
                  <a:pt x="60" y="207"/>
                </a:moveTo>
                <a:cubicBezTo>
                  <a:pt x="122" y="223"/>
                  <a:pt x="122" y="223"/>
                  <a:pt x="122" y="223"/>
                </a:cubicBezTo>
                <a:cubicBezTo>
                  <a:pt x="121" y="228"/>
                  <a:pt x="120" y="232"/>
                  <a:pt x="120" y="237"/>
                </a:cubicBezTo>
                <a:cubicBezTo>
                  <a:pt x="56" y="230"/>
                  <a:pt x="56" y="230"/>
                  <a:pt x="56" y="230"/>
                </a:cubicBezTo>
                <a:cubicBezTo>
                  <a:pt x="57" y="222"/>
                  <a:pt x="58" y="214"/>
                  <a:pt x="60" y="207"/>
                </a:cubicBezTo>
                <a:close/>
                <a:moveTo>
                  <a:pt x="55" y="235"/>
                </a:moveTo>
                <a:cubicBezTo>
                  <a:pt x="119" y="243"/>
                  <a:pt x="119" y="243"/>
                  <a:pt x="119" y="243"/>
                </a:cubicBezTo>
                <a:cubicBezTo>
                  <a:pt x="118" y="247"/>
                  <a:pt x="118" y="252"/>
                  <a:pt x="118" y="257"/>
                </a:cubicBezTo>
                <a:cubicBezTo>
                  <a:pt x="54" y="258"/>
                  <a:pt x="54" y="258"/>
                  <a:pt x="54" y="258"/>
                </a:cubicBezTo>
                <a:cubicBezTo>
                  <a:pt x="54" y="251"/>
                  <a:pt x="54" y="243"/>
                  <a:pt x="55" y="235"/>
                </a:cubicBezTo>
                <a:close/>
                <a:moveTo>
                  <a:pt x="54" y="264"/>
                </a:moveTo>
                <a:cubicBezTo>
                  <a:pt x="118" y="262"/>
                  <a:pt x="118" y="262"/>
                  <a:pt x="118" y="262"/>
                </a:cubicBezTo>
                <a:cubicBezTo>
                  <a:pt x="118" y="267"/>
                  <a:pt x="119" y="272"/>
                  <a:pt x="119" y="276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5" y="279"/>
                  <a:pt x="54" y="272"/>
                  <a:pt x="54" y="264"/>
                </a:cubicBezTo>
                <a:close/>
                <a:moveTo>
                  <a:pt x="57" y="292"/>
                </a:moveTo>
                <a:cubicBezTo>
                  <a:pt x="120" y="282"/>
                  <a:pt x="120" y="282"/>
                  <a:pt x="120" y="282"/>
                </a:cubicBezTo>
                <a:cubicBezTo>
                  <a:pt x="121" y="286"/>
                  <a:pt x="122" y="291"/>
                  <a:pt x="123" y="295"/>
                </a:cubicBezTo>
                <a:cubicBezTo>
                  <a:pt x="63" y="315"/>
                  <a:pt x="63" y="315"/>
                  <a:pt x="63" y="315"/>
                </a:cubicBezTo>
                <a:cubicBezTo>
                  <a:pt x="60" y="307"/>
                  <a:pt x="58" y="300"/>
                  <a:pt x="57" y="292"/>
                </a:cubicBezTo>
                <a:close/>
                <a:moveTo>
                  <a:pt x="73" y="342"/>
                </a:moveTo>
                <a:cubicBezTo>
                  <a:pt x="70" y="335"/>
                  <a:pt x="67" y="328"/>
                  <a:pt x="64" y="320"/>
                </a:cubicBezTo>
                <a:cubicBezTo>
                  <a:pt x="125" y="301"/>
                  <a:pt x="125" y="301"/>
                  <a:pt x="125" y="301"/>
                </a:cubicBezTo>
                <a:cubicBezTo>
                  <a:pt x="127" y="305"/>
                  <a:pt x="128" y="309"/>
                  <a:pt x="130" y="314"/>
                </a:cubicBezTo>
                <a:lnTo>
                  <a:pt x="73" y="342"/>
                </a:lnTo>
                <a:close/>
                <a:moveTo>
                  <a:pt x="75" y="347"/>
                </a:moveTo>
                <a:cubicBezTo>
                  <a:pt x="133" y="319"/>
                  <a:pt x="133" y="319"/>
                  <a:pt x="133" y="319"/>
                </a:cubicBezTo>
                <a:cubicBezTo>
                  <a:pt x="135" y="323"/>
                  <a:pt x="137" y="327"/>
                  <a:pt x="140" y="331"/>
                </a:cubicBezTo>
                <a:cubicBezTo>
                  <a:pt x="87" y="367"/>
                  <a:pt x="87" y="367"/>
                  <a:pt x="87" y="367"/>
                </a:cubicBezTo>
                <a:cubicBezTo>
                  <a:pt x="83" y="360"/>
                  <a:pt x="79" y="354"/>
                  <a:pt x="75" y="347"/>
                </a:cubicBezTo>
                <a:close/>
                <a:moveTo>
                  <a:pt x="90" y="371"/>
                </a:moveTo>
                <a:cubicBezTo>
                  <a:pt x="143" y="336"/>
                  <a:pt x="143" y="336"/>
                  <a:pt x="143" y="336"/>
                </a:cubicBezTo>
                <a:cubicBezTo>
                  <a:pt x="145" y="339"/>
                  <a:pt x="148" y="343"/>
                  <a:pt x="151" y="347"/>
                </a:cubicBezTo>
                <a:cubicBezTo>
                  <a:pt x="104" y="390"/>
                  <a:pt x="104" y="390"/>
                  <a:pt x="104" y="390"/>
                </a:cubicBezTo>
                <a:cubicBezTo>
                  <a:pt x="99" y="384"/>
                  <a:pt x="94" y="378"/>
                  <a:pt x="90" y="371"/>
                </a:cubicBezTo>
                <a:close/>
                <a:moveTo>
                  <a:pt x="125" y="410"/>
                </a:moveTo>
                <a:cubicBezTo>
                  <a:pt x="119" y="405"/>
                  <a:pt x="114" y="399"/>
                  <a:pt x="108" y="394"/>
                </a:cubicBezTo>
                <a:cubicBezTo>
                  <a:pt x="155" y="351"/>
                  <a:pt x="155" y="351"/>
                  <a:pt x="155" y="351"/>
                </a:cubicBezTo>
                <a:cubicBezTo>
                  <a:pt x="158" y="354"/>
                  <a:pt x="162" y="357"/>
                  <a:pt x="165" y="361"/>
                </a:cubicBezTo>
                <a:lnTo>
                  <a:pt x="125" y="410"/>
                </a:lnTo>
                <a:close/>
                <a:moveTo>
                  <a:pt x="148" y="427"/>
                </a:moveTo>
                <a:cubicBezTo>
                  <a:pt x="142" y="423"/>
                  <a:pt x="135" y="418"/>
                  <a:pt x="129" y="413"/>
                </a:cubicBezTo>
                <a:cubicBezTo>
                  <a:pt x="170" y="364"/>
                  <a:pt x="170" y="364"/>
                  <a:pt x="170" y="364"/>
                </a:cubicBezTo>
                <a:cubicBezTo>
                  <a:pt x="173" y="367"/>
                  <a:pt x="177" y="370"/>
                  <a:pt x="181" y="372"/>
                </a:cubicBezTo>
                <a:lnTo>
                  <a:pt x="148" y="427"/>
                </a:lnTo>
                <a:close/>
                <a:moveTo>
                  <a:pt x="153" y="430"/>
                </a:moveTo>
                <a:cubicBezTo>
                  <a:pt x="186" y="375"/>
                  <a:pt x="186" y="375"/>
                  <a:pt x="186" y="375"/>
                </a:cubicBezTo>
                <a:cubicBezTo>
                  <a:pt x="190" y="378"/>
                  <a:pt x="194" y="380"/>
                  <a:pt x="198" y="382"/>
                </a:cubicBezTo>
                <a:cubicBezTo>
                  <a:pt x="174" y="440"/>
                  <a:pt x="174" y="440"/>
                  <a:pt x="174" y="440"/>
                </a:cubicBezTo>
                <a:cubicBezTo>
                  <a:pt x="167" y="437"/>
                  <a:pt x="160" y="433"/>
                  <a:pt x="153" y="430"/>
                </a:cubicBezTo>
                <a:close/>
                <a:moveTo>
                  <a:pt x="179" y="442"/>
                </a:moveTo>
                <a:cubicBezTo>
                  <a:pt x="204" y="384"/>
                  <a:pt x="204" y="384"/>
                  <a:pt x="204" y="384"/>
                </a:cubicBezTo>
                <a:cubicBezTo>
                  <a:pt x="208" y="386"/>
                  <a:pt x="212" y="387"/>
                  <a:pt x="217" y="388"/>
                </a:cubicBezTo>
                <a:cubicBezTo>
                  <a:pt x="201" y="450"/>
                  <a:pt x="201" y="450"/>
                  <a:pt x="201" y="450"/>
                </a:cubicBezTo>
                <a:cubicBezTo>
                  <a:pt x="193" y="448"/>
                  <a:pt x="186" y="445"/>
                  <a:pt x="179" y="442"/>
                </a:cubicBezTo>
                <a:close/>
                <a:moveTo>
                  <a:pt x="206" y="451"/>
                </a:moveTo>
                <a:cubicBezTo>
                  <a:pt x="222" y="390"/>
                  <a:pt x="222" y="390"/>
                  <a:pt x="222" y="390"/>
                </a:cubicBezTo>
                <a:cubicBezTo>
                  <a:pt x="227" y="391"/>
                  <a:pt x="232" y="392"/>
                  <a:pt x="236" y="392"/>
                </a:cubicBezTo>
                <a:cubicBezTo>
                  <a:pt x="229" y="455"/>
                  <a:pt x="229" y="455"/>
                  <a:pt x="229" y="455"/>
                </a:cubicBezTo>
                <a:cubicBezTo>
                  <a:pt x="221" y="454"/>
                  <a:pt x="214" y="453"/>
                  <a:pt x="206" y="451"/>
                </a:cubicBezTo>
                <a:close/>
                <a:moveTo>
                  <a:pt x="234" y="456"/>
                </a:moveTo>
                <a:cubicBezTo>
                  <a:pt x="242" y="393"/>
                  <a:pt x="242" y="393"/>
                  <a:pt x="242" y="393"/>
                </a:cubicBezTo>
                <a:cubicBezTo>
                  <a:pt x="246" y="393"/>
                  <a:pt x="250" y="393"/>
                  <a:pt x="254" y="393"/>
                </a:cubicBezTo>
                <a:cubicBezTo>
                  <a:pt x="254" y="393"/>
                  <a:pt x="255" y="393"/>
                  <a:pt x="256" y="393"/>
                </a:cubicBezTo>
                <a:cubicBezTo>
                  <a:pt x="257" y="457"/>
                  <a:pt x="257" y="457"/>
                  <a:pt x="257" y="457"/>
                </a:cubicBezTo>
                <a:cubicBezTo>
                  <a:pt x="250" y="457"/>
                  <a:pt x="242" y="457"/>
                  <a:pt x="234" y="456"/>
                </a:cubicBezTo>
                <a:close/>
                <a:moveTo>
                  <a:pt x="263" y="457"/>
                </a:moveTo>
                <a:cubicBezTo>
                  <a:pt x="261" y="393"/>
                  <a:pt x="261" y="393"/>
                  <a:pt x="261" y="393"/>
                </a:cubicBezTo>
                <a:cubicBezTo>
                  <a:pt x="266" y="393"/>
                  <a:pt x="271" y="392"/>
                  <a:pt x="275" y="392"/>
                </a:cubicBezTo>
                <a:cubicBezTo>
                  <a:pt x="286" y="455"/>
                  <a:pt x="286" y="455"/>
                  <a:pt x="286" y="455"/>
                </a:cubicBezTo>
                <a:cubicBezTo>
                  <a:pt x="278" y="456"/>
                  <a:pt x="271" y="456"/>
                  <a:pt x="263" y="457"/>
                </a:cubicBezTo>
                <a:close/>
                <a:moveTo>
                  <a:pt x="292" y="454"/>
                </a:moveTo>
                <a:cubicBezTo>
                  <a:pt x="281" y="391"/>
                  <a:pt x="281" y="391"/>
                  <a:pt x="281" y="391"/>
                </a:cubicBezTo>
                <a:cubicBezTo>
                  <a:pt x="285" y="390"/>
                  <a:pt x="290" y="389"/>
                  <a:pt x="294" y="387"/>
                </a:cubicBezTo>
                <a:cubicBezTo>
                  <a:pt x="314" y="448"/>
                  <a:pt x="314" y="448"/>
                  <a:pt x="314" y="448"/>
                </a:cubicBezTo>
                <a:cubicBezTo>
                  <a:pt x="307" y="450"/>
                  <a:pt x="299" y="452"/>
                  <a:pt x="292" y="454"/>
                </a:cubicBezTo>
                <a:close/>
                <a:moveTo>
                  <a:pt x="319" y="446"/>
                </a:moveTo>
                <a:cubicBezTo>
                  <a:pt x="300" y="385"/>
                  <a:pt x="300" y="385"/>
                  <a:pt x="300" y="385"/>
                </a:cubicBezTo>
                <a:cubicBezTo>
                  <a:pt x="304" y="384"/>
                  <a:pt x="308" y="382"/>
                  <a:pt x="313" y="380"/>
                </a:cubicBezTo>
                <a:cubicBezTo>
                  <a:pt x="341" y="438"/>
                  <a:pt x="341" y="438"/>
                  <a:pt x="341" y="438"/>
                </a:cubicBezTo>
                <a:cubicBezTo>
                  <a:pt x="334" y="441"/>
                  <a:pt x="327" y="444"/>
                  <a:pt x="319" y="446"/>
                </a:cubicBezTo>
                <a:close/>
                <a:moveTo>
                  <a:pt x="346" y="435"/>
                </a:moveTo>
                <a:cubicBezTo>
                  <a:pt x="318" y="377"/>
                  <a:pt x="318" y="377"/>
                  <a:pt x="318" y="377"/>
                </a:cubicBezTo>
                <a:cubicBezTo>
                  <a:pt x="322" y="375"/>
                  <a:pt x="326" y="373"/>
                  <a:pt x="330" y="370"/>
                </a:cubicBezTo>
                <a:cubicBezTo>
                  <a:pt x="366" y="423"/>
                  <a:pt x="366" y="423"/>
                  <a:pt x="366" y="423"/>
                </a:cubicBezTo>
                <a:cubicBezTo>
                  <a:pt x="359" y="428"/>
                  <a:pt x="353" y="432"/>
                  <a:pt x="346" y="435"/>
                </a:cubicBezTo>
                <a:close/>
                <a:moveTo>
                  <a:pt x="370" y="420"/>
                </a:moveTo>
                <a:cubicBezTo>
                  <a:pt x="334" y="367"/>
                  <a:pt x="334" y="367"/>
                  <a:pt x="334" y="367"/>
                </a:cubicBezTo>
                <a:cubicBezTo>
                  <a:pt x="338" y="364"/>
                  <a:pt x="341" y="361"/>
                  <a:pt x="345" y="358"/>
                </a:cubicBezTo>
                <a:cubicBezTo>
                  <a:pt x="388" y="406"/>
                  <a:pt x="388" y="406"/>
                  <a:pt x="388" y="406"/>
                </a:cubicBezTo>
                <a:cubicBezTo>
                  <a:pt x="382" y="411"/>
                  <a:pt x="376" y="416"/>
                  <a:pt x="370" y="420"/>
                </a:cubicBezTo>
                <a:close/>
                <a:moveTo>
                  <a:pt x="392" y="402"/>
                </a:moveTo>
                <a:cubicBezTo>
                  <a:pt x="349" y="354"/>
                  <a:pt x="349" y="354"/>
                  <a:pt x="349" y="354"/>
                </a:cubicBezTo>
                <a:cubicBezTo>
                  <a:pt x="352" y="351"/>
                  <a:pt x="355" y="348"/>
                  <a:pt x="358" y="344"/>
                </a:cubicBezTo>
                <a:cubicBezTo>
                  <a:pt x="408" y="385"/>
                  <a:pt x="408" y="385"/>
                  <a:pt x="408" y="385"/>
                </a:cubicBezTo>
                <a:cubicBezTo>
                  <a:pt x="403" y="391"/>
                  <a:pt x="398" y="397"/>
                  <a:pt x="392" y="402"/>
                </a:cubicBezTo>
                <a:close/>
                <a:moveTo>
                  <a:pt x="412" y="381"/>
                </a:moveTo>
                <a:cubicBezTo>
                  <a:pt x="362" y="340"/>
                  <a:pt x="362" y="340"/>
                  <a:pt x="362" y="340"/>
                </a:cubicBezTo>
                <a:cubicBezTo>
                  <a:pt x="364" y="336"/>
                  <a:pt x="367" y="332"/>
                  <a:pt x="369" y="328"/>
                </a:cubicBezTo>
                <a:cubicBezTo>
                  <a:pt x="425" y="362"/>
                  <a:pt x="425" y="362"/>
                  <a:pt x="425" y="362"/>
                </a:cubicBezTo>
                <a:cubicBezTo>
                  <a:pt x="421" y="369"/>
                  <a:pt x="417" y="375"/>
                  <a:pt x="412" y="381"/>
                </a:cubicBezTo>
                <a:close/>
                <a:moveTo>
                  <a:pt x="428" y="357"/>
                </a:moveTo>
                <a:cubicBezTo>
                  <a:pt x="372" y="324"/>
                  <a:pt x="372" y="324"/>
                  <a:pt x="372" y="324"/>
                </a:cubicBezTo>
                <a:cubicBezTo>
                  <a:pt x="375" y="320"/>
                  <a:pt x="377" y="316"/>
                  <a:pt x="378" y="311"/>
                </a:cubicBezTo>
                <a:cubicBezTo>
                  <a:pt x="438" y="337"/>
                  <a:pt x="438" y="337"/>
                  <a:pt x="438" y="337"/>
                </a:cubicBezTo>
                <a:cubicBezTo>
                  <a:pt x="435" y="344"/>
                  <a:pt x="432" y="351"/>
                  <a:pt x="428" y="357"/>
                </a:cubicBezTo>
                <a:close/>
                <a:moveTo>
                  <a:pt x="441" y="332"/>
                </a:moveTo>
                <a:cubicBezTo>
                  <a:pt x="380" y="306"/>
                  <a:pt x="380" y="306"/>
                  <a:pt x="380" y="306"/>
                </a:cubicBezTo>
                <a:cubicBezTo>
                  <a:pt x="382" y="302"/>
                  <a:pt x="384" y="298"/>
                  <a:pt x="385" y="293"/>
                </a:cubicBezTo>
                <a:cubicBezTo>
                  <a:pt x="448" y="310"/>
                  <a:pt x="448" y="310"/>
                  <a:pt x="448" y="310"/>
                </a:cubicBezTo>
                <a:cubicBezTo>
                  <a:pt x="446" y="317"/>
                  <a:pt x="443" y="325"/>
                  <a:pt x="441" y="332"/>
                </a:cubicBezTo>
                <a:close/>
                <a:moveTo>
                  <a:pt x="449" y="305"/>
                </a:moveTo>
                <a:cubicBezTo>
                  <a:pt x="386" y="288"/>
                  <a:pt x="386" y="288"/>
                  <a:pt x="386" y="288"/>
                </a:cubicBezTo>
                <a:cubicBezTo>
                  <a:pt x="387" y="283"/>
                  <a:pt x="388" y="279"/>
                  <a:pt x="388" y="274"/>
                </a:cubicBezTo>
                <a:cubicBezTo>
                  <a:pt x="453" y="282"/>
                  <a:pt x="453" y="282"/>
                  <a:pt x="453" y="282"/>
                </a:cubicBezTo>
                <a:cubicBezTo>
                  <a:pt x="453" y="290"/>
                  <a:pt x="451" y="297"/>
                  <a:pt x="449" y="305"/>
                </a:cubicBezTo>
                <a:close/>
                <a:moveTo>
                  <a:pt x="454" y="276"/>
                </a:moveTo>
                <a:cubicBezTo>
                  <a:pt x="389" y="269"/>
                  <a:pt x="389" y="269"/>
                  <a:pt x="389" y="269"/>
                </a:cubicBezTo>
                <a:cubicBezTo>
                  <a:pt x="389" y="265"/>
                  <a:pt x="389" y="261"/>
                  <a:pt x="389" y="258"/>
                </a:cubicBezTo>
                <a:cubicBezTo>
                  <a:pt x="389" y="257"/>
                  <a:pt x="389" y="256"/>
                  <a:pt x="389" y="255"/>
                </a:cubicBezTo>
                <a:cubicBezTo>
                  <a:pt x="455" y="253"/>
                  <a:pt x="455" y="253"/>
                  <a:pt x="455" y="253"/>
                </a:cubicBezTo>
                <a:cubicBezTo>
                  <a:pt x="455" y="261"/>
                  <a:pt x="455" y="269"/>
                  <a:pt x="454" y="276"/>
                </a:cubicBezTo>
                <a:close/>
              </a:path>
            </a:pathLst>
          </a:custGeom>
          <a:solidFill>
            <a:schemeClr val="accent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5376537" y="2756295"/>
            <a:ext cx="536620" cy="538198"/>
          </a:xfrm>
          <a:custGeom>
            <a:avLst/>
            <a:gdLst>
              <a:gd name="T0" fmla="*/ 50 w 285"/>
              <a:gd name="T1" fmla="*/ 51 h 286"/>
              <a:gd name="T2" fmla="*/ 35 w 285"/>
              <a:gd name="T3" fmla="*/ 69 h 286"/>
              <a:gd name="T4" fmla="*/ 23 w 285"/>
              <a:gd name="T5" fmla="*/ 91 h 286"/>
              <a:gd name="T6" fmla="*/ 15 w 285"/>
              <a:gd name="T7" fmla="*/ 113 h 286"/>
              <a:gd name="T8" fmla="*/ 12 w 285"/>
              <a:gd name="T9" fmla="*/ 137 h 286"/>
              <a:gd name="T10" fmla="*/ 13 w 285"/>
              <a:gd name="T11" fmla="*/ 161 h 286"/>
              <a:gd name="T12" fmla="*/ 19 w 285"/>
              <a:gd name="T13" fmla="*/ 185 h 286"/>
              <a:gd name="T14" fmla="*/ 29 w 285"/>
              <a:gd name="T15" fmla="*/ 207 h 286"/>
              <a:gd name="T16" fmla="*/ 42 w 285"/>
              <a:gd name="T17" fmla="*/ 227 h 286"/>
              <a:gd name="T18" fmla="*/ 59 w 285"/>
              <a:gd name="T19" fmla="*/ 244 h 286"/>
              <a:gd name="T20" fmla="*/ 79 w 285"/>
              <a:gd name="T21" fmla="*/ 257 h 286"/>
              <a:gd name="T22" fmla="*/ 101 w 285"/>
              <a:gd name="T23" fmla="*/ 267 h 286"/>
              <a:gd name="T24" fmla="*/ 125 w 285"/>
              <a:gd name="T25" fmla="*/ 272 h 286"/>
              <a:gd name="T26" fmla="*/ 149 w 285"/>
              <a:gd name="T27" fmla="*/ 274 h 286"/>
              <a:gd name="T28" fmla="*/ 173 w 285"/>
              <a:gd name="T29" fmla="*/ 270 h 286"/>
              <a:gd name="T30" fmla="*/ 196 w 285"/>
              <a:gd name="T31" fmla="*/ 262 h 286"/>
              <a:gd name="T32" fmla="*/ 217 w 285"/>
              <a:gd name="T33" fmla="*/ 251 h 286"/>
              <a:gd name="T34" fmla="*/ 235 w 285"/>
              <a:gd name="T35" fmla="*/ 235 h 286"/>
              <a:gd name="T36" fmla="*/ 250 w 285"/>
              <a:gd name="T37" fmla="*/ 217 h 286"/>
              <a:gd name="T38" fmla="*/ 262 w 285"/>
              <a:gd name="T39" fmla="*/ 196 h 286"/>
              <a:gd name="T40" fmla="*/ 270 w 285"/>
              <a:gd name="T41" fmla="*/ 173 h 286"/>
              <a:gd name="T42" fmla="*/ 273 w 285"/>
              <a:gd name="T43" fmla="*/ 149 h 286"/>
              <a:gd name="T44" fmla="*/ 272 w 285"/>
              <a:gd name="T45" fmla="*/ 125 h 286"/>
              <a:gd name="T46" fmla="*/ 266 w 285"/>
              <a:gd name="T47" fmla="*/ 101 h 286"/>
              <a:gd name="T48" fmla="*/ 257 w 285"/>
              <a:gd name="T49" fmla="*/ 79 h 286"/>
              <a:gd name="T50" fmla="*/ 243 w 285"/>
              <a:gd name="T51" fmla="*/ 59 h 286"/>
              <a:gd name="T52" fmla="*/ 226 w 285"/>
              <a:gd name="T53" fmla="*/ 42 h 286"/>
              <a:gd name="T54" fmla="*/ 206 w 285"/>
              <a:gd name="T55" fmla="*/ 29 h 286"/>
              <a:gd name="T56" fmla="*/ 184 w 285"/>
              <a:gd name="T57" fmla="*/ 19 h 286"/>
              <a:gd name="T58" fmla="*/ 160 w 285"/>
              <a:gd name="T59" fmla="*/ 14 h 286"/>
              <a:gd name="T60" fmla="*/ 136 w 285"/>
              <a:gd name="T61" fmla="*/ 13 h 286"/>
              <a:gd name="T62" fmla="*/ 112 w 285"/>
              <a:gd name="T63" fmla="*/ 16 h 286"/>
              <a:gd name="T64" fmla="*/ 90 w 285"/>
              <a:gd name="T65" fmla="*/ 24 h 286"/>
              <a:gd name="T66" fmla="*/ 69 w 285"/>
              <a:gd name="T67" fmla="*/ 35 h 286"/>
              <a:gd name="T68" fmla="*/ 103 w 285"/>
              <a:gd name="T69" fmla="*/ 99 h 286"/>
              <a:gd name="T70" fmla="*/ 99 w 285"/>
              <a:gd name="T71" fmla="*/ 183 h 286"/>
              <a:gd name="T72" fmla="*/ 238 w 285"/>
              <a:gd name="T73" fmla="*/ 164 h 286"/>
              <a:gd name="T74" fmla="*/ 84 w 285"/>
              <a:gd name="T75" fmla="*/ 235 h 286"/>
              <a:gd name="T76" fmla="*/ 107 w 285"/>
              <a:gd name="T77" fmla="*/ 207 h 286"/>
              <a:gd name="T78" fmla="*/ 175 w 285"/>
              <a:gd name="T79" fmla="*/ 39 h 286"/>
              <a:gd name="T80" fmla="*/ 240 w 285"/>
              <a:gd name="T81" fmla="*/ 135 h 286"/>
              <a:gd name="T82" fmla="*/ 197 w 285"/>
              <a:gd name="T83" fmla="*/ 94 h 286"/>
              <a:gd name="T84" fmla="*/ 163 w 285"/>
              <a:gd name="T85" fmla="*/ 47 h 286"/>
              <a:gd name="T86" fmla="*/ 134 w 285"/>
              <a:gd name="T87" fmla="*/ 45 h 286"/>
              <a:gd name="T88" fmla="*/ 93 w 285"/>
              <a:gd name="T89" fmla="*/ 89 h 286"/>
              <a:gd name="T90" fmla="*/ 62 w 285"/>
              <a:gd name="T91" fmla="*/ 200 h 286"/>
              <a:gd name="T92" fmla="*/ 123 w 285"/>
              <a:gd name="T93" fmla="*/ 3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5" h="286">
                <a:moveTo>
                  <a:pt x="59" y="43"/>
                </a:moveTo>
                <a:cubicBezTo>
                  <a:pt x="46" y="37"/>
                  <a:pt x="46" y="37"/>
                  <a:pt x="46" y="37"/>
                </a:cubicBezTo>
                <a:cubicBezTo>
                  <a:pt x="50" y="51"/>
                  <a:pt x="50" y="51"/>
                  <a:pt x="50" y="51"/>
                </a:cubicBezTo>
                <a:cubicBezTo>
                  <a:pt x="52" y="56"/>
                  <a:pt x="47" y="61"/>
                  <a:pt x="42" y="60"/>
                </a:cubicBezTo>
                <a:cubicBezTo>
                  <a:pt x="28" y="57"/>
                  <a:pt x="28" y="57"/>
                  <a:pt x="28" y="57"/>
                </a:cubicBezTo>
                <a:cubicBezTo>
                  <a:pt x="35" y="69"/>
                  <a:pt x="35" y="69"/>
                  <a:pt x="35" y="69"/>
                </a:cubicBezTo>
                <a:cubicBezTo>
                  <a:pt x="37" y="74"/>
                  <a:pt x="34" y="80"/>
                  <a:pt x="29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23" y="91"/>
                  <a:pt x="23" y="91"/>
                  <a:pt x="23" y="91"/>
                </a:cubicBezTo>
                <a:cubicBezTo>
                  <a:pt x="26" y="95"/>
                  <a:pt x="24" y="101"/>
                  <a:pt x="19" y="102"/>
                </a:cubicBezTo>
                <a:cubicBezTo>
                  <a:pt x="5" y="104"/>
                  <a:pt x="5" y="104"/>
                  <a:pt x="5" y="104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9" y="117"/>
                  <a:pt x="18" y="123"/>
                  <a:pt x="13" y="125"/>
                </a:cubicBezTo>
                <a:cubicBezTo>
                  <a:pt x="0" y="130"/>
                  <a:pt x="0" y="130"/>
                  <a:pt x="0" y="130"/>
                </a:cubicBezTo>
                <a:cubicBezTo>
                  <a:pt x="12" y="137"/>
                  <a:pt x="12" y="137"/>
                  <a:pt x="12" y="137"/>
                </a:cubicBezTo>
                <a:cubicBezTo>
                  <a:pt x="17" y="140"/>
                  <a:pt x="17" y="146"/>
                  <a:pt x="12" y="149"/>
                </a:cubicBezTo>
                <a:cubicBezTo>
                  <a:pt x="0" y="156"/>
                  <a:pt x="0" y="156"/>
                  <a:pt x="0" y="156"/>
                </a:cubicBezTo>
                <a:cubicBezTo>
                  <a:pt x="13" y="161"/>
                  <a:pt x="13" y="161"/>
                  <a:pt x="13" y="161"/>
                </a:cubicBezTo>
                <a:cubicBezTo>
                  <a:pt x="18" y="163"/>
                  <a:pt x="19" y="169"/>
                  <a:pt x="15" y="173"/>
                </a:cubicBezTo>
                <a:cubicBezTo>
                  <a:pt x="5" y="182"/>
                  <a:pt x="5" y="182"/>
                  <a:pt x="5" y="182"/>
                </a:cubicBezTo>
                <a:cubicBezTo>
                  <a:pt x="19" y="185"/>
                  <a:pt x="19" y="185"/>
                  <a:pt x="19" y="185"/>
                </a:cubicBezTo>
                <a:cubicBezTo>
                  <a:pt x="24" y="186"/>
                  <a:pt x="26" y="192"/>
                  <a:pt x="23" y="196"/>
                </a:cubicBezTo>
                <a:cubicBezTo>
                  <a:pt x="14" y="207"/>
                  <a:pt x="14" y="207"/>
                  <a:pt x="14" y="207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34" y="207"/>
                  <a:pt x="37" y="212"/>
                  <a:pt x="35" y="217"/>
                </a:cubicBezTo>
                <a:cubicBezTo>
                  <a:pt x="28" y="229"/>
                  <a:pt x="28" y="229"/>
                  <a:pt x="28" y="229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7" y="226"/>
                  <a:pt x="52" y="230"/>
                  <a:pt x="50" y="235"/>
                </a:cubicBezTo>
                <a:cubicBezTo>
                  <a:pt x="46" y="249"/>
                  <a:pt x="46" y="249"/>
                  <a:pt x="46" y="249"/>
                </a:cubicBezTo>
                <a:cubicBezTo>
                  <a:pt x="59" y="244"/>
                  <a:pt x="59" y="244"/>
                  <a:pt x="59" y="244"/>
                </a:cubicBezTo>
                <a:cubicBezTo>
                  <a:pt x="64" y="242"/>
                  <a:pt x="69" y="246"/>
                  <a:pt x="69" y="251"/>
                </a:cubicBezTo>
                <a:cubicBezTo>
                  <a:pt x="67" y="265"/>
                  <a:pt x="67" y="265"/>
                  <a:pt x="67" y="265"/>
                </a:cubicBezTo>
                <a:cubicBezTo>
                  <a:pt x="79" y="257"/>
                  <a:pt x="79" y="257"/>
                  <a:pt x="79" y="257"/>
                </a:cubicBezTo>
                <a:cubicBezTo>
                  <a:pt x="84" y="254"/>
                  <a:pt x="89" y="257"/>
                  <a:pt x="90" y="263"/>
                </a:cubicBezTo>
                <a:cubicBezTo>
                  <a:pt x="91" y="277"/>
                  <a:pt x="91" y="277"/>
                  <a:pt x="91" y="277"/>
                </a:cubicBezTo>
                <a:cubicBezTo>
                  <a:pt x="101" y="267"/>
                  <a:pt x="101" y="267"/>
                  <a:pt x="101" y="267"/>
                </a:cubicBezTo>
                <a:cubicBezTo>
                  <a:pt x="105" y="263"/>
                  <a:pt x="111" y="265"/>
                  <a:pt x="113" y="270"/>
                </a:cubicBezTo>
                <a:cubicBezTo>
                  <a:pt x="116" y="284"/>
                  <a:pt x="116" y="284"/>
                  <a:pt x="116" y="284"/>
                </a:cubicBezTo>
                <a:cubicBezTo>
                  <a:pt x="125" y="272"/>
                  <a:pt x="125" y="272"/>
                  <a:pt x="125" y="272"/>
                </a:cubicBezTo>
                <a:cubicBezTo>
                  <a:pt x="128" y="268"/>
                  <a:pt x="134" y="269"/>
                  <a:pt x="137" y="274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149" y="274"/>
                  <a:pt x="149" y="274"/>
                  <a:pt x="149" y="274"/>
                </a:cubicBezTo>
                <a:cubicBezTo>
                  <a:pt x="151" y="269"/>
                  <a:pt x="158" y="268"/>
                  <a:pt x="161" y="27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73" y="270"/>
                  <a:pt x="173" y="270"/>
                  <a:pt x="173" y="270"/>
                </a:cubicBezTo>
                <a:cubicBezTo>
                  <a:pt x="174" y="265"/>
                  <a:pt x="180" y="263"/>
                  <a:pt x="184" y="267"/>
                </a:cubicBezTo>
                <a:cubicBezTo>
                  <a:pt x="194" y="277"/>
                  <a:pt x="194" y="277"/>
                  <a:pt x="194" y="277"/>
                </a:cubicBezTo>
                <a:cubicBezTo>
                  <a:pt x="196" y="262"/>
                  <a:pt x="196" y="262"/>
                  <a:pt x="196" y="262"/>
                </a:cubicBezTo>
                <a:cubicBezTo>
                  <a:pt x="196" y="257"/>
                  <a:pt x="202" y="254"/>
                  <a:pt x="206" y="257"/>
                </a:cubicBezTo>
                <a:cubicBezTo>
                  <a:pt x="218" y="265"/>
                  <a:pt x="218" y="265"/>
                  <a:pt x="218" y="265"/>
                </a:cubicBezTo>
                <a:cubicBezTo>
                  <a:pt x="217" y="251"/>
                  <a:pt x="217" y="251"/>
                  <a:pt x="217" y="251"/>
                </a:cubicBezTo>
                <a:cubicBezTo>
                  <a:pt x="216" y="246"/>
                  <a:pt x="221" y="242"/>
                  <a:pt x="226" y="244"/>
                </a:cubicBezTo>
                <a:cubicBezTo>
                  <a:pt x="239" y="249"/>
                  <a:pt x="239" y="249"/>
                  <a:pt x="239" y="249"/>
                </a:cubicBezTo>
                <a:cubicBezTo>
                  <a:pt x="235" y="235"/>
                  <a:pt x="235" y="235"/>
                  <a:pt x="235" y="235"/>
                </a:cubicBezTo>
                <a:cubicBezTo>
                  <a:pt x="234" y="230"/>
                  <a:pt x="238" y="225"/>
                  <a:pt x="243" y="227"/>
                </a:cubicBezTo>
                <a:cubicBezTo>
                  <a:pt x="257" y="229"/>
                  <a:pt x="257" y="229"/>
                  <a:pt x="257" y="229"/>
                </a:cubicBezTo>
                <a:cubicBezTo>
                  <a:pt x="250" y="217"/>
                  <a:pt x="250" y="217"/>
                  <a:pt x="250" y="217"/>
                </a:cubicBezTo>
                <a:cubicBezTo>
                  <a:pt x="248" y="212"/>
                  <a:pt x="251" y="207"/>
                  <a:pt x="257" y="207"/>
                </a:cubicBezTo>
                <a:cubicBezTo>
                  <a:pt x="271" y="207"/>
                  <a:pt x="271" y="207"/>
                  <a:pt x="271" y="207"/>
                </a:cubicBezTo>
                <a:cubicBezTo>
                  <a:pt x="262" y="196"/>
                  <a:pt x="262" y="196"/>
                  <a:pt x="262" y="196"/>
                </a:cubicBezTo>
                <a:cubicBezTo>
                  <a:pt x="259" y="192"/>
                  <a:pt x="261" y="185"/>
                  <a:pt x="266" y="185"/>
                </a:cubicBezTo>
                <a:cubicBezTo>
                  <a:pt x="280" y="182"/>
                  <a:pt x="280" y="182"/>
                  <a:pt x="280" y="182"/>
                </a:cubicBezTo>
                <a:cubicBezTo>
                  <a:pt x="270" y="173"/>
                  <a:pt x="270" y="173"/>
                  <a:pt x="270" y="173"/>
                </a:cubicBezTo>
                <a:cubicBezTo>
                  <a:pt x="266" y="169"/>
                  <a:pt x="267" y="163"/>
                  <a:pt x="272" y="161"/>
                </a:cubicBezTo>
                <a:cubicBezTo>
                  <a:pt x="285" y="156"/>
                  <a:pt x="285" y="156"/>
                  <a:pt x="285" y="156"/>
                </a:cubicBezTo>
                <a:cubicBezTo>
                  <a:pt x="273" y="149"/>
                  <a:pt x="273" y="149"/>
                  <a:pt x="273" y="149"/>
                </a:cubicBezTo>
                <a:cubicBezTo>
                  <a:pt x="269" y="146"/>
                  <a:pt x="269" y="140"/>
                  <a:pt x="273" y="137"/>
                </a:cubicBezTo>
                <a:cubicBezTo>
                  <a:pt x="285" y="130"/>
                  <a:pt x="285" y="130"/>
                  <a:pt x="285" y="130"/>
                </a:cubicBezTo>
                <a:cubicBezTo>
                  <a:pt x="272" y="125"/>
                  <a:pt x="272" y="125"/>
                  <a:pt x="272" y="125"/>
                </a:cubicBezTo>
                <a:cubicBezTo>
                  <a:pt x="267" y="123"/>
                  <a:pt x="266" y="117"/>
                  <a:pt x="270" y="113"/>
                </a:cubicBezTo>
                <a:cubicBezTo>
                  <a:pt x="280" y="104"/>
                  <a:pt x="280" y="104"/>
                  <a:pt x="280" y="104"/>
                </a:cubicBezTo>
                <a:cubicBezTo>
                  <a:pt x="266" y="101"/>
                  <a:pt x="266" y="101"/>
                  <a:pt x="266" y="101"/>
                </a:cubicBezTo>
                <a:cubicBezTo>
                  <a:pt x="261" y="100"/>
                  <a:pt x="259" y="94"/>
                  <a:pt x="262" y="90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57" y="79"/>
                  <a:pt x="257" y="79"/>
                  <a:pt x="257" y="79"/>
                </a:cubicBezTo>
                <a:cubicBezTo>
                  <a:pt x="251" y="79"/>
                  <a:pt x="248" y="74"/>
                  <a:pt x="250" y="69"/>
                </a:cubicBezTo>
                <a:cubicBezTo>
                  <a:pt x="257" y="57"/>
                  <a:pt x="257" y="57"/>
                  <a:pt x="257" y="57"/>
                </a:cubicBezTo>
                <a:cubicBezTo>
                  <a:pt x="243" y="59"/>
                  <a:pt x="243" y="59"/>
                  <a:pt x="243" y="59"/>
                </a:cubicBezTo>
                <a:cubicBezTo>
                  <a:pt x="238" y="60"/>
                  <a:pt x="233" y="56"/>
                  <a:pt x="235" y="51"/>
                </a:cubicBezTo>
                <a:cubicBezTo>
                  <a:pt x="239" y="37"/>
                  <a:pt x="239" y="37"/>
                  <a:pt x="239" y="37"/>
                </a:cubicBezTo>
                <a:cubicBezTo>
                  <a:pt x="226" y="42"/>
                  <a:pt x="226" y="42"/>
                  <a:pt x="226" y="42"/>
                </a:cubicBezTo>
                <a:cubicBezTo>
                  <a:pt x="221" y="44"/>
                  <a:pt x="216" y="40"/>
                  <a:pt x="216" y="35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2" y="32"/>
                  <a:pt x="196" y="29"/>
                  <a:pt x="195" y="24"/>
                </a:cubicBezTo>
                <a:cubicBezTo>
                  <a:pt x="194" y="9"/>
                  <a:pt x="194" y="9"/>
                  <a:pt x="194" y="9"/>
                </a:cubicBezTo>
                <a:cubicBezTo>
                  <a:pt x="184" y="19"/>
                  <a:pt x="184" y="19"/>
                  <a:pt x="184" y="19"/>
                </a:cubicBezTo>
                <a:cubicBezTo>
                  <a:pt x="180" y="23"/>
                  <a:pt x="174" y="21"/>
                  <a:pt x="173" y="16"/>
                </a:cubicBezTo>
                <a:cubicBezTo>
                  <a:pt x="169" y="2"/>
                  <a:pt x="169" y="2"/>
                  <a:pt x="169" y="2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57" y="18"/>
                  <a:pt x="151" y="17"/>
                  <a:pt x="149" y="13"/>
                </a:cubicBezTo>
                <a:cubicBezTo>
                  <a:pt x="142" y="0"/>
                  <a:pt x="142" y="0"/>
                  <a:pt x="142" y="0"/>
                </a:cubicBezTo>
                <a:cubicBezTo>
                  <a:pt x="136" y="13"/>
                  <a:pt x="136" y="13"/>
                  <a:pt x="136" y="13"/>
                </a:cubicBezTo>
                <a:cubicBezTo>
                  <a:pt x="134" y="17"/>
                  <a:pt x="128" y="18"/>
                  <a:pt x="125" y="14"/>
                </a:cubicBezTo>
                <a:cubicBezTo>
                  <a:pt x="116" y="2"/>
                  <a:pt x="116" y="2"/>
                  <a:pt x="116" y="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1" y="21"/>
                  <a:pt x="105" y="23"/>
                  <a:pt x="101" y="19"/>
                </a:cubicBezTo>
                <a:cubicBezTo>
                  <a:pt x="91" y="10"/>
                  <a:pt x="91" y="10"/>
                  <a:pt x="91" y="10"/>
                </a:cubicBezTo>
                <a:cubicBezTo>
                  <a:pt x="90" y="24"/>
                  <a:pt x="90" y="24"/>
                  <a:pt x="90" y="24"/>
                </a:cubicBezTo>
                <a:cubicBezTo>
                  <a:pt x="89" y="29"/>
                  <a:pt x="83" y="32"/>
                  <a:pt x="79" y="29"/>
                </a:cubicBezTo>
                <a:cubicBezTo>
                  <a:pt x="67" y="21"/>
                  <a:pt x="67" y="21"/>
                  <a:pt x="67" y="21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41"/>
                  <a:pt x="64" y="45"/>
                  <a:pt x="59" y="43"/>
                </a:cubicBezTo>
                <a:close/>
                <a:moveTo>
                  <a:pt x="99" y="183"/>
                </a:moveTo>
                <a:cubicBezTo>
                  <a:pt x="77" y="159"/>
                  <a:pt x="79" y="121"/>
                  <a:pt x="103" y="99"/>
                </a:cubicBezTo>
                <a:cubicBezTo>
                  <a:pt x="127" y="77"/>
                  <a:pt x="164" y="79"/>
                  <a:pt x="186" y="103"/>
                </a:cubicBezTo>
                <a:cubicBezTo>
                  <a:pt x="208" y="127"/>
                  <a:pt x="207" y="165"/>
                  <a:pt x="183" y="187"/>
                </a:cubicBezTo>
                <a:cubicBezTo>
                  <a:pt x="158" y="209"/>
                  <a:pt x="121" y="207"/>
                  <a:pt x="99" y="183"/>
                </a:cubicBezTo>
                <a:close/>
                <a:moveTo>
                  <a:pt x="211" y="169"/>
                </a:moveTo>
                <a:cubicBezTo>
                  <a:pt x="213" y="165"/>
                  <a:pt x="216" y="163"/>
                  <a:pt x="220" y="163"/>
                </a:cubicBezTo>
                <a:cubicBezTo>
                  <a:pt x="238" y="164"/>
                  <a:pt x="238" y="164"/>
                  <a:pt x="238" y="164"/>
                </a:cubicBezTo>
                <a:cubicBezTo>
                  <a:pt x="244" y="164"/>
                  <a:pt x="248" y="170"/>
                  <a:pt x="247" y="175"/>
                </a:cubicBezTo>
                <a:cubicBezTo>
                  <a:pt x="241" y="193"/>
                  <a:pt x="231" y="210"/>
                  <a:pt x="216" y="223"/>
                </a:cubicBezTo>
                <a:cubicBezTo>
                  <a:pt x="179" y="257"/>
                  <a:pt x="124" y="261"/>
                  <a:pt x="84" y="235"/>
                </a:cubicBezTo>
                <a:cubicBezTo>
                  <a:pt x="79" y="232"/>
                  <a:pt x="78" y="225"/>
                  <a:pt x="83" y="220"/>
                </a:cubicBezTo>
                <a:cubicBezTo>
                  <a:pt x="96" y="208"/>
                  <a:pt x="96" y="208"/>
                  <a:pt x="96" y="208"/>
                </a:cubicBezTo>
                <a:cubicBezTo>
                  <a:pt x="99" y="206"/>
                  <a:pt x="103" y="205"/>
                  <a:pt x="107" y="207"/>
                </a:cubicBezTo>
                <a:cubicBezTo>
                  <a:pt x="133" y="222"/>
                  <a:pt x="168" y="219"/>
                  <a:pt x="192" y="197"/>
                </a:cubicBezTo>
                <a:cubicBezTo>
                  <a:pt x="201" y="189"/>
                  <a:pt x="207" y="179"/>
                  <a:pt x="211" y="169"/>
                </a:cubicBezTo>
                <a:close/>
                <a:moveTo>
                  <a:pt x="175" y="39"/>
                </a:moveTo>
                <a:cubicBezTo>
                  <a:pt x="193" y="45"/>
                  <a:pt x="209" y="55"/>
                  <a:pt x="223" y="70"/>
                </a:cubicBezTo>
                <a:cubicBezTo>
                  <a:pt x="237" y="85"/>
                  <a:pt x="246" y="104"/>
                  <a:pt x="250" y="124"/>
                </a:cubicBezTo>
                <a:cubicBezTo>
                  <a:pt x="251" y="130"/>
                  <a:pt x="246" y="135"/>
                  <a:pt x="240" y="135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19" y="134"/>
                  <a:pt x="215" y="131"/>
                  <a:pt x="214" y="127"/>
                </a:cubicBezTo>
                <a:cubicBezTo>
                  <a:pt x="211" y="115"/>
                  <a:pt x="206" y="103"/>
                  <a:pt x="197" y="94"/>
                </a:cubicBezTo>
                <a:cubicBezTo>
                  <a:pt x="189" y="85"/>
                  <a:pt x="179" y="78"/>
                  <a:pt x="168" y="74"/>
                </a:cubicBezTo>
                <a:cubicBezTo>
                  <a:pt x="165" y="73"/>
                  <a:pt x="162" y="69"/>
                  <a:pt x="162" y="65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69" y="37"/>
                  <a:pt x="175" y="39"/>
                </a:cubicBezTo>
                <a:close/>
                <a:moveTo>
                  <a:pt x="123" y="36"/>
                </a:moveTo>
                <a:cubicBezTo>
                  <a:pt x="129" y="35"/>
                  <a:pt x="134" y="39"/>
                  <a:pt x="134" y="45"/>
                </a:cubicBezTo>
                <a:cubicBezTo>
                  <a:pt x="133" y="63"/>
                  <a:pt x="133" y="63"/>
                  <a:pt x="133" y="63"/>
                </a:cubicBezTo>
                <a:cubicBezTo>
                  <a:pt x="133" y="67"/>
                  <a:pt x="130" y="71"/>
                  <a:pt x="126" y="71"/>
                </a:cubicBezTo>
                <a:cubicBezTo>
                  <a:pt x="114" y="74"/>
                  <a:pt x="103" y="80"/>
                  <a:pt x="93" y="89"/>
                </a:cubicBezTo>
                <a:cubicBezTo>
                  <a:pt x="68" y="112"/>
                  <a:pt x="62" y="148"/>
                  <a:pt x="77" y="177"/>
                </a:cubicBezTo>
                <a:cubicBezTo>
                  <a:pt x="79" y="181"/>
                  <a:pt x="78" y="185"/>
                  <a:pt x="75" y="188"/>
                </a:cubicBezTo>
                <a:cubicBezTo>
                  <a:pt x="62" y="200"/>
                  <a:pt x="62" y="200"/>
                  <a:pt x="62" y="200"/>
                </a:cubicBezTo>
                <a:cubicBezTo>
                  <a:pt x="58" y="204"/>
                  <a:pt x="51" y="203"/>
                  <a:pt x="48" y="198"/>
                </a:cubicBezTo>
                <a:cubicBezTo>
                  <a:pt x="23" y="154"/>
                  <a:pt x="31" y="98"/>
                  <a:pt x="69" y="63"/>
                </a:cubicBezTo>
                <a:cubicBezTo>
                  <a:pt x="85" y="48"/>
                  <a:pt x="104" y="39"/>
                  <a:pt x="123" y="3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6351373" y="1511442"/>
            <a:ext cx="580301" cy="582813"/>
          </a:xfrm>
          <a:custGeom>
            <a:avLst/>
            <a:gdLst>
              <a:gd name="T0" fmla="*/ 80 w 486"/>
              <a:gd name="T1" fmla="*/ 86 h 488"/>
              <a:gd name="T2" fmla="*/ 61 w 486"/>
              <a:gd name="T3" fmla="*/ 109 h 488"/>
              <a:gd name="T4" fmla="*/ 18 w 486"/>
              <a:gd name="T5" fmla="*/ 149 h 488"/>
              <a:gd name="T6" fmla="*/ 16 w 486"/>
              <a:gd name="T7" fmla="*/ 198 h 488"/>
              <a:gd name="T8" fmla="*/ 35 w 486"/>
              <a:gd name="T9" fmla="*/ 246 h 488"/>
              <a:gd name="T10" fmla="*/ 17 w 486"/>
              <a:gd name="T11" fmla="*/ 295 h 488"/>
              <a:gd name="T12" fmla="*/ 27 w 486"/>
              <a:gd name="T13" fmla="*/ 328 h 488"/>
              <a:gd name="T14" fmla="*/ 69 w 486"/>
              <a:gd name="T15" fmla="*/ 359 h 488"/>
              <a:gd name="T16" fmla="*/ 64 w 486"/>
              <a:gd name="T17" fmla="*/ 409 h 488"/>
              <a:gd name="T18" fmla="*/ 107 w 486"/>
              <a:gd name="T19" fmla="*/ 431 h 488"/>
              <a:gd name="T20" fmla="*/ 159 w 486"/>
              <a:gd name="T21" fmla="*/ 435 h 488"/>
              <a:gd name="T22" fmla="*/ 181 w 486"/>
              <a:gd name="T23" fmla="*/ 480 h 488"/>
              <a:gd name="T24" fmla="*/ 230 w 486"/>
              <a:gd name="T25" fmla="*/ 475 h 488"/>
              <a:gd name="T26" fmla="*/ 275 w 486"/>
              <a:gd name="T27" fmla="*/ 450 h 488"/>
              <a:gd name="T28" fmla="*/ 319 w 486"/>
              <a:gd name="T29" fmla="*/ 476 h 488"/>
              <a:gd name="T30" fmla="*/ 357 w 486"/>
              <a:gd name="T31" fmla="*/ 446 h 488"/>
              <a:gd name="T32" fmla="*/ 379 w 486"/>
              <a:gd name="T33" fmla="*/ 425 h 488"/>
              <a:gd name="T34" fmla="*/ 432 w 486"/>
              <a:gd name="T35" fmla="*/ 398 h 488"/>
              <a:gd name="T36" fmla="*/ 448 w 486"/>
              <a:gd name="T37" fmla="*/ 352 h 488"/>
              <a:gd name="T38" fmla="*/ 444 w 486"/>
              <a:gd name="T39" fmla="*/ 300 h 488"/>
              <a:gd name="T40" fmla="*/ 475 w 486"/>
              <a:gd name="T41" fmla="*/ 259 h 488"/>
              <a:gd name="T42" fmla="*/ 485 w 486"/>
              <a:gd name="T43" fmla="*/ 212 h 488"/>
              <a:gd name="T44" fmla="*/ 455 w 486"/>
              <a:gd name="T45" fmla="*/ 161 h 488"/>
              <a:gd name="T46" fmla="*/ 441 w 486"/>
              <a:gd name="T47" fmla="*/ 135 h 488"/>
              <a:gd name="T48" fmla="*/ 423 w 486"/>
              <a:gd name="T49" fmla="*/ 79 h 488"/>
              <a:gd name="T50" fmla="*/ 380 w 486"/>
              <a:gd name="T51" fmla="*/ 57 h 488"/>
              <a:gd name="T52" fmla="*/ 330 w 486"/>
              <a:gd name="T53" fmla="*/ 55 h 488"/>
              <a:gd name="T54" fmla="*/ 291 w 486"/>
              <a:gd name="T55" fmla="*/ 17 h 488"/>
              <a:gd name="T56" fmla="*/ 246 w 486"/>
              <a:gd name="T57" fmla="*/ 0 h 488"/>
              <a:gd name="T58" fmla="*/ 192 w 486"/>
              <a:gd name="T59" fmla="*/ 29 h 488"/>
              <a:gd name="T60" fmla="*/ 163 w 486"/>
              <a:gd name="T61" fmla="*/ 32 h 488"/>
              <a:gd name="T62" fmla="*/ 114 w 486"/>
              <a:gd name="T63" fmla="*/ 37 h 488"/>
              <a:gd name="T64" fmla="*/ 93 w 486"/>
              <a:gd name="T65" fmla="*/ 218 h 488"/>
              <a:gd name="T66" fmla="*/ 108 w 486"/>
              <a:gd name="T67" fmla="*/ 315 h 488"/>
              <a:gd name="T68" fmla="*/ 258 w 486"/>
              <a:gd name="T69" fmla="*/ 157 h 488"/>
              <a:gd name="T70" fmla="*/ 210 w 486"/>
              <a:gd name="T71" fmla="*/ 200 h 488"/>
              <a:gd name="T72" fmla="*/ 156 w 486"/>
              <a:gd name="T73" fmla="*/ 229 h 488"/>
              <a:gd name="T74" fmla="*/ 294 w 486"/>
              <a:gd name="T75" fmla="*/ 316 h 488"/>
              <a:gd name="T76" fmla="*/ 228 w 486"/>
              <a:gd name="T77" fmla="*/ 331 h 488"/>
              <a:gd name="T78" fmla="*/ 199 w 486"/>
              <a:gd name="T79" fmla="*/ 277 h 488"/>
              <a:gd name="T80" fmla="*/ 168 w 486"/>
              <a:gd name="T81" fmla="*/ 326 h 488"/>
              <a:gd name="T82" fmla="*/ 311 w 486"/>
              <a:gd name="T83" fmla="*/ 398 h 488"/>
              <a:gd name="T84" fmla="*/ 280 w 486"/>
              <a:gd name="T85" fmla="*/ 349 h 488"/>
              <a:gd name="T86" fmla="*/ 400 w 486"/>
              <a:gd name="T87" fmla="*/ 307 h 488"/>
              <a:gd name="T88" fmla="*/ 344 w 486"/>
              <a:gd name="T89" fmla="*/ 294 h 488"/>
              <a:gd name="T90" fmla="*/ 412 w 486"/>
              <a:gd name="T91" fmla="*/ 250 h 488"/>
              <a:gd name="T92" fmla="*/ 360 w 486"/>
              <a:gd name="T93" fmla="*/ 185 h 488"/>
              <a:gd name="T94" fmla="*/ 321 w 486"/>
              <a:gd name="T95" fmla="*/ 201 h 488"/>
              <a:gd name="T96" fmla="*/ 316 w 486"/>
              <a:gd name="T97" fmla="*/ 193 h 488"/>
              <a:gd name="T98" fmla="*/ 348 w 486"/>
              <a:gd name="T99" fmla="*/ 165 h 488"/>
              <a:gd name="T100" fmla="*/ 312 w 486"/>
              <a:gd name="T101" fmla="*/ 89 h 488"/>
              <a:gd name="T102" fmla="*/ 242 w 486"/>
              <a:gd name="T103" fmla="*/ 132 h 488"/>
              <a:gd name="T104" fmla="*/ 156 w 486"/>
              <a:gd name="T105" fmla="*/ 119 h 488"/>
              <a:gd name="T106" fmla="*/ 98 w 486"/>
              <a:gd name="T107" fmla="*/ 19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6" h="488">
                <a:moveTo>
                  <a:pt x="105" y="43"/>
                </a:moveTo>
                <a:cubicBezTo>
                  <a:pt x="100" y="46"/>
                  <a:pt x="99" y="54"/>
                  <a:pt x="103" y="59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12" y="70"/>
                  <a:pt x="113" y="79"/>
                  <a:pt x="107" y="86"/>
                </a:cubicBezTo>
                <a:cubicBezTo>
                  <a:pt x="100" y="95"/>
                  <a:pt x="87" y="94"/>
                  <a:pt x="80" y="86"/>
                </a:cubicBezTo>
                <a:cubicBezTo>
                  <a:pt x="77" y="82"/>
                  <a:pt x="77" y="82"/>
                  <a:pt x="77" y="82"/>
                </a:cubicBezTo>
                <a:cubicBezTo>
                  <a:pt x="73" y="77"/>
                  <a:pt x="65" y="77"/>
                  <a:pt x="61" y="82"/>
                </a:cubicBezTo>
                <a:cubicBezTo>
                  <a:pt x="58" y="85"/>
                  <a:pt x="56" y="87"/>
                  <a:pt x="54" y="90"/>
                </a:cubicBezTo>
                <a:cubicBezTo>
                  <a:pt x="50" y="95"/>
                  <a:pt x="51" y="102"/>
                  <a:pt x="57" y="106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68" y="114"/>
                  <a:pt x="72" y="123"/>
                  <a:pt x="68" y="131"/>
                </a:cubicBezTo>
                <a:cubicBezTo>
                  <a:pt x="64" y="141"/>
                  <a:pt x="51" y="144"/>
                  <a:pt x="42" y="138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3" y="132"/>
                  <a:pt x="25" y="134"/>
                  <a:pt x="22" y="140"/>
                </a:cubicBezTo>
                <a:cubicBezTo>
                  <a:pt x="21" y="143"/>
                  <a:pt x="20" y="146"/>
                  <a:pt x="18" y="149"/>
                </a:cubicBezTo>
                <a:cubicBezTo>
                  <a:pt x="16" y="155"/>
                  <a:pt x="19" y="162"/>
                  <a:pt x="25" y="164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40" y="169"/>
                  <a:pt x="45" y="178"/>
                  <a:pt x="43" y="188"/>
                </a:cubicBezTo>
                <a:cubicBezTo>
                  <a:pt x="48" y="195"/>
                  <a:pt x="40" y="205"/>
                  <a:pt x="31" y="202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0" y="196"/>
                  <a:pt x="3" y="200"/>
                  <a:pt x="2" y="207"/>
                </a:cubicBezTo>
                <a:cubicBezTo>
                  <a:pt x="2" y="210"/>
                  <a:pt x="1" y="213"/>
                  <a:pt x="1" y="216"/>
                </a:cubicBezTo>
                <a:cubicBezTo>
                  <a:pt x="0" y="223"/>
                  <a:pt x="5" y="229"/>
                  <a:pt x="12" y="229"/>
                </a:cubicBezTo>
                <a:cubicBezTo>
                  <a:pt x="18" y="229"/>
                  <a:pt x="18" y="229"/>
                  <a:pt x="18" y="229"/>
                </a:cubicBezTo>
                <a:cubicBezTo>
                  <a:pt x="27" y="229"/>
                  <a:pt x="35" y="237"/>
                  <a:pt x="35" y="246"/>
                </a:cubicBezTo>
                <a:cubicBezTo>
                  <a:pt x="35" y="256"/>
                  <a:pt x="27" y="264"/>
                  <a:pt x="17" y="264"/>
                </a:cubicBezTo>
                <a:cubicBezTo>
                  <a:pt x="12" y="264"/>
                  <a:pt x="12" y="264"/>
                  <a:pt x="12" y="264"/>
                </a:cubicBezTo>
                <a:cubicBezTo>
                  <a:pt x="6" y="264"/>
                  <a:pt x="0" y="269"/>
                  <a:pt x="1" y="276"/>
                </a:cubicBezTo>
                <a:cubicBezTo>
                  <a:pt x="2" y="279"/>
                  <a:pt x="2" y="283"/>
                  <a:pt x="3" y="286"/>
                </a:cubicBezTo>
                <a:cubicBezTo>
                  <a:pt x="4" y="292"/>
                  <a:pt x="10" y="296"/>
                  <a:pt x="17" y="295"/>
                </a:cubicBezTo>
                <a:cubicBezTo>
                  <a:pt x="22" y="293"/>
                  <a:pt x="22" y="293"/>
                  <a:pt x="22" y="293"/>
                </a:cubicBezTo>
                <a:cubicBezTo>
                  <a:pt x="32" y="290"/>
                  <a:pt x="41" y="296"/>
                  <a:pt x="44" y="305"/>
                </a:cubicBezTo>
                <a:cubicBezTo>
                  <a:pt x="44" y="305"/>
                  <a:pt x="44" y="305"/>
                  <a:pt x="44" y="305"/>
                </a:cubicBezTo>
                <a:cubicBezTo>
                  <a:pt x="47" y="314"/>
                  <a:pt x="41" y="324"/>
                  <a:pt x="32" y="327"/>
                </a:cubicBezTo>
                <a:cubicBezTo>
                  <a:pt x="27" y="328"/>
                  <a:pt x="27" y="328"/>
                  <a:pt x="27" y="328"/>
                </a:cubicBezTo>
                <a:cubicBezTo>
                  <a:pt x="21" y="330"/>
                  <a:pt x="17" y="337"/>
                  <a:pt x="20" y="343"/>
                </a:cubicBezTo>
                <a:cubicBezTo>
                  <a:pt x="22" y="346"/>
                  <a:pt x="23" y="349"/>
                  <a:pt x="24" y="352"/>
                </a:cubicBezTo>
                <a:cubicBezTo>
                  <a:pt x="27" y="358"/>
                  <a:pt x="35" y="360"/>
                  <a:pt x="40" y="356"/>
                </a:cubicBezTo>
                <a:cubicBezTo>
                  <a:pt x="45" y="353"/>
                  <a:pt x="45" y="353"/>
                  <a:pt x="45" y="353"/>
                </a:cubicBezTo>
                <a:cubicBezTo>
                  <a:pt x="53" y="348"/>
                  <a:pt x="64" y="351"/>
                  <a:pt x="69" y="359"/>
                </a:cubicBezTo>
                <a:cubicBezTo>
                  <a:pt x="69" y="359"/>
                  <a:pt x="69" y="359"/>
                  <a:pt x="69" y="359"/>
                </a:cubicBezTo>
                <a:cubicBezTo>
                  <a:pt x="74" y="367"/>
                  <a:pt x="72" y="378"/>
                  <a:pt x="64" y="383"/>
                </a:cubicBezTo>
                <a:cubicBezTo>
                  <a:pt x="60" y="385"/>
                  <a:pt x="60" y="385"/>
                  <a:pt x="60" y="385"/>
                </a:cubicBezTo>
                <a:cubicBezTo>
                  <a:pt x="54" y="389"/>
                  <a:pt x="53" y="397"/>
                  <a:pt x="57" y="402"/>
                </a:cubicBezTo>
                <a:cubicBezTo>
                  <a:pt x="59" y="404"/>
                  <a:pt x="61" y="407"/>
                  <a:pt x="64" y="409"/>
                </a:cubicBezTo>
                <a:cubicBezTo>
                  <a:pt x="68" y="414"/>
                  <a:pt x="76" y="414"/>
                  <a:pt x="80" y="409"/>
                </a:cubicBezTo>
                <a:cubicBezTo>
                  <a:pt x="84" y="405"/>
                  <a:pt x="84" y="405"/>
                  <a:pt x="84" y="405"/>
                </a:cubicBezTo>
                <a:cubicBezTo>
                  <a:pt x="89" y="398"/>
                  <a:pt x="99" y="397"/>
                  <a:pt x="106" y="401"/>
                </a:cubicBezTo>
                <a:cubicBezTo>
                  <a:pt x="116" y="407"/>
                  <a:pt x="117" y="420"/>
                  <a:pt x="110" y="428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2" y="436"/>
                  <a:pt x="103" y="444"/>
                  <a:pt x="109" y="448"/>
                </a:cubicBezTo>
                <a:cubicBezTo>
                  <a:pt x="112" y="450"/>
                  <a:pt x="115" y="451"/>
                  <a:pt x="117" y="453"/>
                </a:cubicBezTo>
                <a:cubicBezTo>
                  <a:pt x="123" y="456"/>
                  <a:pt x="130" y="454"/>
                  <a:pt x="133" y="448"/>
                </a:cubicBezTo>
                <a:cubicBezTo>
                  <a:pt x="136" y="443"/>
                  <a:pt x="136" y="443"/>
                  <a:pt x="136" y="443"/>
                </a:cubicBezTo>
                <a:cubicBezTo>
                  <a:pt x="140" y="434"/>
                  <a:pt x="150" y="430"/>
                  <a:pt x="159" y="435"/>
                </a:cubicBezTo>
                <a:cubicBezTo>
                  <a:pt x="159" y="435"/>
                  <a:pt x="159" y="435"/>
                  <a:pt x="159" y="435"/>
                </a:cubicBezTo>
                <a:cubicBezTo>
                  <a:pt x="168" y="439"/>
                  <a:pt x="171" y="449"/>
                  <a:pt x="167" y="458"/>
                </a:cubicBezTo>
                <a:cubicBezTo>
                  <a:pt x="165" y="462"/>
                  <a:pt x="165" y="462"/>
                  <a:pt x="165" y="462"/>
                </a:cubicBezTo>
                <a:cubicBezTo>
                  <a:pt x="162" y="468"/>
                  <a:pt x="166" y="475"/>
                  <a:pt x="172" y="477"/>
                </a:cubicBezTo>
                <a:cubicBezTo>
                  <a:pt x="175" y="478"/>
                  <a:pt x="178" y="479"/>
                  <a:pt x="181" y="480"/>
                </a:cubicBezTo>
                <a:cubicBezTo>
                  <a:pt x="188" y="482"/>
                  <a:pt x="194" y="478"/>
                  <a:pt x="195" y="471"/>
                </a:cubicBezTo>
                <a:cubicBezTo>
                  <a:pt x="196" y="465"/>
                  <a:pt x="196" y="465"/>
                  <a:pt x="196" y="465"/>
                </a:cubicBezTo>
                <a:cubicBezTo>
                  <a:pt x="197" y="456"/>
                  <a:pt x="206" y="449"/>
                  <a:pt x="216" y="451"/>
                </a:cubicBezTo>
                <a:cubicBezTo>
                  <a:pt x="225" y="452"/>
                  <a:pt x="232" y="461"/>
                  <a:pt x="231" y="471"/>
                </a:cubicBezTo>
                <a:cubicBezTo>
                  <a:pt x="230" y="475"/>
                  <a:pt x="230" y="475"/>
                  <a:pt x="230" y="475"/>
                </a:cubicBezTo>
                <a:cubicBezTo>
                  <a:pt x="229" y="482"/>
                  <a:pt x="234" y="488"/>
                  <a:pt x="241" y="488"/>
                </a:cubicBezTo>
                <a:cubicBezTo>
                  <a:pt x="244" y="488"/>
                  <a:pt x="247" y="488"/>
                  <a:pt x="250" y="488"/>
                </a:cubicBezTo>
                <a:cubicBezTo>
                  <a:pt x="257" y="488"/>
                  <a:pt x="262" y="482"/>
                  <a:pt x="261" y="475"/>
                </a:cubicBezTo>
                <a:cubicBezTo>
                  <a:pt x="260" y="470"/>
                  <a:pt x="260" y="470"/>
                  <a:pt x="260" y="470"/>
                </a:cubicBezTo>
                <a:cubicBezTo>
                  <a:pt x="259" y="460"/>
                  <a:pt x="266" y="451"/>
                  <a:pt x="275" y="450"/>
                </a:cubicBezTo>
                <a:cubicBezTo>
                  <a:pt x="275" y="450"/>
                  <a:pt x="275" y="450"/>
                  <a:pt x="275" y="450"/>
                </a:cubicBezTo>
                <a:cubicBezTo>
                  <a:pt x="285" y="449"/>
                  <a:pt x="294" y="455"/>
                  <a:pt x="295" y="465"/>
                </a:cubicBezTo>
                <a:cubicBezTo>
                  <a:pt x="295" y="470"/>
                  <a:pt x="295" y="470"/>
                  <a:pt x="295" y="470"/>
                </a:cubicBezTo>
                <a:cubicBezTo>
                  <a:pt x="296" y="476"/>
                  <a:pt x="303" y="481"/>
                  <a:pt x="309" y="479"/>
                </a:cubicBezTo>
                <a:cubicBezTo>
                  <a:pt x="313" y="478"/>
                  <a:pt x="316" y="477"/>
                  <a:pt x="319" y="476"/>
                </a:cubicBezTo>
                <a:cubicBezTo>
                  <a:pt x="325" y="474"/>
                  <a:pt x="328" y="467"/>
                  <a:pt x="325" y="461"/>
                </a:cubicBezTo>
                <a:cubicBezTo>
                  <a:pt x="323" y="456"/>
                  <a:pt x="323" y="456"/>
                  <a:pt x="323" y="456"/>
                </a:cubicBezTo>
                <a:cubicBezTo>
                  <a:pt x="319" y="447"/>
                  <a:pt x="323" y="436"/>
                  <a:pt x="332" y="433"/>
                </a:cubicBezTo>
                <a:cubicBezTo>
                  <a:pt x="341" y="429"/>
                  <a:pt x="351" y="433"/>
                  <a:pt x="355" y="441"/>
                </a:cubicBezTo>
                <a:cubicBezTo>
                  <a:pt x="357" y="446"/>
                  <a:pt x="357" y="446"/>
                  <a:pt x="357" y="446"/>
                </a:cubicBezTo>
                <a:cubicBezTo>
                  <a:pt x="360" y="452"/>
                  <a:pt x="367" y="454"/>
                  <a:pt x="373" y="451"/>
                </a:cubicBezTo>
                <a:cubicBezTo>
                  <a:pt x="373" y="451"/>
                  <a:pt x="373" y="451"/>
                  <a:pt x="373" y="451"/>
                </a:cubicBezTo>
                <a:cubicBezTo>
                  <a:pt x="376" y="449"/>
                  <a:pt x="378" y="447"/>
                  <a:pt x="381" y="445"/>
                </a:cubicBezTo>
                <a:cubicBezTo>
                  <a:pt x="386" y="442"/>
                  <a:pt x="387" y="434"/>
                  <a:pt x="383" y="429"/>
                </a:cubicBezTo>
                <a:cubicBezTo>
                  <a:pt x="379" y="425"/>
                  <a:pt x="379" y="425"/>
                  <a:pt x="379" y="425"/>
                </a:cubicBezTo>
                <a:cubicBezTo>
                  <a:pt x="373" y="417"/>
                  <a:pt x="374" y="406"/>
                  <a:pt x="381" y="400"/>
                </a:cubicBezTo>
                <a:cubicBezTo>
                  <a:pt x="389" y="394"/>
                  <a:pt x="400" y="395"/>
                  <a:pt x="406" y="402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14" y="411"/>
                  <a:pt x="421" y="411"/>
                  <a:pt x="426" y="406"/>
                </a:cubicBezTo>
                <a:cubicBezTo>
                  <a:pt x="428" y="403"/>
                  <a:pt x="430" y="401"/>
                  <a:pt x="432" y="398"/>
                </a:cubicBezTo>
                <a:cubicBezTo>
                  <a:pt x="436" y="393"/>
                  <a:pt x="435" y="386"/>
                  <a:pt x="430" y="382"/>
                </a:cubicBezTo>
                <a:cubicBezTo>
                  <a:pt x="425" y="379"/>
                  <a:pt x="425" y="379"/>
                  <a:pt x="425" y="379"/>
                </a:cubicBezTo>
                <a:cubicBezTo>
                  <a:pt x="417" y="374"/>
                  <a:pt x="414" y="363"/>
                  <a:pt x="420" y="355"/>
                </a:cubicBezTo>
                <a:cubicBezTo>
                  <a:pt x="425" y="347"/>
                  <a:pt x="436" y="344"/>
                  <a:pt x="444" y="350"/>
                </a:cubicBezTo>
                <a:cubicBezTo>
                  <a:pt x="448" y="352"/>
                  <a:pt x="448" y="352"/>
                  <a:pt x="448" y="352"/>
                </a:cubicBezTo>
                <a:cubicBezTo>
                  <a:pt x="454" y="356"/>
                  <a:pt x="461" y="354"/>
                  <a:pt x="464" y="348"/>
                </a:cubicBezTo>
                <a:cubicBezTo>
                  <a:pt x="465" y="345"/>
                  <a:pt x="467" y="342"/>
                  <a:pt x="468" y="339"/>
                </a:cubicBezTo>
                <a:cubicBezTo>
                  <a:pt x="471" y="333"/>
                  <a:pt x="467" y="326"/>
                  <a:pt x="461" y="324"/>
                </a:cubicBezTo>
                <a:cubicBezTo>
                  <a:pt x="455" y="322"/>
                  <a:pt x="455" y="322"/>
                  <a:pt x="455" y="322"/>
                </a:cubicBezTo>
                <a:cubicBezTo>
                  <a:pt x="446" y="320"/>
                  <a:pt x="441" y="310"/>
                  <a:pt x="444" y="300"/>
                </a:cubicBezTo>
                <a:cubicBezTo>
                  <a:pt x="439" y="293"/>
                  <a:pt x="446" y="283"/>
                  <a:pt x="455" y="286"/>
                </a:cubicBezTo>
                <a:cubicBezTo>
                  <a:pt x="470" y="290"/>
                  <a:pt x="470" y="290"/>
                  <a:pt x="470" y="290"/>
                </a:cubicBezTo>
                <a:cubicBezTo>
                  <a:pt x="477" y="292"/>
                  <a:pt x="483" y="288"/>
                  <a:pt x="484" y="281"/>
                </a:cubicBezTo>
                <a:cubicBezTo>
                  <a:pt x="485" y="278"/>
                  <a:pt x="485" y="275"/>
                  <a:pt x="486" y="272"/>
                </a:cubicBezTo>
                <a:cubicBezTo>
                  <a:pt x="486" y="265"/>
                  <a:pt x="481" y="260"/>
                  <a:pt x="475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61" y="259"/>
                  <a:pt x="453" y="253"/>
                  <a:pt x="452" y="245"/>
                </a:cubicBezTo>
                <a:cubicBezTo>
                  <a:pt x="450" y="234"/>
                  <a:pt x="459" y="224"/>
                  <a:pt x="469" y="224"/>
                </a:cubicBezTo>
                <a:cubicBezTo>
                  <a:pt x="474" y="224"/>
                  <a:pt x="474" y="224"/>
                  <a:pt x="474" y="224"/>
                </a:cubicBezTo>
                <a:cubicBezTo>
                  <a:pt x="481" y="224"/>
                  <a:pt x="486" y="219"/>
                  <a:pt x="485" y="212"/>
                </a:cubicBezTo>
                <a:cubicBezTo>
                  <a:pt x="485" y="209"/>
                  <a:pt x="484" y="206"/>
                  <a:pt x="484" y="202"/>
                </a:cubicBezTo>
                <a:cubicBezTo>
                  <a:pt x="482" y="196"/>
                  <a:pt x="476" y="192"/>
                  <a:pt x="470" y="194"/>
                </a:cubicBezTo>
                <a:cubicBezTo>
                  <a:pt x="464" y="195"/>
                  <a:pt x="464" y="195"/>
                  <a:pt x="464" y="195"/>
                </a:cubicBezTo>
                <a:cubicBezTo>
                  <a:pt x="456" y="197"/>
                  <a:pt x="447" y="194"/>
                  <a:pt x="444" y="186"/>
                </a:cubicBezTo>
                <a:cubicBezTo>
                  <a:pt x="439" y="176"/>
                  <a:pt x="444" y="164"/>
                  <a:pt x="455" y="161"/>
                </a:cubicBezTo>
                <a:cubicBezTo>
                  <a:pt x="459" y="160"/>
                  <a:pt x="459" y="160"/>
                  <a:pt x="459" y="160"/>
                </a:cubicBezTo>
                <a:cubicBezTo>
                  <a:pt x="466" y="158"/>
                  <a:pt x="469" y="151"/>
                  <a:pt x="466" y="145"/>
                </a:cubicBezTo>
                <a:cubicBezTo>
                  <a:pt x="465" y="142"/>
                  <a:pt x="464" y="139"/>
                  <a:pt x="462" y="136"/>
                </a:cubicBezTo>
                <a:cubicBezTo>
                  <a:pt x="459" y="130"/>
                  <a:pt x="452" y="128"/>
                  <a:pt x="446" y="132"/>
                </a:cubicBezTo>
                <a:cubicBezTo>
                  <a:pt x="441" y="135"/>
                  <a:pt x="441" y="135"/>
                  <a:pt x="441" y="135"/>
                </a:cubicBezTo>
                <a:cubicBezTo>
                  <a:pt x="433" y="140"/>
                  <a:pt x="422" y="138"/>
                  <a:pt x="417" y="129"/>
                </a:cubicBezTo>
                <a:cubicBezTo>
                  <a:pt x="412" y="121"/>
                  <a:pt x="415" y="110"/>
                  <a:pt x="423" y="105"/>
                </a:cubicBezTo>
                <a:cubicBezTo>
                  <a:pt x="427" y="103"/>
                  <a:pt x="427" y="103"/>
                  <a:pt x="427" y="103"/>
                </a:cubicBezTo>
                <a:cubicBezTo>
                  <a:pt x="432" y="99"/>
                  <a:pt x="434" y="91"/>
                  <a:pt x="429" y="86"/>
                </a:cubicBezTo>
                <a:cubicBezTo>
                  <a:pt x="427" y="84"/>
                  <a:pt x="425" y="81"/>
                  <a:pt x="423" y="79"/>
                </a:cubicBezTo>
                <a:cubicBezTo>
                  <a:pt x="418" y="74"/>
                  <a:pt x="411" y="74"/>
                  <a:pt x="407" y="79"/>
                </a:cubicBezTo>
                <a:cubicBezTo>
                  <a:pt x="403" y="83"/>
                  <a:pt x="403" y="83"/>
                  <a:pt x="403" y="83"/>
                </a:cubicBezTo>
                <a:cubicBezTo>
                  <a:pt x="397" y="90"/>
                  <a:pt x="388" y="91"/>
                  <a:pt x="380" y="87"/>
                </a:cubicBezTo>
                <a:cubicBezTo>
                  <a:pt x="371" y="81"/>
                  <a:pt x="369" y="68"/>
                  <a:pt x="376" y="60"/>
                </a:cubicBezTo>
                <a:cubicBezTo>
                  <a:pt x="380" y="57"/>
                  <a:pt x="380" y="57"/>
                  <a:pt x="380" y="57"/>
                </a:cubicBezTo>
                <a:cubicBezTo>
                  <a:pt x="384" y="52"/>
                  <a:pt x="383" y="44"/>
                  <a:pt x="377" y="40"/>
                </a:cubicBezTo>
                <a:cubicBezTo>
                  <a:pt x="375" y="38"/>
                  <a:pt x="372" y="37"/>
                  <a:pt x="369" y="35"/>
                </a:cubicBezTo>
                <a:cubicBezTo>
                  <a:pt x="363" y="32"/>
                  <a:pt x="356" y="34"/>
                  <a:pt x="353" y="40"/>
                </a:cubicBezTo>
                <a:cubicBezTo>
                  <a:pt x="351" y="45"/>
                  <a:pt x="351" y="45"/>
                  <a:pt x="351" y="45"/>
                </a:cubicBezTo>
                <a:cubicBezTo>
                  <a:pt x="347" y="53"/>
                  <a:pt x="339" y="57"/>
                  <a:pt x="330" y="55"/>
                </a:cubicBezTo>
                <a:cubicBezTo>
                  <a:pt x="320" y="52"/>
                  <a:pt x="315" y="40"/>
                  <a:pt x="319" y="30"/>
                </a:cubicBezTo>
                <a:cubicBezTo>
                  <a:pt x="321" y="26"/>
                  <a:pt x="321" y="26"/>
                  <a:pt x="321" y="26"/>
                </a:cubicBezTo>
                <a:cubicBezTo>
                  <a:pt x="324" y="20"/>
                  <a:pt x="321" y="13"/>
                  <a:pt x="314" y="11"/>
                </a:cubicBezTo>
                <a:cubicBezTo>
                  <a:pt x="311" y="10"/>
                  <a:pt x="308" y="9"/>
                  <a:pt x="305" y="8"/>
                </a:cubicBezTo>
                <a:cubicBezTo>
                  <a:pt x="299" y="6"/>
                  <a:pt x="292" y="11"/>
                  <a:pt x="291" y="17"/>
                </a:cubicBezTo>
                <a:cubicBezTo>
                  <a:pt x="291" y="22"/>
                  <a:pt x="291" y="22"/>
                  <a:pt x="291" y="22"/>
                </a:cubicBezTo>
                <a:cubicBezTo>
                  <a:pt x="289" y="31"/>
                  <a:pt x="282" y="38"/>
                  <a:pt x="274" y="38"/>
                </a:cubicBezTo>
                <a:cubicBezTo>
                  <a:pt x="262" y="38"/>
                  <a:pt x="254" y="28"/>
                  <a:pt x="256" y="18"/>
                </a:cubicBezTo>
                <a:cubicBezTo>
                  <a:pt x="257" y="13"/>
                  <a:pt x="257" y="13"/>
                  <a:pt x="257" y="13"/>
                </a:cubicBezTo>
                <a:cubicBezTo>
                  <a:pt x="258" y="6"/>
                  <a:pt x="253" y="0"/>
                  <a:pt x="246" y="0"/>
                </a:cubicBezTo>
                <a:cubicBezTo>
                  <a:pt x="243" y="0"/>
                  <a:pt x="239" y="0"/>
                  <a:pt x="236" y="0"/>
                </a:cubicBezTo>
                <a:cubicBezTo>
                  <a:pt x="230" y="0"/>
                  <a:pt x="225" y="6"/>
                  <a:pt x="225" y="13"/>
                </a:cubicBezTo>
                <a:cubicBezTo>
                  <a:pt x="226" y="19"/>
                  <a:pt x="226" y="19"/>
                  <a:pt x="226" y="19"/>
                </a:cubicBezTo>
                <a:cubicBezTo>
                  <a:pt x="228" y="28"/>
                  <a:pt x="221" y="37"/>
                  <a:pt x="211" y="38"/>
                </a:cubicBezTo>
                <a:cubicBezTo>
                  <a:pt x="204" y="43"/>
                  <a:pt x="194" y="38"/>
                  <a:pt x="192" y="29"/>
                </a:cubicBezTo>
                <a:cubicBezTo>
                  <a:pt x="191" y="18"/>
                  <a:pt x="191" y="18"/>
                  <a:pt x="191" y="18"/>
                </a:cubicBezTo>
                <a:cubicBezTo>
                  <a:pt x="190" y="12"/>
                  <a:pt x="183" y="7"/>
                  <a:pt x="177" y="9"/>
                </a:cubicBezTo>
                <a:cubicBezTo>
                  <a:pt x="174" y="10"/>
                  <a:pt x="171" y="11"/>
                  <a:pt x="168" y="12"/>
                </a:cubicBezTo>
                <a:cubicBezTo>
                  <a:pt x="161" y="14"/>
                  <a:pt x="158" y="21"/>
                  <a:pt x="161" y="27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68" y="42"/>
                  <a:pt x="162" y="54"/>
                  <a:pt x="152" y="57"/>
                </a:cubicBezTo>
                <a:cubicBezTo>
                  <a:pt x="143" y="59"/>
                  <a:pt x="135" y="54"/>
                  <a:pt x="131" y="46"/>
                </a:cubicBezTo>
                <a:cubicBezTo>
                  <a:pt x="129" y="42"/>
                  <a:pt x="129" y="42"/>
                  <a:pt x="129" y="42"/>
                </a:cubicBezTo>
                <a:cubicBezTo>
                  <a:pt x="127" y="36"/>
                  <a:pt x="119" y="34"/>
                  <a:pt x="114" y="37"/>
                </a:cubicBezTo>
                <a:cubicBezTo>
                  <a:pt x="114" y="37"/>
                  <a:pt x="114" y="37"/>
                  <a:pt x="114" y="37"/>
                </a:cubicBezTo>
                <a:cubicBezTo>
                  <a:pt x="111" y="39"/>
                  <a:pt x="108" y="41"/>
                  <a:pt x="105" y="43"/>
                </a:cubicBezTo>
                <a:close/>
                <a:moveTo>
                  <a:pt x="108" y="315"/>
                </a:moveTo>
                <a:cubicBezTo>
                  <a:pt x="100" y="320"/>
                  <a:pt x="90" y="317"/>
                  <a:pt x="87" y="308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22"/>
                  <a:pt x="83" y="216"/>
                  <a:pt x="93" y="218"/>
                </a:cubicBezTo>
                <a:cubicBezTo>
                  <a:pt x="114" y="223"/>
                  <a:pt x="114" y="223"/>
                  <a:pt x="114" y="223"/>
                </a:cubicBezTo>
                <a:cubicBezTo>
                  <a:pt x="124" y="225"/>
                  <a:pt x="132" y="235"/>
                  <a:pt x="132" y="245"/>
                </a:cubicBezTo>
                <a:cubicBezTo>
                  <a:pt x="137" y="277"/>
                  <a:pt x="137" y="277"/>
                  <a:pt x="137" y="277"/>
                </a:cubicBezTo>
                <a:cubicBezTo>
                  <a:pt x="140" y="286"/>
                  <a:pt x="135" y="298"/>
                  <a:pt x="127" y="303"/>
                </a:cubicBezTo>
                <a:lnTo>
                  <a:pt x="108" y="315"/>
                </a:lnTo>
                <a:close/>
                <a:moveTo>
                  <a:pt x="258" y="157"/>
                </a:moveTo>
                <a:cubicBezTo>
                  <a:pt x="251" y="189"/>
                  <a:pt x="251" y="189"/>
                  <a:pt x="251" y="189"/>
                </a:cubicBezTo>
                <a:cubicBezTo>
                  <a:pt x="240" y="188"/>
                  <a:pt x="228" y="189"/>
                  <a:pt x="218" y="195"/>
                </a:cubicBezTo>
                <a:cubicBezTo>
                  <a:pt x="200" y="166"/>
                  <a:pt x="200" y="166"/>
                  <a:pt x="200" y="166"/>
                </a:cubicBezTo>
                <a:cubicBezTo>
                  <a:pt x="219" y="156"/>
                  <a:pt x="239" y="153"/>
                  <a:pt x="258" y="157"/>
                </a:cubicBezTo>
                <a:close/>
                <a:moveTo>
                  <a:pt x="210" y="200"/>
                </a:moveTo>
                <a:cubicBezTo>
                  <a:pt x="201" y="207"/>
                  <a:pt x="194" y="217"/>
                  <a:pt x="191" y="227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4" y="201"/>
                  <a:pt x="175" y="184"/>
                  <a:pt x="192" y="172"/>
                </a:cubicBezTo>
                <a:lnTo>
                  <a:pt x="210" y="200"/>
                </a:lnTo>
                <a:close/>
                <a:moveTo>
                  <a:pt x="156" y="229"/>
                </a:moveTo>
                <a:cubicBezTo>
                  <a:pt x="189" y="237"/>
                  <a:pt x="189" y="237"/>
                  <a:pt x="189" y="237"/>
                </a:cubicBezTo>
                <a:cubicBezTo>
                  <a:pt x="187" y="247"/>
                  <a:pt x="189" y="259"/>
                  <a:pt x="194" y="269"/>
                </a:cubicBezTo>
                <a:cubicBezTo>
                  <a:pt x="166" y="287"/>
                  <a:pt x="166" y="287"/>
                  <a:pt x="166" y="287"/>
                </a:cubicBezTo>
                <a:cubicBezTo>
                  <a:pt x="156" y="269"/>
                  <a:pt x="153" y="248"/>
                  <a:pt x="156" y="229"/>
                </a:cubicBezTo>
                <a:close/>
                <a:moveTo>
                  <a:pt x="294" y="316"/>
                </a:moveTo>
                <a:cubicBezTo>
                  <a:pt x="277" y="288"/>
                  <a:pt x="277" y="288"/>
                  <a:pt x="277" y="288"/>
                </a:cubicBezTo>
                <a:cubicBezTo>
                  <a:pt x="286" y="281"/>
                  <a:pt x="293" y="272"/>
                  <a:pt x="296" y="261"/>
                </a:cubicBezTo>
                <a:cubicBezTo>
                  <a:pt x="328" y="269"/>
                  <a:pt x="328" y="269"/>
                  <a:pt x="328" y="269"/>
                </a:cubicBezTo>
                <a:cubicBezTo>
                  <a:pt x="323" y="287"/>
                  <a:pt x="311" y="304"/>
                  <a:pt x="294" y="316"/>
                </a:cubicBezTo>
                <a:close/>
                <a:moveTo>
                  <a:pt x="228" y="331"/>
                </a:moveTo>
                <a:cubicBezTo>
                  <a:pt x="236" y="299"/>
                  <a:pt x="236" y="299"/>
                  <a:pt x="236" y="299"/>
                </a:cubicBezTo>
                <a:cubicBezTo>
                  <a:pt x="247" y="300"/>
                  <a:pt x="258" y="299"/>
                  <a:pt x="268" y="293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68" y="332"/>
                  <a:pt x="248" y="335"/>
                  <a:pt x="228" y="331"/>
                </a:cubicBezTo>
                <a:close/>
                <a:moveTo>
                  <a:pt x="199" y="277"/>
                </a:moveTo>
                <a:cubicBezTo>
                  <a:pt x="206" y="287"/>
                  <a:pt x="216" y="293"/>
                  <a:pt x="226" y="296"/>
                </a:cubicBezTo>
                <a:cubicBezTo>
                  <a:pt x="219" y="329"/>
                  <a:pt x="219" y="329"/>
                  <a:pt x="219" y="329"/>
                </a:cubicBezTo>
                <a:cubicBezTo>
                  <a:pt x="200" y="324"/>
                  <a:pt x="183" y="312"/>
                  <a:pt x="171" y="295"/>
                </a:cubicBezTo>
                <a:lnTo>
                  <a:pt x="199" y="277"/>
                </a:lnTo>
                <a:close/>
                <a:moveTo>
                  <a:pt x="181" y="401"/>
                </a:moveTo>
                <a:cubicBezTo>
                  <a:pt x="118" y="357"/>
                  <a:pt x="118" y="357"/>
                  <a:pt x="118" y="357"/>
                </a:cubicBezTo>
                <a:cubicBezTo>
                  <a:pt x="111" y="350"/>
                  <a:pt x="112" y="340"/>
                  <a:pt x="120" y="335"/>
                </a:cubicBezTo>
                <a:cubicBezTo>
                  <a:pt x="139" y="323"/>
                  <a:pt x="139" y="323"/>
                  <a:pt x="139" y="323"/>
                </a:cubicBezTo>
                <a:cubicBezTo>
                  <a:pt x="148" y="318"/>
                  <a:pt x="160" y="319"/>
                  <a:pt x="168" y="326"/>
                </a:cubicBezTo>
                <a:cubicBezTo>
                  <a:pt x="194" y="344"/>
                  <a:pt x="194" y="344"/>
                  <a:pt x="194" y="344"/>
                </a:cubicBezTo>
                <a:cubicBezTo>
                  <a:pt x="203" y="348"/>
                  <a:pt x="208" y="360"/>
                  <a:pt x="206" y="369"/>
                </a:cubicBezTo>
                <a:cubicBezTo>
                  <a:pt x="201" y="391"/>
                  <a:pt x="201" y="391"/>
                  <a:pt x="201" y="391"/>
                </a:cubicBezTo>
                <a:cubicBezTo>
                  <a:pt x="199" y="400"/>
                  <a:pt x="190" y="405"/>
                  <a:pt x="181" y="401"/>
                </a:cubicBezTo>
                <a:close/>
                <a:moveTo>
                  <a:pt x="311" y="398"/>
                </a:moveTo>
                <a:cubicBezTo>
                  <a:pt x="238" y="413"/>
                  <a:pt x="238" y="413"/>
                  <a:pt x="238" y="413"/>
                </a:cubicBezTo>
                <a:cubicBezTo>
                  <a:pt x="228" y="413"/>
                  <a:pt x="221" y="405"/>
                  <a:pt x="224" y="396"/>
                </a:cubicBezTo>
                <a:cubicBezTo>
                  <a:pt x="229" y="374"/>
                  <a:pt x="229" y="374"/>
                  <a:pt x="229" y="374"/>
                </a:cubicBezTo>
                <a:cubicBezTo>
                  <a:pt x="231" y="364"/>
                  <a:pt x="241" y="356"/>
                  <a:pt x="251" y="355"/>
                </a:cubicBezTo>
                <a:cubicBezTo>
                  <a:pt x="280" y="349"/>
                  <a:pt x="280" y="349"/>
                  <a:pt x="280" y="349"/>
                </a:cubicBezTo>
                <a:cubicBezTo>
                  <a:pt x="289" y="346"/>
                  <a:pt x="301" y="350"/>
                  <a:pt x="307" y="358"/>
                </a:cubicBezTo>
                <a:cubicBezTo>
                  <a:pt x="318" y="377"/>
                  <a:pt x="318" y="377"/>
                  <a:pt x="318" y="377"/>
                </a:cubicBezTo>
                <a:cubicBezTo>
                  <a:pt x="324" y="385"/>
                  <a:pt x="320" y="395"/>
                  <a:pt x="311" y="398"/>
                </a:cubicBezTo>
                <a:close/>
                <a:moveTo>
                  <a:pt x="390" y="286"/>
                </a:moveTo>
                <a:cubicBezTo>
                  <a:pt x="400" y="289"/>
                  <a:pt x="404" y="298"/>
                  <a:pt x="400" y="307"/>
                </a:cubicBezTo>
                <a:cubicBezTo>
                  <a:pt x="359" y="366"/>
                  <a:pt x="359" y="366"/>
                  <a:pt x="359" y="366"/>
                </a:cubicBezTo>
                <a:cubicBezTo>
                  <a:pt x="353" y="374"/>
                  <a:pt x="343" y="373"/>
                  <a:pt x="338" y="364"/>
                </a:cubicBezTo>
                <a:cubicBezTo>
                  <a:pt x="326" y="345"/>
                  <a:pt x="326" y="345"/>
                  <a:pt x="326" y="345"/>
                </a:cubicBezTo>
                <a:cubicBezTo>
                  <a:pt x="321" y="337"/>
                  <a:pt x="322" y="324"/>
                  <a:pt x="328" y="317"/>
                </a:cubicBezTo>
                <a:cubicBezTo>
                  <a:pt x="344" y="294"/>
                  <a:pt x="344" y="294"/>
                  <a:pt x="344" y="294"/>
                </a:cubicBezTo>
                <a:cubicBezTo>
                  <a:pt x="348" y="285"/>
                  <a:pt x="359" y="279"/>
                  <a:pt x="369" y="281"/>
                </a:cubicBezTo>
                <a:lnTo>
                  <a:pt x="390" y="286"/>
                </a:lnTo>
                <a:close/>
                <a:moveTo>
                  <a:pt x="379" y="173"/>
                </a:moveTo>
                <a:cubicBezTo>
                  <a:pt x="387" y="168"/>
                  <a:pt x="396" y="171"/>
                  <a:pt x="400" y="180"/>
                </a:cubicBezTo>
                <a:cubicBezTo>
                  <a:pt x="412" y="250"/>
                  <a:pt x="412" y="250"/>
                  <a:pt x="412" y="250"/>
                </a:cubicBezTo>
                <a:cubicBezTo>
                  <a:pt x="412" y="260"/>
                  <a:pt x="405" y="266"/>
                  <a:pt x="395" y="264"/>
                </a:cubicBezTo>
                <a:cubicBezTo>
                  <a:pt x="373" y="259"/>
                  <a:pt x="373" y="259"/>
                  <a:pt x="373" y="259"/>
                </a:cubicBezTo>
                <a:cubicBezTo>
                  <a:pt x="364" y="256"/>
                  <a:pt x="355" y="247"/>
                  <a:pt x="355" y="237"/>
                </a:cubicBezTo>
                <a:cubicBezTo>
                  <a:pt x="350" y="211"/>
                  <a:pt x="350" y="211"/>
                  <a:pt x="350" y="211"/>
                </a:cubicBezTo>
                <a:cubicBezTo>
                  <a:pt x="347" y="202"/>
                  <a:pt x="352" y="190"/>
                  <a:pt x="360" y="185"/>
                </a:cubicBezTo>
                <a:lnTo>
                  <a:pt x="379" y="173"/>
                </a:lnTo>
                <a:close/>
                <a:moveTo>
                  <a:pt x="331" y="259"/>
                </a:moveTo>
                <a:cubicBezTo>
                  <a:pt x="298" y="252"/>
                  <a:pt x="298" y="252"/>
                  <a:pt x="298" y="252"/>
                </a:cubicBezTo>
                <a:cubicBezTo>
                  <a:pt x="300" y="241"/>
                  <a:pt x="298" y="229"/>
                  <a:pt x="293" y="219"/>
                </a:cubicBezTo>
                <a:cubicBezTo>
                  <a:pt x="321" y="201"/>
                  <a:pt x="321" y="201"/>
                  <a:pt x="321" y="201"/>
                </a:cubicBezTo>
                <a:cubicBezTo>
                  <a:pt x="331" y="219"/>
                  <a:pt x="334" y="240"/>
                  <a:pt x="331" y="259"/>
                </a:cubicBezTo>
                <a:close/>
                <a:moveTo>
                  <a:pt x="287" y="210"/>
                </a:moveTo>
                <a:cubicBezTo>
                  <a:pt x="280" y="201"/>
                  <a:pt x="271" y="195"/>
                  <a:pt x="260" y="191"/>
                </a:cubicBezTo>
                <a:cubicBezTo>
                  <a:pt x="268" y="159"/>
                  <a:pt x="268" y="159"/>
                  <a:pt x="268" y="159"/>
                </a:cubicBezTo>
                <a:cubicBezTo>
                  <a:pt x="287" y="164"/>
                  <a:pt x="304" y="176"/>
                  <a:pt x="316" y="193"/>
                </a:cubicBezTo>
                <a:lnTo>
                  <a:pt x="287" y="210"/>
                </a:lnTo>
                <a:close/>
                <a:moveTo>
                  <a:pt x="312" y="89"/>
                </a:moveTo>
                <a:cubicBezTo>
                  <a:pt x="369" y="131"/>
                  <a:pt x="369" y="131"/>
                  <a:pt x="369" y="131"/>
                </a:cubicBezTo>
                <a:cubicBezTo>
                  <a:pt x="376" y="138"/>
                  <a:pt x="375" y="148"/>
                  <a:pt x="366" y="153"/>
                </a:cubicBezTo>
                <a:cubicBezTo>
                  <a:pt x="348" y="165"/>
                  <a:pt x="348" y="165"/>
                  <a:pt x="348" y="165"/>
                </a:cubicBezTo>
                <a:cubicBezTo>
                  <a:pt x="339" y="170"/>
                  <a:pt x="326" y="169"/>
                  <a:pt x="319" y="162"/>
                </a:cubicBezTo>
                <a:cubicBezTo>
                  <a:pt x="299" y="147"/>
                  <a:pt x="299" y="147"/>
                  <a:pt x="299" y="147"/>
                </a:cubicBezTo>
                <a:cubicBezTo>
                  <a:pt x="290" y="142"/>
                  <a:pt x="284" y="130"/>
                  <a:pt x="287" y="121"/>
                </a:cubicBezTo>
                <a:cubicBezTo>
                  <a:pt x="292" y="99"/>
                  <a:pt x="292" y="99"/>
                  <a:pt x="292" y="99"/>
                </a:cubicBezTo>
                <a:cubicBezTo>
                  <a:pt x="294" y="89"/>
                  <a:pt x="303" y="85"/>
                  <a:pt x="312" y="89"/>
                </a:cubicBezTo>
                <a:close/>
                <a:moveTo>
                  <a:pt x="184" y="86"/>
                </a:moveTo>
                <a:cubicBezTo>
                  <a:pt x="255" y="75"/>
                  <a:pt x="255" y="75"/>
                  <a:pt x="255" y="75"/>
                </a:cubicBezTo>
                <a:cubicBezTo>
                  <a:pt x="265" y="76"/>
                  <a:pt x="271" y="84"/>
                  <a:pt x="269" y="93"/>
                </a:cubicBezTo>
                <a:cubicBezTo>
                  <a:pt x="264" y="115"/>
                  <a:pt x="264" y="115"/>
                  <a:pt x="264" y="115"/>
                </a:cubicBezTo>
                <a:cubicBezTo>
                  <a:pt x="262" y="124"/>
                  <a:pt x="252" y="132"/>
                  <a:pt x="242" y="132"/>
                </a:cubicBezTo>
                <a:cubicBezTo>
                  <a:pt x="215" y="136"/>
                  <a:pt x="215" y="136"/>
                  <a:pt x="215" y="136"/>
                </a:cubicBezTo>
                <a:cubicBezTo>
                  <a:pt x="205" y="139"/>
                  <a:pt x="193" y="134"/>
                  <a:pt x="188" y="126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1" y="98"/>
                  <a:pt x="174" y="89"/>
                  <a:pt x="184" y="86"/>
                </a:cubicBezTo>
                <a:close/>
                <a:moveTo>
                  <a:pt x="156" y="119"/>
                </a:moveTo>
                <a:cubicBezTo>
                  <a:pt x="168" y="137"/>
                  <a:pt x="168" y="137"/>
                  <a:pt x="168" y="137"/>
                </a:cubicBezTo>
                <a:cubicBezTo>
                  <a:pt x="173" y="146"/>
                  <a:pt x="172" y="158"/>
                  <a:pt x="165" y="165"/>
                </a:cubicBezTo>
                <a:cubicBezTo>
                  <a:pt x="146" y="189"/>
                  <a:pt x="146" y="189"/>
                  <a:pt x="146" y="189"/>
                </a:cubicBezTo>
                <a:cubicBezTo>
                  <a:pt x="141" y="198"/>
                  <a:pt x="130" y="203"/>
                  <a:pt x="120" y="201"/>
                </a:cubicBezTo>
                <a:cubicBezTo>
                  <a:pt x="98" y="196"/>
                  <a:pt x="98" y="196"/>
                  <a:pt x="98" y="196"/>
                </a:cubicBezTo>
                <a:cubicBezTo>
                  <a:pt x="89" y="194"/>
                  <a:pt x="84" y="184"/>
                  <a:pt x="89" y="17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41" y="109"/>
                  <a:pt x="151" y="110"/>
                  <a:pt x="156" y="11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6452399" y="3940228"/>
            <a:ext cx="479275" cy="477555"/>
          </a:xfrm>
          <a:custGeom>
            <a:avLst/>
            <a:gdLst>
              <a:gd name="T0" fmla="*/ 59 w 351"/>
              <a:gd name="T1" fmla="*/ 80 h 350"/>
              <a:gd name="T2" fmla="*/ 22 w 351"/>
              <a:gd name="T3" fmla="*/ 90 h 350"/>
              <a:gd name="T4" fmla="*/ 20 w 351"/>
              <a:gd name="T5" fmla="*/ 126 h 350"/>
              <a:gd name="T6" fmla="*/ 11 w 351"/>
              <a:gd name="T7" fmla="*/ 146 h 350"/>
              <a:gd name="T8" fmla="*/ 9 w 351"/>
              <a:gd name="T9" fmla="*/ 171 h 350"/>
              <a:gd name="T10" fmla="*/ 14 w 351"/>
              <a:gd name="T11" fmla="*/ 193 h 350"/>
              <a:gd name="T12" fmla="*/ 9 w 351"/>
              <a:gd name="T13" fmla="*/ 228 h 350"/>
              <a:gd name="T14" fmla="*/ 43 w 351"/>
              <a:gd name="T15" fmla="*/ 243 h 350"/>
              <a:gd name="T16" fmla="*/ 31 w 351"/>
              <a:gd name="T17" fmla="*/ 273 h 350"/>
              <a:gd name="T18" fmla="*/ 67 w 351"/>
              <a:gd name="T19" fmla="*/ 278 h 350"/>
              <a:gd name="T20" fmla="*/ 70 w 351"/>
              <a:gd name="T21" fmla="*/ 315 h 350"/>
              <a:gd name="T22" fmla="*/ 105 w 351"/>
              <a:gd name="T23" fmla="*/ 322 h 350"/>
              <a:gd name="T24" fmla="*/ 124 w 351"/>
              <a:gd name="T25" fmla="*/ 334 h 350"/>
              <a:gd name="T26" fmla="*/ 150 w 351"/>
              <a:gd name="T27" fmla="*/ 336 h 350"/>
              <a:gd name="T28" fmla="*/ 171 w 351"/>
              <a:gd name="T29" fmla="*/ 342 h 350"/>
              <a:gd name="T30" fmla="*/ 196 w 351"/>
              <a:gd name="T31" fmla="*/ 341 h 350"/>
              <a:gd name="T32" fmla="*/ 217 w 351"/>
              <a:gd name="T33" fmla="*/ 333 h 350"/>
              <a:gd name="T34" fmla="*/ 253 w 351"/>
              <a:gd name="T35" fmla="*/ 333 h 350"/>
              <a:gd name="T36" fmla="*/ 263 w 351"/>
              <a:gd name="T37" fmla="*/ 297 h 350"/>
              <a:gd name="T38" fmla="*/ 294 w 351"/>
              <a:gd name="T39" fmla="*/ 305 h 350"/>
              <a:gd name="T40" fmla="*/ 294 w 351"/>
              <a:gd name="T41" fmla="*/ 268 h 350"/>
              <a:gd name="T42" fmla="*/ 329 w 351"/>
              <a:gd name="T43" fmla="*/ 261 h 350"/>
              <a:gd name="T44" fmla="*/ 331 w 351"/>
              <a:gd name="T45" fmla="*/ 225 h 350"/>
              <a:gd name="T46" fmla="*/ 340 w 351"/>
              <a:gd name="T47" fmla="*/ 204 h 350"/>
              <a:gd name="T48" fmla="*/ 342 w 351"/>
              <a:gd name="T49" fmla="*/ 179 h 350"/>
              <a:gd name="T50" fmla="*/ 337 w 351"/>
              <a:gd name="T51" fmla="*/ 157 h 350"/>
              <a:gd name="T52" fmla="*/ 342 w 351"/>
              <a:gd name="T53" fmla="*/ 122 h 350"/>
              <a:gd name="T54" fmla="*/ 310 w 351"/>
              <a:gd name="T55" fmla="*/ 109 h 350"/>
              <a:gd name="T56" fmla="*/ 316 w 351"/>
              <a:gd name="T57" fmla="*/ 71 h 350"/>
              <a:gd name="T58" fmla="*/ 284 w 351"/>
              <a:gd name="T59" fmla="*/ 54 h 350"/>
              <a:gd name="T60" fmla="*/ 269 w 351"/>
              <a:gd name="T61" fmla="*/ 38 h 350"/>
              <a:gd name="T62" fmla="*/ 247 w 351"/>
              <a:gd name="T63" fmla="*/ 25 h 350"/>
              <a:gd name="T64" fmla="*/ 226 w 351"/>
              <a:gd name="T65" fmla="*/ 20 h 350"/>
              <a:gd name="T66" fmla="*/ 195 w 351"/>
              <a:gd name="T67" fmla="*/ 1 h 350"/>
              <a:gd name="T68" fmla="*/ 170 w 351"/>
              <a:gd name="T69" fmla="*/ 25 h 350"/>
              <a:gd name="T70" fmla="*/ 138 w 351"/>
              <a:gd name="T71" fmla="*/ 3 h 350"/>
              <a:gd name="T72" fmla="*/ 111 w 351"/>
              <a:gd name="T73" fmla="*/ 29 h 350"/>
              <a:gd name="T74" fmla="*/ 89 w 351"/>
              <a:gd name="T75" fmla="*/ 32 h 350"/>
              <a:gd name="T76" fmla="*/ 69 w 351"/>
              <a:gd name="T77" fmla="*/ 47 h 350"/>
              <a:gd name="T78" fmla="*/ 215 w 351"/>
              <a:gd name="T79" fmla="*/ 283 h 350"/>
              <a:gd name="T80" fmla="*/ 215 w 351"/>
              <a:gd name="T81" fmla="*/ 283 h 350"/>
              <a:gd name="T82" fmla="*/ 258 w 351"/>
              <a:gd name="T83" fmla="*/ 213 h 350"/>
              <a:gd name="T84" fmla="*/ 215 w 351"/>
              <a:gd name="T85" fmla="*/ 229 h 350"/>
              <a:gd name="T86" fmla="*/ 115 w 351"/>
              <a:gd name="T87" fmla="*/ 172 h 350"/>
              <a:gd name="T88" fmla="*/ 82 w 351"/>
              <a:gd name="T89" fmla="*/ 221 h 350"/>
              <a:gd name="T90" fmla="*/ 82 w 351"/>
              <a:gd name="T91" fmla="*/ 221 h 350"/>
              <a:gd name="T92" fmla="*/ 130 w 351"/>
              <a:gd name="T93" fmla="*/ 227 h 350"/>
              <a:gd name="T94" fmla="*/ 137 w 351"/>
              <a:gd name="T95" fmla="*/ 257 h 350"/>
              <a:gd name="T96" fmla="*/ 165 w 351"/>
              <a:gd name="T97" fmla="*/ 242 h 350"/>
              <a:gd name="T98" fmla="*/ 251 w 351"/>
              <a:gd name="T99" fmla="*/ 177 h 350"/>
              <a:gd name="T100" fmla="*/ 251 w 351"/>
              <a:gd name="T101" fmla="*/ 177 h 350"/>
              <a:gd name="T102" fmla="*/ 261 w 351"/>
              <a:gd name="T103" fmla="*/ 143 h 350"/>
              <a:gd name="T104" fmla="*/ 219 w 351"/>
              <a:gd name="T105" fmla="*/ 133 h 350"/>
              <a:gd name="T106" fmla="*/ 200 w 351"/>
              <a:gd name="T107" fmla="*/ 204 h 350"/>
              <a:gd name="T108" fmla="*/ 224 w 351"/>
              <a:gd name="T109" fmla="*/ 69 h 350"/>
              <a:gd name="T110" fmla="*/ 224 w 351"/>
              <a:gd name="T111" fmla="*/ 69 h 350"/>
              <a:gd name="T112" fmla="*/ 169 w 351"/>
              <a:gd name="T113" fmla="*/ 106 h 350"/>
              <a:gd name="T114" fmla="*/ 123 w 351"/>
              <a:gd name="T115" fmla="*/ 130 h 350"/>
              <a:gd name="T116" fmla="*/ 70 w 351"/>
              <a:gd name="T117" fmla="*/ 125 h 350"/>
              <a:gd name="T118" fmla="*/ 135 w 351"/>
              <a:gd name="T119" fmla="*/ 65 h 350"/>
              <a:gd name="T120" fmla="*/ 135 w 351"/>
              <a:gd name="T121" fmla="*/ 6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1" h="350">
                <a:moveTo>
                  <a:pt x="52" y="50"/>
                </a:moveTo>
                <a:cubicBezTo>
                  <a:pt x="48" y="53"/>
                  <a:pt x="49" y="59"/>
                  <a:pt x="52" y="62"/>
                </a:cubicBezTo>
                <a:cubicBezTo>
                  <a:pt x="55" y="64"/>
                  <a:pt x="55" y="64"/>
                  <a:pt x="55" y="64"/>
                </a:cubicBezTo>
                <a:cubicBezTo>
                  <a:pt x="60" y="68"/>
                  <a:pt x="62" y="75"/>
                  <a:pt x="59" y="80"/>
                </a:cubicBezTo>
                <a:cubicBezTo>
                  <a:pt x="55" y="87"/>
                  <a:pt x="46" y="89"/>
                  <a:pt x="40" y="84"/>
                </a:cubicBezTo>
                <a:cubicBezTo>
                  <a:pt x="37" y="82"/>
                  <a:pt x="37" y="82"/>
                  <a:pt x="37" y="82"/>
                </a:cubicBezTo>
                <a:cubicBezTo>
                  <a:pt x="33" y="79"/>
                  <a:pt x="28" y="79"/>
                  <a:pt x="25" y="84"/>
                </a:cubicBezTo>
                <a:cubicBezTo>
                  <a:pt x="24" y="86"/>
                  <a:pt x="23" y="88"/>
                  <a:pt x="22" y="90"/>
                </a:cubicBezTo>
                <a:cubicBezTo>
                  <a:pt x="19" y="94"/>
                  <a:pt x="21" y="99"/>
                  <a:pt x="26" y="101"/>
                </a:cubicBezTo>
                <a:cubicBezTo>
                  <a:pt x="29" y="102"/>
                  <a:pt x="29" y="102"/>
                  <a:pt x="29" y="102"/>
                </a:cubicBezTo>
                <a:cubicBezTo>
                  <a:pt x="35" y="105"/>
                  <a:pt x="38" y="111"/>
                  <a:pt x="37" y="117"/>
                </a:cubicBezTo>
                <a:cubicBezTo>
                  <a:pt x="35" y="125"/>
                  <a:pt x="27" y="129"/>
                  <a:pt x="20" y="126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2" y="122"/>
                  <a:pt x="7" y="125"/>
                  <a:pt x="6" y="129"/>
                </a:cubicBezTo>
                <a:cubicBezTo>
                  <a:pt x="5" y="132"/>
                  <a:pt x="5" y="134"/>
                  <a:pt x="4" y="136"/>
                </a:cubicBezTo>
                <a:cubicBezTo>
                  <a:pt x="3" y="141"/>
                  <a:pt x="6" y="145"/>
                  <a:pt x="11" y="146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22" y="147"/>
                  <a:pt x="27" y="154"/>
                  <a:pt x="26" y="160"/>
                </a:cubicBezTo>
                <a:cubicBezTo>
                  <a:pt x="31" y="165"/>
                  <a:pt x="27" y="173"/>
                  <a:pt x="20" y="172"/>
                </a:cubicBezTo>
                <a:cubicBezTo>
                  <a:pt x="9" y="171"/>
                  <a:pt x="9" y="171"/>
                  <a:pt x="9" y="171"/>
                </a:cubicBezTo>
                <a:cubicBezTo>
                  <a:pt x="4" y="170"/>
                  <a:pt x="0" y="174"/>
                  <a:pt x="0" y="179"/>
                </a:cubicBezTo>
                <a:cubicBezTo>
                  <a:pt x="0" y="181"/>
                  <a:pt x="0" y="184"/>
                  <a:pt x="1" y="186"/>
                </a:cubicBezTo>
                <a:cubicBezTo>
                  <a:pt x="1" y="191"/>
                  <a:pt x="5" y="194"/>
                  <a:pt x="10" y="193"/>
                </a:cubicBezTo>
                <a:cubicBezTo>
                  <a:pt x="14" y="193"/>
                  <a:pt x="14" y="193"/>
                  <a:pt x="14" y="193"/>
                </a:cubicBezTo>
                <a:cubicBezTo>
                  <a:pt x="21" y="192"/>
                  <a:pt x="27" y="196"/>
                  <a:pt x="29" y="203"/>
                </a:cubicBezTo>
                <a:cubicBezTo>
                  <a:pt x="30" y="210"/>
                  <a:pt x="25" y="216"/>
                  <a:pt x="18" y="218"/>
                </a:cubicBezTo>
                <a:cubicBezTo>
                  <a:pt x="15" y="218"/>
                  <a:pt x="15" y="218"/>
                  <a:pt x="15" y="218"/>
                </a:cubicBezTo>
                <a:cubicBezTo>
                  <a:pt x="10" y="219"/>
                  <a:pt x="7" y="224"/>
                  <a:pt x="9" y="228"/>
                </a:cubicBezTo>
                <a:cubicBezTo>
                  <a:pt x="9" y="231"/>
                  <a:pt x="10" y="233"/>
                  <a:pt x="11" y="235"/>
                </a:cubicBezTo>
                <a:cubicBezTo>
                  <a:pt x="13" y="239"/>
                  <a:pt x="18" y="241"/>
                  <a:pt x="22" y="239"/>
                </a:cubicBezTo>
                <a:cubicBezTo>
                  <a:pt x="26" y="238"/>
                  <a:pt x="26" y="238"/>
                  <a:pt x="26" y="238"/>
                </a:cubicBezTo>
                <a:cubicBezTo>
                  <a:pt x="32" y="235"/>
                  <a:pt x="40" y="237"/>
                  <a:pt x="43" y="243"/>
                </a:cubicBezTo>
                <a:cubicBezTo>
                  <a:pt x="43" y="243"/>
                  <a:pt x="43" y="243"/>
                  <a:pt x="43" y="243"/>
                </a:cubicBezTo>
                <a:cubicBezTo>
                  <a:pt x="46" y="250"/>
                  <a:pt x="43" y="257"/>
                  <a:pt x="37" y="260"/>
                </a:cubicBezTo>
                <a:cubicBezTo>
                  <a:pt x="34" y="262"/>
                  <a:pt x="34" y="262"/>
                  <a:pt x="34" y="262"/>
                </a:cubicBezTo>
                <a:cubicBezTo>
                  <a:pt x="29" y="264"/>
                  <a:pt x="28" y="269"/>
                  <a:pt x="31" y="273"/>
                </a:cubicBezTo>
                <a:cubicBezTo>
                  <a:pt x="32" y="275"/>
                  <a:pt x="33" y="277"/>
                  <a:pt x="35" y="279"/>
                </a:cubicBezTo>
                <a:cubicBezTo>
                  <a:pt x="38" y="283"/>
                  <a:pt x="43" y="283"/>
                  <a:pt x="47" y="280"/>
                </a:cubicBezTo>
                <a:cubicBezTo>
                  <a:pt x="50" y="277"/>
                  <a:pt x="50" y="277"/>
                  <a:pt x="50" y="277"/>
                </a:cubicBezTo>
                <a:cubicBezTo>
                  <a:pt x="55" y="273"/>
                  <a:pt x="63" y="273"/>
                  <a:pt x="67" y="278"/>
                </a:cubicBezTo>
                <a:cubicBezTo>
                  <a:pt x="72" y="283"/>
                  <a:pt x="72" y="291"/>
                  <a:pt x="67" y="296"/>
                </a:cubicBezTo>
                <a:cubicBezTo>
                  <a:pt x="64" y="298"/>
                  <a:pt x="64" y="298"/>
                  <a:pt x="64" y="298"/>
                </a:cubicBezTo>
                <a:cubicBezTo>
                  <a:pt x="61" y="302"/>
                  <a:pt x="61" y="307"/>
                  <a:pt x="65" y="310"/>
                </a:cubicBezTo>
                <a:cubicBezTo>
                  <a:pt x="66" y="312"/>
                  <a:pt x="68" y="313"/>
                  <a:pt x="70" y="315"/>
                </a:cubicBezTo>
                <a:cubicBezTo>
                  <a:pt x="74" y="318"/>
                  <a:pt x="79" y="316"/>
                  <a:pt x="82" y="312"/>
                </a:cubicBezTo>
                <a:cubicBezTo>
                  <a:pt x="84" y="309"/>
                  <a:pt x="84" y="309"/>
                  <a:pt x="84" y="309"/>
                </a:cubicBezTo>
                <a:cubicBezTo>
                  <a:pt x="87" y="304"/>
                  <a:pt x="93" y="301"/>
                  <a:pt x="99" y="304"/>
                </a:cubicBezTo>
                <a:cubicBezTo>
                  <a:pt x="107" y="307"/>
                  <a:pt x="109" y="315"/>
                  <a:pt x="105" y="322"/>
                </a:cubicBezTo>
                <a:cubicBezTo>
                  <a:pt x="104" y="325"/>
                  <a:pt x="104" y="325"/>
                  <a:pt x="104" y="325"/>
                </a:cubicBezTo>
                <a:cubicBezTo>
                  <a:pt x="101" y="329"/>
                  <a:pt x="103" y="334"/>
                  <a:pt x="107" y="336"/>
                </a:cubicBezTo>
                <a:cubicBezTo>
                  <a:pt x="109" y="337"/>
                  <a:pt x="112" y="338"/>
                  <a:pt x="114" y="339"/>
                </a:cubicBezTo>
                <a:cubicBezTo>
                  <a:pt x="118" y="341"/>
                  <a:pt x="123" y="338"/>
                  <a:pt x="124" y="334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7" y="323"/>
                  <a:pt x="134" y="319"/>
                  <a:pt x="141" y="321"/>
                </a:cubicBezTo>
                <a:cubicBezTo>
                  <a:pt x="141" y="321"/>
                  <a:pt x="141" y="321"/>
                  <a:pt x="141" y="321"/>
                </a:cubicBezTo>
                <a:cubicBezTo>
                  <a:pt x="147" y="322"/>
                  <a:pt x="151" y="329"/>
                  <a:pt x="150" y="336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8" y="344"/>
                  <a:pt x="151" y="349"/>
                  <a:pt x="156" y="349"/>
                </a:cubicBezTo>
                <a:cubicBezTo>
                  <a:pt x="158" y="350"/>
                  <a:pt x="160" y="350"/>
                  <a:pt x="163" y="350"/>
                </a:cubicBezTo>
                <a:cubicBezTo>
                  <a:pt x="167" y="350"/>
                  <a:pt x="171" y="347"/>
                  <a:pt x="171" y="342"/>
                </a:cubicBezTo>
                <a:cubicBezTo>
                  <a:pt x="171" y="338"/>
                  <a:pt x="171" y="338"/>
                  <a:pt x="171" y="338"/>
                </a:cubicBezTo>
                <a:cubicBezTo>
                  <a:pt x="171" y="331"/>
                  <a:pt x="176" y="325"/>
                  <a:pt x="183" y="325"/>
                </a:cubicBezTo>
                <a:cubicBezTo>
                  <a:pt x="190" y="325"/>
                  <a:pt x="196" y="330"/>
                  <a:pt x="196" y="337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5"/>
                  <a:pt x="201" y="349"/>
                  <a:pt x="205" y="348"/>
                </a:cubicBezTo>
                <a:cubicBezTo>
                  <a:pt x="208" y="348"/>
                  <a:pt x="210" y="347"/>
                  <a:pt x="212" y="347"/>
                </a:cubicBezTo>
                <a:cubicBezTo>
                  <a:pt x="217" y="346"/>
                  <a:pt x="220" y="341"/>
                  <a:pt x="218" y="337"/>
                </a:cubicBezTo>
                <a:cubicBezTo>
                  <a:pt x="217" y="333"/>
                  <a:pt x="217" y="333"/>
                  <a:pt x="217" y="333"/>
                </a:cubicBezTo>
                <a:cubicBezTo>
                  <a:pt x="215" y="326"/>
                  <a:pt x="218" y="319"/>
                  <a:pt x="225" y="317"/>
                </a:cubicBezTo>
                <a:cubicBezTo>
                  <a:pt x="232" y="315"/>
                  <a:pt x="239" y="318"/>
                  <a:pt x="241" y="325"/>
                </a:cubicBezTo>
                <a:cubicBezTo>
                  <a:pt x="242" y="328"/>
                  <a:pt x="242" y="328"/>
                  <a:pt x="242" y="328"/>
                </a:cubicBezTo>
                <a:cubicBezTo>
                  <a:pt x="243" y="333"/>
                  <a:pt x="249" y="335"/>
                  <a:pt x="253" y="333"/>
                </a:cubicBezTo>
                <a:cubicBezTo>
                  <a:pt x="255" y="332"/>
                  <a:pt x="257" y="331"/>
                  <a:pt x="259" y="330"/>
                </a:cubicBezTo>
                <a:cubicBezTo>
                  <a:pt x="263" y="328"/>
                  <a:pt x="265" y="322"/>
                  <a:pt x="262" y="318"/>
                </a:cubicBezTo>
                <a:cubicBezTo>
                  <a:pt x="260" y="315"/>
                  <a:pt x="260" y="315"/>
                  <a:pt x="260" y="315"/>
                </a:cubicBezTo>
                <a:cubicBezTo>
                  <a:pt x="256" y="309"/>
                  <a:pt x="257" y="301"/>
                  <a:pt x="263" y="297"/>
                </a:cubicBezTo>
                <a:cubicBezTo>
                  <a:pt x="269" y="294"/>
                  <a:pt x="276" y="295"/>
                  <a:pt x="280" y="301"/>
                </a:cubicBezTo>
                <a:cubicBezTo>
                  <a:pt x="282" y="304"/>
                  <a:pt x="282" y="304"/>
                  <a:pt x="282" y="304"/>
                </a:cubicBezTo>
                <a:cubicBezTo>
                  <a:pt x="285" y="308"/>
                  <a:pt x="291" y="308"/>
                  <a:pt x="294" y="305"/>
                </a:cubicBezTo>
                <a:cubicBezTo>
                  <a:pt x="294" y="305"/>
                  <a:pt x="294" y="305"/>
                  <a:pt x="294" y="305"/>
                </a:cubicBezTo>
                <a:cubicBezTo>
                  <a:pt x="296" y="304"/>
                  <a:pt x="298" y="302"/>
                  <a:pt x="299" y="300"/>
                </a:cubicBezTo>
                <a:cubicBezTo>
                  <a:pt x="303" y="297"/>
                  <a:pt x="302" y="292"/>
                  <a:pt x="299" y="289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0" y="281"/>
                  <a:pt x="289" y="273"/>
                  <a:pt x="294" y="268"/>
                </a:cubicBezTo>
                <a:cubicBezTo>
                  <a:pt x="298" y="263"/>
                  <a:pt x="306" y="262"/>
                  <a:pt x="311" y="266"/>
                </a:cubicBezTo>
                <a:cubicBezTo>
                  <a:pt x="314" y="269"/>
                  <a:pt x="314" y="269"/>
                  <a:pt x="314" y="269"/>
                </a:cubicBezTo>
                <a:cubicBezTo>
                  <a:pt x="318" y="272"/>
                  <a:pt x="323" y="271"/>
                  <a:pt x="326" y="267"/>
                </a:cubicBezTo>
                <a:cubicBezTo>
                  <a:pt x="327" y="265"/>
                  <a:pt x="328" y="263"/>
                  <a:pt x="329" y="261"/>
                </a:cubicBezTo>
                <a:cubicBezTo>
                  <a:pt x="331" y="256"/>
                  <a:pt x="330" y="251"/>
                  <a:pt x="325" y="249"/>
                </a:cubicBezTo>
                <a:cubicBezTo>
                  <a:pt x="321" y="248"/>
                  <a:pt x="321" y="248"/>
                  <a:pt x="321" y="248"/>
                </a:cubicBezTo>
                <a:cubicBezTo>
                  <a:pt x="315" y="245"/>
                  <a:pt x="312" y="238"/>
                  <a:pt x="315" y="231"/>
                </a:cubicBezTo>
                <a:cubicBezTo>
                  <a:pt x="317" y="225"/>
                  <a:pt x="325" y="222"/>
                  <a:pt x="331" y="225"/>
                </a:cubicBezTo>
                <a:cubicBezTo>
                  <a:pt x="334" y="226"/>
                  <a:pt x="334" y="226"/>
                  <a:pt x="334" y="226"/>
                </a:cubicBezTo>
                <a:cubicBezTo>
                  <a:pt x="339" y="228"/>
                  <a:pt x="344" y="225"/>
                  <a:pt x="345" y="221"/>
                </a:cubicBezTo>
                <a:cubicBezTo>
                  <a:pt x="346" y="218"/>
                  <a:pt x="346" y="216"/>
                  <a:pt x="347" y="214"/>
                </a:cubicBezTo>
                <a:cubicBezTo>
                  <a:pt x="348" y="209"/>
                  <a:pt x="345" y="205"/>
                  <a:pt x="340" y="204"/>
                </a:cubicBezTo>
                <a:cubicBezTo>
                  <a:pt x="336" y="204"/>
                  <a:pt x="336" y="204"/>
                  <a:pt x="336" y="204"/>
                </a:cubicBezTo>
                <a:cubicBezTo>
                  <a:pt x="329" y="203"/>
                  <a:pt x="324" y="197"/>
                  <a:pt x="325" y="190"/>
                </a:cubicBezTo>
                <a:cubicBezTo>
                  <a:pt x="320" y="185"/>
                  <a:pt x="324" y="177"/>
                  <a:pt x="331" y="178"/>
                </a:cubicBezTo>
                <a:cubicBezTo>
                  <a:pt x="342" y="179"/>
                  <a:pt x="342" y="179"/>
                  <a:pt x="342" y="179"/>
                </a:cubicBezTo>
                <a:cubicBezTo>
                  <a:pt x="347" y="180"/>
                  <a:pt x="351" y="176"/>
                  <a:pt x="351" y="171"/>
                </a:cubicBezTo>
                <a:cubicBezTo>
                  <a:pt x="351" y="169"/>
                  <a:pt x="351" y="166"/>
                  <a:pt x="350" y="164"/>
                </a:cubicBezTo>
                <a:cubicBezTo>
                  <a:pt x="350" y="159"/>
                  <a:pt x="346" y="156"/>
                  <a:pt x="341" y="157"/>
                </a:cubicBezTo>
                <a:cubicBezTo>
                  <a:pt x="337" y="157"/>
                  <a:pt x="337" y="157"/>
                  <a:pt x="337" y="157"/>
                </a:cubicBezTo>
                <a:cubicBezTo>
                  <a:pt x="331" y="158"/>
                  <a:pt x="325" y="155"/>
                  <a:pt x="323" y="149"/>
                </a:cubicBezTo>
                <a:cubicBezTo>
                  <a:pt x="320" y="142"/>
                  <a:pt x="325" y="134"/>
                  <a:pt x="333" y="133"/>
                </a:cubicBezTo>
                <a:cubicBezTo>
                  <a:pt x="336" y="132"/>
                  <a:pt x="336" y="132"/>
                  <a:pt x="336" y="132"/>
                </a:cubicBezTo>
                <a:cubicBezTo>
                  <a:pt x="341" y="131"/>
                  <a:pt x="344" y="127"/>
                  <a:pt x="342" y="122"/>
                </a:cubicBezTo>
                <a:cubicBezTo>
                  <a:pt x="341" y="120"/>
                  <a:pt x="341" y="117"/>
                  <a:pt x="340" y="115"/>
                </a:cubicBezTo>
                <a:cubicBezTo>
                  <a:pt x="338" y="111"/>
                  <a:pt x="333" y="109"/>
                  <a:pt x="329" y="111"/>
                </a:cubicBezTo>
                <a:cubicBezTo>
                  <a:pt x="325" y="113"/>
                  <a:pt x="325" y="113"/>
                  <a:pt x="325" y="113"/>
                </a:cubicBezTo>
                <a:cubicBezTo>
                  <a:pt x="320" y="115"/>
                  <a:pt x="313" y="114"/>
                  <a:pt x="310" y="109"/>
                </a:cubicBezTo>
                <a:cubicBezTo>
                  <a:pt x="305" y="102"/>
                  <a:pt x="307" y="93"/>
                  <a:pt x="314" y="90"/>
                </a:cubicBezTo>
                <a:cubicBezTo>
                  <a:pt x="317" y="88"/>
                  <a:pt x="317" y="88"/>
                  <a:pt x="317" y="88"/>
                </a:cubicBezTo>
                <a:cubicBezTo>
                  <a:pt x="321" y="86"/>
                  <a:pt x="323" y="81"/>
                  <a:pt x="320" y="77"/>
                </a:cubicBezTo>
                <a:cubicBezTo>
                  <a:pt x="319" y="75"/>
                  <a:pt x="317" y="73"/>
                  <a:pt x="316" y="71"/>
                </a:cubicBezTo>
                <a:cubicBezTo>
                  <a:pt x="313" y="67"/>
                  <a:pt x="308" y="67"/>
                  <a:pt x="304" y="70"/>
                </a:cubicBezTo>
                <a:cubicBezTo>
                  <a:pt x="301" y="73"/>
                  <a:pt x="301" y="73"/>
                  <a:pt x="301" y="73"/>
                </a:cubicBezTo>
                <a:cubicBezTo>
                  <a:pt x="296" y="78"/>
                  <a:pt x="288" y="77"/>
                  <a:pt x="283" y="72"/>
                </a:cubicBezTo>
                <a:cubicBezTo>
                  <a:pt x="279" y="67"/>
                  <a:pt x="279" y="59"/>
                  <a:pt x="284" y="54"/>
                </a:cubicBezTo>
                <a:cubicBezTo>
                  <a:pt x="287" y="52"/>
                  <a:pt x="287" y="52"/>
                  <a:pt x="287" y="52"/>
                </a:cubicBezTo>
                <a:cubicBezTo>
                  <a:pt x="290" y="49"/>
                  <a:pt x="290" y="43"/>
                  <a:pt x="286" y="40"/>
                </a:cubicBezTo>
                <a:cubicBezTo>
                  <a:pt x="285" y="38"/>
                  <a:pt x="283" y="37"/>
                  <a:pt x="281" y="36"/>
                </a:cubicBezTo>
                <a:cubicBezTo>
                  <a:pt x="277" y="33"/>
                  <a:pt x="272" y="34"/>
                  <a:pt x="269" y="38"/>
                </a:cubicBezTo>
                <a:cubicBezTo>
                  <a:pt x="267" y="41"/>
                  <a:pt x="267" y="41"/>
                  <a:pt x="267" y="41"/>
                </a:cubicBezTo>
                <a:cubicBezTo>
                  <a:pt x="264" y="46"/>
                  <a:pt x="258" y="49"/>
                  <a:pt x="252" y="47"/>
                </a:cubicBezTo>
                <a:cubicBezTo>
                  <a:pt x="244" y="44"/>
                  <a:pt x="242" y="35"/>
                  <a:pt x="246" y="28"/>
                </a:cubicBezTo>
                <a:cubicBezTo>
                  <a:pt x="247" y="25"/>
                  <a:pt x="247" y="25"/>
                  <a:pt x="247" y="25"/>
                </a:cubicBezTo>
                <a:cubicBezTo>
                  <a:pt x="250" y="21"/>
                  <a:pt x="248" y="16"/>
                  <a:pt x="244" y="14"/>
                </a:cubicBezTo>
                <a:cubicBezTo>
                  <a:pt x="241" y="13"/>
                  <a:pt x="239" y="12"/>
                  <a:pt x="237" y="11"/>
                </a:cubicBezTo>
                <a:cubicBezTo>
                  <a:pt x="233" y="10"/>
                  <a:pt x="228" y="12"/>
                  <a:pt x="227" y="17"/>
                </a:cubicBezTo>
                <a:cubicBezTo>
                  <a:pt x="226" y="20"/>
                  <a:pt x="226" y="20"/>
                  <a:pt x="226" y="20"/>
                </a:cubicBezTo>
                <a:cubicBezTo>
                  <a:pt x="224" y="26"/>
                  <a:pt x="218" y="31"/>
                  <a:pt x="212" y="30"/>
                </a:cubicBezTo>
                <a:cubicBezTo>
                  <a:pt x="204" y="29"/>
                  <a:pt x="199" y="22"/>
                  <a:pt x="201" y="14"/>
                </a:cubicBezTo>
                <a:cubicBezTo>
                  <a:pt x="202" y="11"/>
                  <a:pt x="202" y="11"/>
                  <a:pt x="202" y="11"/>
                </a:cubicBezTo>
                <a:cubicBezTo>
                  <a:pt x="203" y="6"/>
                  <a:pt x="200" y="1"/>
                  <a:pt x="195" y="1"/>
                </a:cubicBezTo>
                <a:cubicBezTo>
                  <a:pt x="193" y="1"/>
                  <a:pt x="191" y="0"/>
                  <a:pt x="188" y="0"/>
                </a:cubicBezTo>
                <a:cubicBezTo>
                  <a:pt x="184" y="0"/>
                  <a:pt x="180" y="4"/>
                  <a:pt x="180" y="8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18"/>
                  <a:pt x="176" y="24"/>
                  <a:pt x="170" y="25"/>
                </a:cubicBezTo>
                <a:cubicBezTo>
                  <a:pt x="162" y="27"/>
                  <a:pt x="155" y="21"/>
                  <a:pt x="155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5" y="5"/>
                  <a:pt x="150" y="1"/>
                  <a:pt x="145" y="2"/>
                </a:cubicBezTo>
                <a:cubicBezTo>
                  <a:pt x="143" y="2"/>
                  <a:pt x="141" y="3"/>
                  <a:pt x="138" y="3"/>
                </a:cubicBezTo>
                <a:cubicBezTo>
                  <a:pt x="134" y="4"/>
                  <a:pt x="131" y="9"/>
                  <a:pt x="133" y="13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6" y="24"/>
                  <a:pt x="132" y="31"/>
                  <a:pt x="126" y="33"/>
                </a:cubicBezTo>
                <a:cubicBezTo>
                  <a:pt x="121" y="38"/>
                  <a:pt x="113" y="36"/>
                  <a:pt x="111" y="29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7" y="17"/>
                  <a:pt x="102" y="15"/>
                  <a:pt x="98" y="17"/>
                </a:cubicBezTo>
                <a:cubicBezTo>
                  <a:pt x="96" y="18"/>
                  <a:pt x="94" y="19"/>
                  <a:pt x="92" y="20"/>
                </a:cubicBezTo>
                <a:cubicBezTo>
                  <a:pt x="88" y="23"/>
                  <a:pt x="86" y="28"/>
                  <a:pt x="89" y="32"/>
                </a:cubicBezTo>
                <a:cubicBezTo>
                  <a:pt x="91" y="35"/>
                  <a:pt x="91" y="35"/>
                  <a:pt x="91" y="35"/>
                </a:cubicBezTo>
                <a:cubicBezTo>
                  <a:pt x="96" y="42"/>
                  <a:pt x="93" y="51"/>
                  <a:pt x="86" y="54"/>
                </a:cubicBezTo>
                <a:cubicBezTo>
                  <a:pt x="81" y="56"/>
                  <a:pt x="74" y="54"/>
                  <a:pt x="70" y="49"/>
                </a:cubicBezTo>
                <a:cubicBezTo>
                  <a:pt x="69" y="47"/>
                  <a:pt x="69" y="47"/>
                  <a:pt x="69" y="47"/>
                </a:cubicBezTo>
                <a:cubicBezTo>
                  <a:pt x="66" y="43"/>
                  <a:pt x="60" y="42"/>
                  <a:pt x="57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5" y="47"/>
                  <a:pt x="53" y="48"/>
                  <a:pt x="52" y="50"/>
                </a:cubicBezTo>
                <a:close/>
                <a:moveTo>
                  <a:pt x="215" y="283"/>
                </a:moveTo>
                <a:cubicBezTo>
                  <a:pt x="208" y="285"/>
                  <a:pt x="201" y="282"/>
                  <a:pt x="199" y="275"/>
                </a:cubicBezTo>
                <a:cubicBezTo>
                  <a:pt x="197" y="269"/>
                  <a:pt x="200" y="262"/>
                  <a:pt x="207" y="260"/>
                </a:cubicBezTo>
                <a:cubicBezTo>
                  <a:pt x="213" y="258"/>
                  <a:pt x="220" y="261"/>
                  <a:pt x="222" y="267"/>
                </a:cubicBezTo>
                <a:cubicBezTo>
                  <a:pt x="224" y="274"/>
                  <a:pt x="221" y="281"/>
                  <a:pt x="215" y="283"/>
                </a:cubicBezTo>
                <a:close/>
                <a:moveTo>
                  <a:pt x="274" y="207"/>
                </a:moveTo>
                <a:cubicBezTo>
                  <a:pt x="280" y="210"/>
                  <a:pt x="283" y="217"/>
                  <a:pt x="280" y="223"/>
                </a:cubicBezTo>
                <a:cubicBezTo>
                  <a:pt x="277" y="229"/>
                  <a:pt x="270" y="232"/>
                  <a:pt x="264" y="229"/>
                </a:cubicBezTo>
                <a:cubicBezTo>
                  <a:pt x="258" y="226"/>
                  <a:pt x="255" y="219"/>
                  <a:pt x="258" y="213"/>
                </a:cubicBezTo>
                <a:cubicBezTo>
                  <a:pt x="261" y="206"/>
                  <a:pt x="268" y="204"/>
                  <a:pt x="274" y="207"/>
                </a:cubicBezTo>
                <a:close/>
                <a:moveTo>
                  <a:pt x="227" y="219"/>
                </a:moveTo>
                <a:cubicBezTo>
                  <a:pt x="230" y="222"/>
                  <a:pt x="230" y="227"/>
                  <a:pt x="227" y="230"/>
                </a:cubicBezTo>
                <a:cubicBezTo>
                  <a:pt x="224" y="233"/>
                  <a:pt x="218" y="233"/>
                  <a:pt x="215" y="229"/>
                </a:cubicBezTo>
                <a:cubicBezTo>
                  <a:pt x="213" y="226"/>
                  <a:pt x="213" y="221"/>
                  <a:pt x="216" y="218"/>
                </a:cubicBezTo>
                <a:cubicBezTo>
                  <a:pt x="219" y="215"/>
                  <a:pt x="224" y="215"/>
                  <a:pt x="227" y="219"/>
                </a:cubicBezTo>
                <a:close/>
                <a:moveTo>
                  <a:pt x="107" y="164"/>
                </a:moveTo>
                <a:cubicBezTo>
                  <a:pt x="111" y="164"/>
                  <a:pt x="115" y="168"/>
                  <a:pt x="115" y="172"/>
                </a:cubicBezTo>
                <a:cubicBezTo>
                  <a:pt x="114" y="176"/>
                  <a:pt x="111" y="180"/>
                  <a:pt x="106" y="180"/>
                </a:cubicBezTo>
                <a:cubicBezTo>
                  <a:pt x="102" y="179"/>
                  <a:pt x="99" y="176"/>
                  <a:pt x="99" y="171"/>
                </a:cubicBezTo>
                <a:cubicBezTo>
                  <a:pt x="99" y="167"/>
                  <a:pt x="103" y="164"/>
                  <a:pt x="107" y="164"/>
                </a:cubicBezTo>
                <a:close/>
                <a:moveTo>
                  <a:pt x="82" y="221"/>
                </a:moveTo>
                <a:cubicBezTo>
                  <a:pt x="75" y="223"/>
                  <a:pt x="68" y="220"/>
                  <a:pt x="66" y="214"/>
                </a:cubicBezTo>
                <a:cubicBezTo>
                  <a:pt x="64" y="208"/>
                  <a:pt x="67" y="201"/>
                  <a:pt x="74" y="198"/>
                </a:cubicBezTo>
                <a:cubicBezTo>
                  <a:pt x="80" y="196"/>
                  <a:pt x="87" y="199"/>
                  <a:pt x="89" y="206"/>
                </a:cubicBezTo>
                <a:cubicBezTo>
                  <a:pt x="91" y="212"/>
                  <a:pt x="88" y="219"/>
                  <a:pt x="82" y="221"/>
                </a:cubicBezTo>
                <a:close/>
                <a:moveTo>
                  <a:pt x="119" y="226"/>
                </a:moveTo>
                <a:cubicBezTo>
                  <a:pt x="116" y="223"/>
                  <a:pt x="116" y="218"/>
                  <a:pt x="120" y="215"/>
                </a:cubicBezTo>
                <a:cubicBezTo>
                  <a:pt x="123" y="212"/>
                  <a:pt x="128" y="212"/>
                  <a:pt x="131" y="215"/>
                </a:cubicBezTo>
                <a:cubicBezTo>
                  <a:pt x="134" y="219"/>
                  <a:pt x="134" y="224"/>
                  <a:pt x="130" y="227"/>
                </a:cubicBezTo>
                <a:cubicBezTo>
                  <a:pt x="127" y="229"/>
                  <a:pt x="122" y="229"/>
                  <a:pt x="119" y="226"/>
                </a:cubicBezTo>
                <a:close/>
                <a:moveTo>
                  <a:pt x="126" y="279"/>
                </a:moveTo>
                <a:cubicBezTo>
                  <a:pt x="120" y="276"/>
                  <a:pt x="118" y="269"/>
                  <a:pt x="120" y="263"/>
                </a:cubicBezTo>
                <a:cubicBezTo>
                  <a:pt x="123" y="257"/>
                  <a:pt x="131" y="254"/>
                  <a:pt x="137" y="257"/>
                </a:cubicBezTo>
                <a:cubicBezTo>
                  <a:pt x="143" y="260"/>
                  <a:pt x="145" y="267"/>
                  <a:pt x="142" y="273"/>
                </a:cubicBezTo>
                <a:cubicBezTo>
                  <a:pt x="139" y="279"/>
                  <a:pt x="132" y="282"/>
                  <a:pt x="126" y="279"/>
                </a:cubicBezTo>
                <a:close/>
                <a:moveTo>
                  <a:pt x="172" y="250"/>
                </a:moveTo>
                <a:cubicBezTo>
                  <a:pt x="168" y="250"/>
                  <a:pt x="164" y="246"/>
                  <a:pt x="165" y="242"/>
                </a:cubicBezTo>
                <a:cubicBezTo>
                  <a:pt x="165" y="238"/>
                  <a:pt x="168" y="234"/>
                  <a:pt x="173" y="234"/>
                </a:cubicBezTo>
                <a:cubicBezTo>
                  <a:pt x="177" y="235"/>
                  <a:pt x="181" y="238"/>
                  <a:pt x="180" y="243"/>
                </a:cubicBezTo>
                <a:cubicBezTo>
                  <a:pt x="180" y="247"/>
                  <a:pt x="177" y="250"/>
                  <a:pt x="172" y="250"/>
                </a:cubicBezTo>
                <a:close/>
                <a:moveTo>
                  <a:pt x="251" y="177"/>
                </a:moveTo>
                <a:cubicBezTo>
                  <a:pt x="251" y="181"/>
                  <a:pt x="247" y="185"/>
                  <a:pt x="243" y="185"/>
                </a:cubicBezTo>
                <a:cubicBezTo>
                  <a:pt x="238" y="184"/>
                  <a:pt x="235" y="181"/>
                  <a:pt x="235" y="176"/>
                </a:cubicBezTo>
                <a:cubicBezTo>
                  <a:pt x="235" y="172"/>
                  <a:pt x="239" y="168"/>
                  <a:pt x="243" y="169"/>
                </a:cubicBezTo>
                <a:cubicBezTo>
                  <a:pt x="248" y="169"/>
                  <a:pt x="251" y="173"/>
                  <a:pt x="251" y="177"/>
                </a:cubicBezTo>
                <a:close/>
                <a:moveTo>
                  <a:pt x="268" y="127"/>
                </a:moveTo>
                <a:cubicBezTo>
                  <a:pt x="274" y="125"/>
                  <a:pt x="281" y="128"/>
                  <a:pt x="284" y="134"/>
                </a:cubicBezTo>
                <a:cubicBezTo>
                  <a:pt x="286" y="141"/>
                  <a:pt x="283" y="148"/>
                  <a:pt x="276" y="150"/>
                </a:cubicBezTo>
                <a:cubicBezTo>
                  <a:pt x="270" y="152"/>
                  <a:pt x="263" y="149"/>
                  <a:pt x="261" y="143"/>
                </a:cubicBezTo>
                <a:cubicBezTo>
                  <a:pt x="259" y="136"/>
                  <a:pt x="262" y="129"/>
                  <a:pt x="268" y="127"/>
                </a:cubicBezTo>
                <a:close/>
                <a:moveTo>
                  <a:pt x="231" y="122"/>
                </a:moveTo>
                <a:cubicBezTo>
                  <a:pt x="234" y="126"/>
                  <a:pt x="233" y="131"/>
                  <a:pt x="230" y="134"/>
                </a:cubicBezTo>
                <a:cubicBezTo>
                  <a:pt x="227" y="137"/>
                  <a:pt x="222" y="136"/>
                  <a:pt x="219" y="133"/>
                </a:cubicBezTo>
                <a:cubicBezTo>
                  <a:pt x="216" y="130"/>
                  <a:pt x="216" y="125"/>
                  <a:pt x="219" y="122"/>
                </a:cubicBezTo>
                <a:cubicBezTo>
                  <a:pt x="223" y="119"/>
                  <a:pt x="228" y="119"/>
                  <a:pt x="231" y="122"/>
                </a:cubicBezTo>
                <a:close/>
                <a:moveTo>
                  <a:pt x="202" y="150"/>
                </a:moveTo>
                <a:cubicBezTo>
                  <a:pt x="216" y="166"/>
                  <a:pt x="215" y="190"/>
                  <a:pt x="200" y="204"/>
                </a:cubicBezTo>
                <a:cubicBezTo>
                  <a:pt x="184" y="218"/>
                  <a:pt x="160" y="217"/>
                  <a:pt x="146" y="202"/>
                </a:cubicBezTo>
                <a:cubicBezTo>
                  <a:pt x="132" y="186"/>
                  <a:pt x="133" y="162"/>
                  <a:pt x="148" y="148"/>
                </a:cubicBezTo>
                <a:cubicBezTo>
                  <a:pt x="164" y="134"/>
                  <a:pt x="188" y="135"/>
                  <a:pt x="202" y="150"/>
                </a:cubicBezTo>
                <a:close/>
                <a:moveTo>
                  <a:pt x="224" y="69"/>
                </a:moveTo>
                <a:cubicBezTo>
                  <a:pt x="230" y="72"/>
                  <a:pt x="232" y="79"/>
                  <a:pt x="229" y="85"/>
                </a:cubicBezTo>
                <a:cubicBezTo>
                  <a:pt x="227" y="91"/>
                  <a:pt x="219" y="94"/>
                  <a:pt x="213" y="91"/>
                </a:cubicBezTo>
                <a:cubicBezTo>
                  <a:pt x="207" y="88"/>
                  <a:pt x="205" y="81"/>
                  <a:pt x="208" y="75"/>
                </a:cubicBezTo>
                <a:cubicBezTo>
                  <a:pt x="210" y="69"/>
                  <a:pt x="218" y="66"/>
                  <a:pt x="224" y="69"/>
                </a:cubicBezTo>
                <a:close/>
                <a:moveTo>
                  <a:pt x="178" y="98"/>
                </a:moveTo>
                <a:cubicBezTo>
                  <a:pt x="182" y="98"/>
                  <a:pt x="185" y="102"/>
                  <a:pt x="185" y="106"/>
                </a:cubicBezTo>
                <a:cubicBezTo>
                  <a:pt x="185" y="111"/>
                  <a:pt x="181" y="114"/>
                  <a:pt x="177" y="114"/>
                </a:cubicBezTo>
                <a:cubicBezTo>
                  <a:pt x="173" y="114"/>
                  <a:pt x="169" y="110"/>
                  <a:pt x="169" y="106"/>
                </a:cubicBezTo>
                <a:cubicBezTo>
                  <a:pt x="170" y="101"/>
                  <a:pt x="173" y="98"/>
                  <a:pt x="178" y="98"/>
                </a:cubicBezTo>
                <a:close/>
                <a:moveTo>
                  <a:pt x="134" y="119"/>
                </a:moveTo>
                <a:cubicBezTo>
                  <a:pt x="137" y="122"/>
                  <a:pt x="137" y="127"/>
                  <a:pt x="134" y="130"/>
                </a:cubicBezTo>
                <a:cubicBezTo>
                  <a:pt x="131" y="133"/>
                  <a:pt x="126" y="133"/>
                  <a:pt x="123" y="130"/>
                </a:cubicBezTo>
                <a:cubicBezTo>
                  <a:pt x="120" y="126"/>
                  <a:pt x="120" y="121"/>
                  <a:pt x="123" y="118"/>
                </a:cubicBezTo>
                <a:cubicBezTo>
                  <a:pt x="126" y="115"/>
                  <a:pt x="131" y="116"/>
                  <a:pt x="134" y="119"/>
                </a:cubicBezTo>
                <a:close/>
                <a:moveTo>
                  <a:pt x="76" y="142"/>
                </a:moveTo>
                <a:cubicBezTo>
                  <a:pt x="70" y="139"/>
                  <a:pt x="67" y="131"/>
                  <a:pt x="70" y="125"/>
                </a:cubicBezTo>
                <a:cubicBezTo>
                  <a:pt x="73" y="119"/>
                  <a:pt x="80" y="117"/>
                  <a:pt x="86" y="120"/>
                </a:cubicBezTo>
                <a:cubicBezTo>
                  <a:pt x="92" y="123"/>
                  <a:pt x="95" y="130"/>
                  <a:pt x="92" y="136"/>
                </a:cubicBezTo>
                <a:cubicBezTo>
                  <a:pt x="89" y="142"/>
                  <a:pt x="82" y="144"/>
                  <a:pt x="76" y="142"/>
                </a:cubicBezTo>
                <a:close/>
                <a:moveTo>
                  <a:pt x="135" y="65"/>
                </a:moveTo>
                <a:cubicBezTo>
                  <a:pt x="141" y="63"/>
                  <a:pt x="148" y="67"/>
                  <a:pt x="151" y="73"/>
                </a:cubicBezTo>
                <a:cubicBezTo>
                  <a:pt x="153" y="79"/>
                  <a:pt x="150" y="86"/>
                  <a:pt x="143" y="88"/>
                </a:cubicBezTo>
                <a:cubicBezTo>
                  <a:pt x="137" y="91"/>
                  <a:pt x="130" y="87"/>
                  <a:pt x="128" y="81"/>
                </a:cubicBezTo>
                <a:cubicBezTo>
                  <a:pt x="126" y="75"/>
                  <a:pt x="129" y="68"/>
                  <a:pt x="135" y="6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5459602" y="5145619"/>
            <a:ext cx="422634" cy="422634"/>
          </a:xfrm>
          <a:custGeom>
            <a:avLst/>
            <a:gdLst>
              <a:gd name="T0" fmla="*/ 42 w 297"/>
              <a:gd name="T1" fmla="*/ 64 h 297"/>
              <a:gd name="T2" fmla="*/ 16 w 297"/>
              <a:gd name="T3" fmla="*/ 82 h 297"/>
              <a:gd name="T4" fmla="*/ 5 w 297"/>
              <a:gd name="T5" fmla="*/ 111 h 297"/>
              <a:gd name="T6" fmla="*/ 11 w 297"/>
              <a:gd name="T7" fmla="*/ 142 h 297"/>
              <a:gd name="T8" fmla="*/ 2 w 297"/>
              <a:gd name="T9" fmla="*/ 172 h 297"/>
              <a:gd name="T10" fmla="*/ 10 w 297"/>
              <a:gd name="T11" fmla="*/ 201 h 297"/>
              <a:gd name="T12" fmla="*/ 32 w 297"/>
              <a:gd name="T13" fmla="*/ 223 h 297"/>
              <a:gd name="T14" fmla="*/ 42 w 297"/>
              <a:gd name="T15" fmla="*/ 253 h 297"/>
              <a:gd name="T16" fmla="*/ 66 w 297"/>
              <a:gd name="T17" fmla="*/ 272 h 297"/>
              <a:gd name="T18" fmla="*/ 97 w 297"/>
              <a:gd name="T19" fmla="*/ 277 h 297"/>
              <a:gd name="T20" fmla="*/ 122 w 297"/>
              <a:gd name="T21" fmla="*/ 295 h 297"/>
              <a:gd name="T22" fmla="*/ 153 w 297"/>
              <a:gd name="T23" fmla="*/ 297 h 297"/>
              <a:gd name="T24" fmla="*/ 180 w 297"/>
              <a:gd name="T25" fmla="*/ 282 h 297"/>
              <a:gd name="T26" fmla="*/ 213 w 297"/>
              <a:gd name="T27" fmla="*/ 283 h 297"/>
              <a:gd name="T28" fmla="*/ 239 w 297"/>
              <a:gd name="T29" fmla="*/ 267 h 297"/>
              <a:gd name="T30" fmla="*/ 251 w 297"/>
              <a:gd name="T31" fmla="*/ 237 h 297"/>
              <a:gd name="T32" fmla="*/ 271 w 297"/>
              <a:gd name="T33" fmla="*/ 233 h 297"/>
              <a:gd name="T34" fmla="*/ 282 w 297"/>
              <a:gd name="T35" fmla="*/ 213 h 297"/>
              <a:gd name="T36" fmla="*/ 288 w 297"/>
              <a:gd name="T37" fmla="*/ 198 h 297"/>
              <a:gd name="T38" fmla="*/ 293 w 297"/>
              <a:gd name="T39" fmla="*/ 175 h 297"/>
              <a:gd name="T40" fmla="*/ 282 w 297"/>
              <a:gd name="T41" fmla="*/ 159 h 297"/>
              <a:gd name="T42" fmla="*/ 295 w 297"/>
              <a:gd name="T43" fmla="*/ 144 h 297"/>
              <a:gd name="T44" fmla="*/ 294 w 297"/>
              <a:gd name="T45" fmla="*/ 120 h 297"/>
              <a:gd name="T46" fmla="*/ 290 w 297"/>
              <a:gd name="T47" fmla="*/ 105 h 297"/>
              <a:gd name="T48" fmla="*/ 279 w 297"/>
              <a:gd name="T49" fmla="*/ 84 h 297"/>
              <a:gd name="T50" fmla="*/ 261 w 297"/>
              <a:gd name="T51" fmla="*/ 78 h 297"/>
              <a:gd name="T52" fmla="*/ 263 w 297"/>
              <a:gd name="T53" fmla="*/ 58 h 297"/>
              <a:gd name="T54" fmla="*/ 248 w 297"/>
              <a:gd name="T55" fmla="*/ 39 h 297"/>
              <a:gd name="T56" fmla="*/ 236 w 297"/>
              <a:gd name="T57" fmla="*/ 29 h 297"/>
              <a:gd name="T58" fmla="*/ 215 w 297"/>
              <a:gd name="T59" fmla="*/ 19 h 297"/>
              <a:gd name="T60" fmla="*/ 197 w 297"/>
              <a:gd name="T61" fmla="*/ 24 h 297"/>
              <a:gd name="T62" fmla="*/ 187 w 297"/>
              <a:gd name="T63" fmla="*/ 7 h 297"/>
              <a:gd name="T64" fmla="*/ 164 w 297"/>
              <a:gd name="T65" fmla="*/ 1 h 297"/>
              <a:gd name="T66" fmla="*/ 148 w 297"/>
              <a:gd name="T67" fmla="*/ 0 h 297"/>
              <a:gd name="T68" fmla="*/ 125 w 297"/>
              <a:gd name="T69" fmla="*/ 4 h 297"/>
              <a:gd name="T70" fmla="*/ 113 w 297"/>
              <a:gd name="T71" fmla="*/ 19 h 297"/>
              <a:gd name="T72" fmla="*/ 95 w 297"/>
              <a:gd name="T73" fmla="*/ 11 h 297"/>
              <a:gd name="T74" fmla="*/ 73 w 297"/>
              <a:gd name="T75" fmla="*/ 21 h 297"/>
              <a:gd name="T76" fmla="*/ 60 w 297"/>
              <a:gd name="T77" fmla="*/ 29 h 297"/>
              <a:gd name="T78" fmla="*/ 28 w 297"/>
              <a:gd name="T79" fmla="*/ 118 h 297"/>
              <a:gd name="T80" fmla="*/ 102 w 297"/>
              <a:gd name="T81" fmla="*/ 98 h 297"/>
              <a:gd name="T82" fmla="*/ 102 w 297"/>
              <a:gd name="T83" fmla="*/ 98 h 297"/>
              <a:gd name="T84" fmla="*/ 145 w 297"/>
              <a:gd name="T85" fmla="*/ 218 h 297"/>
              <a:gd name="T86" fmla="*/ 195 w 297"/>
              <a:gd name="T87" fmla="*/ 200 h 297"/>
              <a:gd name="T88" fmla="*/ 88 w 297"/>
              <a:gd name="T89" fmla="*/ 213 h 297"/>
              <a:gd name="T90" fmla="*/ 265 w 297"/>
              <a:gd name="T91" fmla="*/ 193 h 297"/>
              <a:gd name="T92" fmla="*/ 208 w 297"/>
              <a:gd name="T93" fmla="*/ 214 h 297"/>
              <a:gd name="T94" fmla="*/ 234 w 297"/>
              <a:gd name="T95" fmla="*/ 169 h 297"/>
              <a:gd name="T96" fmla="*/ 157 w 297"/>
              <a:gd name="T97" fmla="*/ 159 h 297"/>
              <a:gd name="T98" fmla="*/ 157 w 297"/>
              <a:gd name="T99" fmla="*/ 159 h 297"/>
              <a:gd name="T100" fmla="*/ 128 w 297"/>
              <a:gd name="T101" fmla="*/ 26 h 297"/>
              <a:gd name="T102" fmla="*/ 89 w 297"/>
              <a:gd name="T103" fmla="*/ 84 h 297"/>
              <a:gd name="T104" fmla="*/ 115 w 297"/>
              <a:gd name="T105" fmla="*/ 2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7" h="297">
                <a:moveTo>
                  <a:pt x="57" y="49"/>
                </a:moveTo>
                <a:cubicBezTo>
                  <a:pt x="54" y="52"/>
                  <a:pt x="47" y="50"/>
                  <a:pt x="43" y="45"/>
                </a:cubicBezTo>
                <a:cubicBezTo>
                  <a:pt x="41" y="47"/>
                  <a:pt x="39" y="48"/>
                  <a:pt x="38" y="50"/>
                </a:cubicBezTo>
                <a:cubicBezTo>
                  <a:pt x="43" y="55"/>
                  <a:pt x="45" y="61"/>
                  <a:pt x="42" y="64"/>
                </a:cubicBezTo>
                <a:cubicBezTo>
                  <a:pt x="39" y="67"/>
                  <a:pt x="33" y="67"/>
                  <a:pt x="28" y="63"/>
                </a:cubicBezTo>
                <a:cubicBezTo>
                  <a:pt x="26" y="65"/>
                  <a:pt x="25" y="67"/>
                  <a:pt x="23" y="69"/>
                </a:cubicBezTo>
                <a:cubicBezTo>
                  <a:pt x="29" y="72"/>
                  <a:pt x="32" y="78"/>
                  <a:pt x="30" y="81"/>
                </a:cubicBezTo>
                <a:cubicBezTo>
                  <a:pt x="28" y="85"/>
                  <a:pt x="22" y="85"/>
                  <a:pt x="16" y="82"/>
                </a:cubicBezTo>
                <a:cubicBezTo>
                  <a:pt x="15" y="85"/>
                  <a:pt x="14" y="87"/>
                  <a:pt x="13" y="89"/>
                </a:cubicBezTo>
                <a:cubicBezTo>
                  <a:pt x="18" y="92"/>
                  <a:pt x="22" y="97"/>
                  <a:pt x="20" y="100"/>
                </a:cubicBezTo>
                <a:cubicBezTo>
                  <a:pt x="19" y="104"/>
                  <a:pt x="13" y="106"/>
                  <a:pt x="7" y="104"/>
                </a:cubicBezTo>
                <a:cubicBezTo>
                  <a:pt x="6" y="106"/>
                  <a:pt x="6" y="109"/>
                  <a:pt x="5" y="111"/>
                </a:cubicBezTo>
                <a:cubicBezTo>
                  <a:pt x="11" y="113"/>
                  <a:pt x="15" y="117"/>
                  <a:pt x="14" y="121"/>
                </a:cubicBezTo>
                <a:cubicBezTo>
                  <a:pt x="13" y="125"/>
                  <a:pt x="8" y="127"/>
                  <a:pt x="2" y="126"/>
                </a:cubicBezTo>
                <a:cubicBezTo>
                  <a:pt x="1" y="129"/>
                  <a:pt x="1" y="131"/>
                  <a:pt x="1" y="134"/>
                </a:cubicBezTo>
                <a:cubicBezTo>
                  <a:pt x="7" y="134"/>
                  <a:pt x="11" y="138"/>
                  <a:pt x="11" y="142"/>
                </a:cubicBezTo>
                <a:cubicBezTo>
                  <a:pt x="11" y="146"/>
                  <a:pt x="6" y="149"/>
                  <a:pt x="0" y="149"/>
                </a:cubicBezTo>
                <a:cubicBezTo>
                  <a:pt x="0" y="152"/>
                  <a:pt x="0" y="154"/>
                  <a:pt x="0" y="157"/>
                </a:cubicBezTo>
                <a:cubicBezTo>
                  <a:pt x="6" y="157"/>
                  <a:pt x="11" y="159"/>
                  <a:pt x="12" y="163"/>
                </a:cubicBezTo>
                <a:cubicBezTo>
                  <a:pt x="12" y="167"/>
                  <a:pt x="8" y="171"/>
                  <a:pt x="2" y="172"/>
                </a:cubicBezTo>
                <a:cubicBezTo>
                  <a:pt x="2" y="175"/>
                  <a:pt x="3" y="177"/>
                  <a:pt x="3" y="179"/>
                </a:cubicBezTo>
                <a:cubicBezTo>
                  <a:pt x="9" y="179"/>
                  <a:pt x="14" y="180"/>
                  <a:pt x="15" y="184"/>
                </a:cubicBezTo>
                <a:cubicBezTo>
                  <a:pt x="16" y="188"/>
                  <a:pt x="13" y="192"/>
                  <a:pt x="7" y="194"/>
                </a:cubicBezTo>
                <a:cubicBezTo>
                  <a:pt x="8" y="197"/>
                  <a:pt x="9" y="199"/>
                  <a:pt x="10" y="201"/>
                </a:cubicBezTo>
                <a:cubicBezTo>
                  <a:pt x="15" y="200"/>
                  <a:pt x="21" y="201"/>
                  <a:pt x="22" y="204"/>
                </a:cubicBezTo>
                <a:cubicBezTo>
                  <a:pt x="24" y="208"/>
                  <a:pt x="21" y="213"/>
                  <a:pt x="16" y="216"/>
                </a:cubicBezTo>
                <a:cubicBezTo>
                  <a:pt x="17" y="218"/>
                  <a:pt x="18" y="220"/>
                  <a:pt x="19" y="222"/>
                </a:cubicBezTo>
                <a:cubicBezTo>
                  <a:pt x="25" y="220"/>
                  <a:pt x="30" y="220"/>
                  <a:pt x="32" y="223"/>
                </a:cubicBezTo>
                <a:cubicBezTo>
                  <a:pt x="34" y="226"/>
                  <a:pt x="32" y="231"/>
                  <a:pt x="28" y="235"/>
                </a:cubicBezTo>
                <a:cubicBezTo>
                  <a:pt x="29" y="237"/>
                  <a:pt x="31" y="239"/>
                  <a:pt x="32" y="241"/>
                </a:cubicBezTo>
                <a:cubicBezTo>
                  <a:pt x="37" y="238"/>
                  <a:pt x="42" y="237"/>
                  <a:pt x="45" y="240"/>
                </a:cubicBezTo>
                <a:cubicBezTo>
                  <a:pt x="47" y="243"/>
                  <a:pt x="46" y="248"/>
                  <a:pt x="42" y="253"/>
                </a:cubicBezTo>
                <a:cubicBezTo>
                  <a:pt x="44" y="255"/>
                  <a:pt x="46" y="256"/>
                  <a:pt x="48" y="258"/>
                </a:cubicBezTo>
                <a:cubicBezTo>
                  <a:pt x="52" y="254"/>
                  <a:pt x="57" y="253"/>
                  <a:pt x="60" y="255"/>
                </a:cubicBezTo>
                <a:cubicBezTo>
                  <a:pt x="63" y="257"/>
                  <a:pt x="63" y="263"/>
                  <a:pt x="60" y="268"/>
                </a:cubicBezTo>
                <a:cubicBezTo>
                  <a:pt x="62" y="269"/>
                  <a:pt x="64" y="271"/>
                  <a:pt x="66" y="272"/>
                </a:cubicBezTo>
                <a:cubicBezTo>
                  <a:pt x="69" y="268"/>
                  <a:pt x="74" y="265"/>
                  <a:pt x="78" y="267"/>
                </a:cubicBezTo>
                <a:cubicBezTo>
                  <a:pt x="81" y="269"/>
                  <a:pt x="81" y="275"/>
                  <a:pt x="79" y="280"/>
                </a:cubicBezTo>
                <a:cubicBezTo>
                  <a:pt x="81" y="281"/>
                  <a:pt x="84" y="282"/>
                  <a:pt x="86" y="283"/>
                </a:cubicBezTo>
                <a:cubicBezTo>
                  <a:pt x="89" y="278"/>
                  <a:pt x="93" y="275"/>
                  <a:pt x="97" y="277"/>
                </a:cubicBezTo>
                <a:cubicBezTo>
                  <a:pt x="100" y="278"/>
                  <a:pt x="102" y="283"/>
                  <a:pt x="100" y="289"/>
                </a:cubicBezTo>
                <a:cubicBezTo>
                  <a:pt x="103" y="290"/>
                  <a:pt x="105" y="291"/>
                  <a:pt x="107" y="291"/>
                </a:cubicBezTo>
                <a:cubicBezTo>
                  <a:pt x="109" y="286"/>
                  <a:pt x="113" y="282"/>
                  <a:pt x="117" y="283"/>
                </a:cubicBezTo>
                <a:cubicBezTo>
                  <a:pt x="121" y="284"/>
                  <a:pt x="123" y="289"/>
                  <a:pt x="122" y="295"/>
                </a:cubicBezTo>
                <a:cubicBezTo>
                  <a:pt x="125" y="295"/>
                  <a:pt x="127" y="296"/>
                  <a:pt x="130" y="296"/>
                </a:cubicBezTo>
                <a:cubicBezTo>
                  <a:pt x="131" y="290"/>
                  <a:pt x="134" y="286"/>
                  <a:pt x="138" y="286"/>
                </a:cubicBezTo>
                <a:cubicBezTo>
                  <a:pt x="142" y="286"/>
                  <a:pt x="145" y="291"/>
                  <a:pt x="145" y="297"/>
                </a:cubicBezTo>
                <a:cubicBezTo>
                  <a:pt x="148" y="297"/>
                  <a:pt x="150" y="297"/>
                  <a:pt x="153" y="297"/>
                </a:cubicBezTo>
                <a:cubicBezTo>
                  <a:pt x="153" y="291"/>
                  <a:pt x="155" y="286"/>
                  <a:pt x="159" y="286"/>
                </a:cubicBezTo>
                <a:cubicBezTo>
                  <a:pt x="163" y="285"/>
                  <a:pt x="167" y="290"/>
                  <a:pt x="168" y="296"/>
                </a:cubicBezTo>
                <a:cubicBezTo>
                  <a:pt x="171" y="296"/>
                  <a:pt x="173" y="295"/>
                  <a:pt x="176" y="295"/>
                </a:cubicBezTo>
                <a:cubicBezTo>
                  <a:pt x="175" y="289"/>
                  <a:pt x="176" y="283"/>
                  <a:pt x="180" y="282"/>
                </a:cubicBezTo>
                <a:cubicBezTo>
                  <a:pt x="184" y="281"/>
                  <a:pt x="189" y="285"/>
                  <a:pt x="191" y="291"/>
                </a:cubicBezTo>
                <a:cubicBezTo>
                  <a:pt x="193" y="290"/>
                  <a:pt x="196" y="290"/>
                  <a:pt x="198" y="289"/>
                </a:cubicBezTo>
                <a:cubicBezTo>
                  <a:pt x="196" y="283"/>
                  <a:pt x="197" y="277"/>
                  <a:pt x="200" y="275"/>
                </a:cubicBezTo>
                <a:cubicBezTo>
                  <a:pt x="204" y="273"/>
                  <a:pt x="210" y="277"/>
                  <a:pt x="213" y="283"/>
                </a:cubicBezTo>
                <a:cubicBezTo>
                  <a:pt x="215" y="282"/>
                  <a:pt x="217" y="280"/>
                  <a:pt x="219" y="279"/>
                </a:cubicBezTo>
                <a:cubicBezTo>
                  <a:pt x="216" y="274"/>
                  <a:pt x="216" y="267"/>
                  <a:pt x="219" y="265"/>
                </a:cubicBezTo>
                <a:cubicBezTo>
                  <a:pt x="223" y="263"/>
                  <a:pt x="229" y="265"/>
                  <a:pt x="233" y="271"/>
                </a:cubicBezTo>
                <a:cubicBezTo>
                  <a:pt x="235" y="270"/>
                  <a:pt x="237" y="268"/>
                  <a:pt x="239" y="267"/>
                </a:cubicBezTo>
                <a:cubicBezTo>
                  <a:pt x="234" y="261"/>
                  <a:pt x="233" y="255"/>
                  <a:pt x="236" y="252"/>
                </a:cubicBezTo>
                <a:cubicBezTo>
                  <a:pt x="240" y="249"/>
                  <a:pt x="246" y="251"/>
                  <a:pt x="251" y="256"/>
                </a:cubicBezTo>
                <a:cubicBezTo>
                  <a:pt x="253" y="255"/>
                  <a:pt x="254" y="253"/>
                  <a:pt x="256" y="251"/>
                </a:cubicBezTo>
                <a:cubicBezTo>
                  <a:pt x="251" y="247"/>
                  <a:pt x="248" y="240"/>
                  <a:pt x="251" y="237"/>
                </a:cubicBezTo>
                <a:cubicBezTo>
                  <a:pt x="254" y="234"/>
                  <a:pt x="261" y="234"/>
                  <a:pt x="266" y="239"/>
                </a:cubicBezTo>
                <a:cubicBezTo>
                  <a:pt x="266" y="239"/>
                  <a:pt x="266" y="239"/>
                  <a:pt x="266" y="239"/>
                </a:cubicBezTo>
                <a:cubicBezTo>
                  <a:pt x="268" y="237"/>
                  <a:pt x="269" y="235"/>
                  <a:pt x="271" y="233"/>
                </a:cubicBezTo>
                <a:cubicBezTo>
                  <a:pt x="271" y="233"/>
                  <a:pt x="271" y="233"/>
                  <a:pt x="271" y="233"/>
                </a:cubicBezTo>
                <a:cubicBezTo>
                  <a:pt x="264" y="229"/>
                  <a:pt x="261" y="223"/>
                  <a:pt x="263" y="220"/>
                </a:cubicBezTo>
                <a:cubicBezTo>
                  <a:pt x="266" y="216"/>
                  <a:pt x="272" y="215"/>
                  <a:pt x="278" y="219"/>
                </a:cubicBezTo>
                <a:cubicBezTo>
                  <a:pt x="279" y="219"/>
                  <a:pt x="279" y="219"/>
                  <a:pt x="279" y="219"/>
                </a:cubicBezTo>
                <a:cubicBezTo>
                  <a:pt x="280" y="217"/>
                  <a:pt x="281" y="215"/>
                  <a:pt x="282" y="213"/>
                </a:cubicBezTo>
                <a:cubicBezTo>
                  <a:pt x="282" y="212"/>
                  <a:pt x="282" y="212"/>
                  <a:pt x="282" y="212"/>
                </a:cubicBezTo>
                <a:cubicBezTo>
                  <a:pt x="275" y="210"/>
                  <a:pt x="271" y="205"/>
                  <a:pt x="273" y="200"/>
                </a:cubicBezTo>
                <a:cubicBezTo>
                  <a:pt x="274" y="196"/>
                  <a:pt x="281" y="195"/>
                  <a:pt x="287" y="197"/>
                </a:cubicBezTo>
                <a:cubicBezTo>
                  <a:pt x="288" y="198"/>
                  <a:pt x="288" y="198"/>
                  <a:pt x="288" y="198"/>
                </a:cubicBezTo>
                <a:cubicBezTo>
                  <a:pt x="289" y="195"/>
                  <a:pt x="290" y="193"/>
                  <a:pt x="291" y="191"/>
                </a:cubicBezTo>
                <a:cubicBezTo>
                  <a:pt x="291" y="191"/>
                  <a:pt x="290" y="190"/>
                  <a:pt x="290" y="190"/>
                </a:cubicBezTo>
                <a:cubicBezTo>
                  <a:pt x="283" y="189"/>
                  <a:pt x="278" y="184"/>
                  <a:pt x="279" y="180"/>
                </a:cubicBezTo>
                <a:cubicBezTo>
                  <a:pt x="280" y="176"/>
                  <a:pt x="286" y="173"/>
                  <a:pt x="293" y="175"/>
                </a:cubicBezTo>
                <a:cubicBezTo>
                  <a:pt x="294" y="175"/>
                  <a:pt x="294" y="175"/>
                  <a:pt x="294" y="175"/>
                </a:cubicBezTo>
                <a:cubicBezTo>
                  <a:pt x="295" y="173"/>
                  <a:pt x="295" y="170"/>
                  <a:pt x="296" y="168"/>
                </a:cubicBezTo>
                <a:cubicBezTo>
                  <a:pt x="295" y="168"/>
                  <a:pt x="295" y="168"/>
                  <a:pt x="294" y="167"/>
                </a:cubicBezTo>
                <a:cubicBezTo>
                  <a:pt x="287" y="167"/>
                  <a:pt x="282" y="163"/>
                  <a:pt x="282" y="159"/>
                </a:cubicBezTo>
                <a:cubicBezTo>
                  <a:pt x="282" y="155"/>
                  <a:pt x="288" y="151"/>
                  <a:pt x="295" y="152"/>
                </a:cubicBezTo>
                <a:cubicBezTo>
                  <a:pt x="296" y="152"/>
                  <a:pt x="296" y="152"/>
                  <a:pt x="297" y="152"/>
                </a:cubicBezTo>
                <a:cubicBezTo>
                  <a:pt x="297" y="149"/>
                  <a:pt x="297" y="147"/>
                  <a:pt x="297" y="144"/>
                </a:cubicBezTo>
                <a:cubicBezTo>
                  <a:pt x="296" y="144"/>
                  <a:pt x="296" y="144"/>
                  <a:pt x="295" y="144"/>
                </a:cubicBezTo>
                <a:cubicBezTo>
                  <a:pt x="288" y="145"/>
                  <a:pt x="282" y="142"/>
                  <a:pt x="282" y="138"/>
                </a:cubicBezTo>
                <a:cubicBezTo>
                  <a:pt x="281" y="133"/>
                  <a:pt x="286" y="129"/>
                  <a:pt x="293" y="128"/>
                </a:cubicBezTo>
                <a:cubicBezTo>
                  <a:pt x="294" y="128"/>
                  <a:pt x="295" y="128"/>
                  <a:pt x="295" y="128"/>
                </a:cubicBezTo>
                <a:cubicBezTo>
                  <a:pt x="295" y="126"/>
                  <a:pt x="295" y="123"/>
                  <a:pt x="294" y="120"/>
                </a:cubicBezTo>
                <a:cubicBezTo>
                  <a:pt x="294" y="121"/>
                  <a:pt x="293" y="121"/>
                  <a:pt x="292" y="121"/>
                </a:cubicBezTo>
                <a:cubicBezTo>
                  <a:pt x="286" y="123"/>
                  <a:pt x="279" y="121"/>
                  <a:pt x="278" y="117"/>
                </a:cubicBezTo>
                <a:cubicBezTo>
                  <a:pt x="277" y="113"/>
                  <a:pt x="281" y="108"/>
                  <a:pt x="288" y="106"/>
                </a:cubicBezTo>
                <a:cubicBezTo>
                  <a:pt x="289" y="106"/>
                  <a:pt x="290" y="105"/>
                  <a:pt x="290" y="105"/>
                </a:cubicBezTo>
                <a:cubicBezTo>
                  <a:pt x="289" y="103"/>
                  <a:pt x="289" y="100"/>
                  <a:pt x="288" y="98"/>
                </a:cubicBezTo>
                <a:cubicBezTo>
                  <a:pt x="287" y="98"/>
                  <a:pt x="287" y="98"/>
                  <a:pt x="286" y="99"/>
                </a:cubicBezTo>
                <a:cubicBezTo>
                  <a:pt x="280" y="101"/>
                  <a:pt x="273" y="101"/>
                  <a:pt x="271" y="97"/>
                </a:cubicBezTo>
                <a:cubicBezTo>
                  <a:pt x="269" y="93"/>
                  <a:pt x="273" y="87"/>
                  <a:pt x="279" y="84"/>
                </a:cubicBezTo>
                <a:cubicBezTo>
                  <a:pt x="280" y="84"/>
                  <a:pt x="281" y="84"/>
                  <a:pt x="282" y="83"/>
                </a:cubicBezTo>
                <a:cubicBezTo>
                  <a:pt x="280" y="81"/>
                  <a:pt x="279" y="79"/>
                  <a:pt x="278" y="76"/>
                </a:cubicBezTo>
                <a:cubicBezTo>
                  <a:pt x="277" y="77"/>
                  <a:pt x="277" y="77"/>
                  <a:pt x="276" y="77"/>
                </a:cubicBezTo>
                <a:cubicBezTo>
                  <a:pt x="270" y="81"/>
                  <a:pt x="264" y="81"/>
                  <a:pt x="261" y="78"/>
                </a:cubicBezTo>
                <a:cubicBezTo>
                  <a:pt x="259" y="74"/>
                  <a:pt x="262" y="68"/>
                  <a:pt x="267" y="64"/>
                </a:cubicBezTo>
                <a:cubicBezTo>
                  <a:pt x="268" y="64"/>
                  <a:pt x="269" y="63"/>
                  <a:pt x="269" y="63"/>
                </a:cubicBezTo>
                <a:cubicBezTo>
                  <a:pt x="268" y="61"/>
                  <a:pt x="266" y="59"/>
                  <a:pt x="265" y="57"/>
                </a:cubicBezTo>
                <a:cubicBezTo>
                  <a:pt x="264" y="57"/>
                  <a:pt x="264" y="58"/>
                  <a:pt x="263" y="58"/>
                </a:cubicBezTo>
                <a:cubicBezTo>
                  <a:pt x="258" y="63"/>
                  <a:pt x="251" y="64"/>
                  <a:pt x="248" y="61"/>
                </a:cubicBezTo>
                <a:cubicBezTo>
                  <a:pt x="245" y="58"/>
                  <a:pt x="247" y="51"/>
                  <a:pt x="252" y="46"/>
                </a:cubicBezTo>
                <a:cubicBezTo>
                  <a:pt x="253" y="46"/>
                  <a:pt x="254" y="45"/>
                  <a:pt x="254" y="45"/>
                </a:cubicBezTo>
                <a:cubicBezTo>
                  <a:pt x="252" y="43"/>
                  <a:pt x="250" y="41"/>
                  <a:pt x="248" y="39"/>
                </a:cubicBezTo>
                <a:cubicBezTo>
                  <a:pt x="248" y="40"/>
                  <a:pt x="248" y="40"/>
                  <a:pt x="247" y="41"/>
                </a:cubicBezTo>
                <a:cubicBezTo>
                  <a:pt x="243" y="46"/>
                  <a:pt x="237" y="49"/>
                  <a:pt x="233" y="46"/>
                </a:cubicBezTo>
                <a:cubicBezTo>
                  <a:pt x="230" y="43"/>
                  <a:pt x="230" y="37"/>
                  <a:pt x="235" y="31"/>
                </a:cubicBezTo>
                <a:cubicBezTo>
                  <a:pt x="235" y="30"/>
                  <a:pt x="236" y="30"/>
                  <a:pt x="236" y="29"/>
                </a:cubicBezTo>
                <a:cubicBezTo>
                  <a:pt x="234" y="28"/>
                  <a:pt x="232" y="26"/>
                  <a:pt x="230" y="25"/>
                </a:cubicBezTo>
                <a:cubicBezTo>
                  <a:pt x="230" y="25"/>
                  <a:pt x="229" y="26"/>
                  <a:pt x="229" y="27"/>
                </a:cubicBezTo>
                <a:cubicBezTo>
                  <a:pt x="225" y="33"/>
                  <a:pt x="220" y="36"/>
                  <a:pt x="216" y="34"/>
                </a:cubicBezTo>
                <a:cubicBezTo>
                  <a:pt x="212" y="32"/>
                  <a:pt x="212" y="25"/>
                  <a:pt x="215" y="19"/>
                </a:cubicBezTo>
                <a:cubicBezTo>
                  <a:pt x="215" y="18"/>
                  <a:pt x="216" y="17"/>
                  <a:pt x="216" y="17"/>
                </a:cubicBezTo>
                <a:cubicBezTo>
                  <a:pt x="214" y="16"/>
                  <a:pt x="211" y="14"/>
                  <a:pt x="209" y="13"/>
                </a:cubicBezTo>
                <a:cubicBezTo>
                  <a:pt x="209" y="14"/>
                  <a:pt x="209" y="15"/>
                  <a:pt x="208" y="15"/>
                </a:cubicBezTo>
                <a:cubicBezTo>
                  <a:pt x="206" y="22"/>
                  <a:pt x="201" y="26"/>
                  <a:pt x="197" y="24"/>
                </a:cubicBezTo>
                <a:cubicBezTo>
                  <a:pt x="192" y="23"/>
                  <a:pt x="191" y="16"/>
                  <a:pt x="194" y="10"/>
                </a:cubicBezTo>
                <a:cubicBezTo>
                  <a:pt x="194" y="9"/>
                  <a:pt x="194" y="8"/>
                  <a:pt x="194" y="8"/>
                </a:cubicBezTo>
                <a:cubicBezTo>
                  <a:pt x="192" y="7"/>
                  <a:pt x="189" y="6"/>
                  <a:pt x="187" y="5"/>
                </a:cubicBezTo>
                <a:cubicBezTo>
                  <a:pt x="187" y="6"/>
                  <a:pt x="187" y="7"/>
                  <a:pt x="187" y="7"/>
                </a:cubicBezTo>
                <a:cubicBezTo>
                  <a:pt x="185" y="14"/>
                  <a:pt x="181" y="19"/>
                  <a:pt x="176" y="18"/>
                </a:cubicBezTo>
                <a:cubicBezTo>
                  <a:pt x="172" y="17"/>
                  <a:pt x="170" y="11"/>
                  <a:pt x="171" y="4"/>
                </a:cubicBezTo>
                <a:cubicBezTo>
                  <a:pt x="171" y="3"/>
                  <a:pt x="171" y="3"/>
                  <a:pt x="171" y="2"/>
                </a:cubicBezTo>
                <a:cubicBezTo>
                  <a:pt x="169" y="2"/>
                  <a:pt x="166" y="2"/>
                  <a:pt x="164" y="1"/>
                </a:cubicBezTo>
                <a:cubicBezTo>
                  <a:pt x="164" y="2"/>
                  <a:pt x="164" y="2"/>
                  <a:pt x="164" y="3"/>
                </a:cubicBezTo>
                <a:cubicBezTo>
                  <a:pt x="163" y="10"/>
                  <a:pt x="160" y="15"/>
                  <a:pt x="155" y="15"/>
                </a:cubicBezTo>
                <a:cubicBezTo>
                  <a:pt x="151" y="15"/>
                  <a:pt x="148" y="9"/>
                  <a:pt x="148" y="2"/>
                </a:cubicBezTo>
                <a:cubicBezTo>
                  <a:pt x="148" y="1"/>
                  <a:pt x="148" y="1"/>
                  <a:pt x="148" y="0"/>
                </a:cubicBezTo>
                <a:cubicBezTo>
                  <a:pt x="145" y="0"/>
                  <a:pt x="143" y="1"/>
                  <a:pt x="140" y="1"/>
                </a:cubicBezTo>
                <a:cubicBezTo>
                  <a:pt x="140" y="1"/>
                  <a:pt x="140" y="1"/>
                  <a:pt x="140" y="2"/>
                </a:cubicBezTo>
                <a:cubicBezTo>
                  <a:pt x="141" y="9"/>
                  <a:pt x="138" y="15"/>
                  <a:pt x="134" y="15"/>
                </a:cubicBezTo>
                <a:cubicBezTo>
                  <a:pt x="130" y="16"/>
                  <a:pt x="125" y="11"/>
                  <a:pt x="125" y="4"/>
                </a:cubicBezTo>
                <a:cubicBezTo>
                  <a:pt x="125" y="3"/>
                  <a:pt x="125" y="3"/>
                  <a:pt x="124" y="2"/>
                </a:cubicBezTo>
                <a:cubicBezTo>
                  <a:pt x="122" y="3"/>
                  <a:pt x="119" y="3"/>
                  <a:pt x="117" y="4"/>
                </a:cubicBezTo>
                <a:cubicBezTo>
                  <a:pt x="117" y="4"/>
                  <a:pt x="117" y="4"/>
                  <a:pt x="117" y="5"/>
                </a:cubicBezTo>
                <a:cubicBezTo>
                  <a:pt x="119" y="11"/>
                  <a:pt x="117" y="18"/>
                  <a:pt x="113" y="19"/>
                </a:cubicBezTo>
                <a:cubicBezTo>
                  <a:pt x="109" y="20"/>
                  <a:pt x="104" y="16"/>
                  <a:pt x="102" y="9"/>
                </a:cubicBezTo>
                <a:cubicBezTo>
                  <a:pt x="102" y="9"/>
                  <a:pt x="102" y="8"/>
                  <a:pt x="102" y="8"/>
                </a:cubicBezTo>
                <a:cubicBezTo>
                  <a:pt x="99" y="9"/>
                  <a:pt x="97" y="10"/>
                  <a:pt x="94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8" y="17"/>
                  <a:pt x="97" y="24"/>
                  <a:pt x="93" y="26"/>
                </a:cubicBezTo>
                <a:cubicBezTo>
                  <a:pt x="89" y="28"/>
                  <a:pt x="83" y="24"/>
                  <a:pt x="80" y="18"/>
                </a:cubicBezTo>
                <a:cubicBezTo>
                  <a:pt x="80" y="17"/>
                  <a:pt x="80" y="17"/>
                  <a:pt x="80" y="17"/>
                </a:cubicBezTo>
                <a:cubicBezTo>
                  <a:pt x="78" y="18"/>
                  <a:pt x="76" y="19"/>
                  <a:pt x="73" y="21"/>
                </a:cubicBezTo>
                <a:cubicBezTo>
                  <a:pt x="73" y="21"/>
                  <a:pt x="74" y="21"/>
                  <a:pt x="74" y="21"/>
                </a:cubicBezTo>
                <a:cubicBezTo>
                  <a:pt x="77" y="27"/>
                  <a:pt x="78" y="33"/>
                  <a:pt x="74" y="36"/>
                </a:cubicBezTo>
                <a:cubicBezTo>
                  <a:pt x="70" y="38"/>
                  <a:pt x="64" y="35"/>
                  <a:pt x="60" y="30"/>
                </a:cubicBezTo>
                <a:cubicBezTo>
                  <a:pt x="60" y="30"/>
                  <a:pt x="60" y="30"/>
                  <a:pt x="60" y="29"/>
                </a:cubicBezTo>
                <a:cubicBezTo>
                  <a:pt x="58" y="31"/>
                  <a:pt x="56" y="32"/>
                  <a:pt x="54" y="34"/>
                </a:cubicBezTo>
                <a:cubicBezTo>
                  <a:pt x="59" y="39"/>
                  <a:pt x="60" y="46"/>
                  <a:pt x="57" y="49"/>
                </a:cubicBezTo>
                <a:close/>
                <a:moveTo>
                  <a:pt x="52" y="228"/>
                </a:moveTo>
                <a:cubicBezTo>
                  <a:pt x="26" y="196"/>
                  <a:pt x="18" y="156"/>
                  <a:pt x="28" y="118"/>
                </a:cubicBezTo>
                <a:cubicBezTo>
                  <a:pt x="61" y="137"/>
                  <a:pt x="61" y="137"/>
                  <a:pt x="61" y="137"/>
                </a:cubicBezTo>
                <a:cubicBezTo>
                  <a:pt x="58" y="160"/>
                  <a:pt x="64" y="184"/>
                  <a:pt x="79" y="203"/>
                </a:cubicBezTo>
                <a:lnTo>
                  <a:pt x="52" y="228"/>
                </a:lnTo>
                <a:close/>
                <a:moveTo>
                  <a:pt x="102" y="98"/>
                </a:moveTo>
                <a:cubicBezTo>
                  <a:pt x="127" y="75"/>
                  <a:pt x="165" y="74"/>
                  <a:pt x="191" y="94"/>
                </a:cubicBezTo>
                <a:cubicBezTo>
                  <a:pt x="139" y="126"/>
                  <a:pt x="139" y="126"/>
                  <a:pt x="139" y="126"/>
                </a:cubicBezTo>
                <a:cubicBezTo>
                  <a:pt x="86" y="120"/>
                  <a:pt x="86" y="120"/>
                  <a:pt x="86" y="120"/>
                </a:cubicBezTo>
                <a:cubicBezTo>
                  <a:pt x="89" y="112"/>
                  <a:pt x="95" y="104"/>
                  <a:pt x="102" y="98"/>
                </a:cubicBezTo>
                <a:close/>
                <a:moveTo>
                  <a:pt x="97" y="196"/>
                </a:moveTo>
                <a:cubicBezTo>
                  <a:pt x="84" y="182"/>
                  <a:pt x="79" y="164"/>
                  <a:pt x="79" y="146"/>
                </a:cubicBezTo>
                <a:cubicBezTo>
                  <a:pt x="124" y="171"/>
                  <a:pt x="124" y="171"/>
                  <a:pt x="124" y="171"/>
                </a:cubicBezTo>
                <a:cubicBezTo>
                  <a:pt x="145" y="218"/>
                  <a:pt x="145" y="218"/>
                  <a:pt x="145" y="218"/>
                </a:cubicBezTo>
                <a:cubicBezTo>
                  <a:pt x="127" y="217"/>
                  <a:pt x="110" y="210"/>
                  <a:pt x="97" y="196"/>
                </a:cubicBezTo>
                <a:close/>
                <a:moveTo>
                  <a:pt x="170" y="161"/>
                </a:moveTo>
                <a:cubicBezTo>
                  <a:pt x="207" y="112"/>
                  <a:pt x="207" y="112"/>
                  <a:pt x="207" y="112"/>
                </a:cubicBezTo>
                <a:cubicBezTo>
                  <a:pt x="225" y="140"/>
                  <a:pt x="220" y="177"/>
                  <a:pt x="195" y="200"/>
                </a:cubicBezTo>
                <a:cubicBezTo>
                  <a:pt x="188" y="207"/>
                  <a:pt x="180" y="211"/>
                  <a:pt x="172" y="214"/>
                </a:cubicBezTo>
                <a:lnTo>
                  <a:pt x="170" y="161"/>
                </a:lnTo>
                <a:close/>
                <a:moveTo>
                  <a:pt x="61" y="238"/>
                </a:moveTo>
                <a:cubicBezTo>
                  <a:pt x="88" y="213"/>
                  <a:pt x="88" y="213"/>
                  <a:pt x="88" y="213"/>
                </a:cubicBezTo>
                <a:cubicBezTo>
                  <a:pt x="106" y="230"/>
                  <a:pt x="130" y="238"/>
                  <a:pt x="153" y="237"/>
                </a:cubicBezTo>
                <a:cubicBezTo>
                  <a:pt x="168" y="272"/>
                  <a:pt x="168" y="272"/>
                  <a:pt x="168" y="272"/>
                </a:cubicBezTo>
                <a:cubicBezTo>
                  <a:pt x="130" y="278"/>
                  <a:pt x="90" y="266"/>
                  <a:pt x="61" y="238"/>
                </a:cubicBezTo>
                <a:close/>
                <a:moveTo>
                  <a:pt x="265" y="193"/>
                </a:moveTo>
                <a:cubicBezTo>
                  <a:pt x="258" y="211"/>
                  <a:pt x="248" y="227"/>
                  <a:pt x="233" y="241"/>
                </a:cubicBezTo>
                <a:cubicBezTo>
                  <a:pt x="215" y="257"/>
                  <a:pt x="195" y="267"/>
                  <a:pt x="173" y="271"/>
                </a:cubicBezTo>
                <a:cubicBezTo>
                  <a:pt x="172" y="234"/>
                  <a:pt x="172" y="234"/>
                  <a:pt x="172" y="234"/>
                </a:cubicBezTo>
                <a:cubicBezTo>
                  <a:pt x="185" y="230"/>
                  <a:pt x="197" y="224"/>
                  <a:pt x="208" y="214"/>
                </a:cubicBezTo>
                <a:cubicBezTo>
                  <a:pt x="218" y="205"/>
                  <a:pt x="225" y="194"/>
                  <a:pt x="230" y="182"/>
                </a:cubicBezTo>
                <a:lnTo>
                  <a:pt x="265" y="193"/>
                </a:lnTo>
                <a:close/>
                <a:moveTo>
                  <a:pt x="269" y="180"/>
                </a:moveTo>
                <a:cubicBezTo>
                  <a:pt x="234" y="169"/>
                  <a:pt x="234" y="169"/>
                  <a:pt x="234" y="169"/>
                </a:cubicBezTo>
                <a:cubicBezTo>
                  <a:pt x="240" y="144"/>
                  <a:pt x="235" y="117"/>
                  <a:pt x="219" y="96"/>
                </a:cubicBezTo>
                <a:cubicBezTo>
                  <a:pt x="241" y="66"/>
                  <a:pt x="241" y="66"/>
                  <a:pt x="241" y="66"/>
                </a:cubicBezTo>
                <a:cubicBezTo>
                  <a:pt x="270" y="98"/>
                  <a:pt x="279" y="141"/>
                  <a:pt x="269" y="180"/>
                </a:cubicBezTo>
                <a:close/>
                <a:moveTo>
                  <a:pt x="157" y="159"/>
                </a:moveTo>
                <a:cubicBezTo>
                  <a:pt x="152" y="163"/>
                  <a:pt x="144" y="163"/>
                  <a:pt x="139" y="158"/>
                </a:cubicBezTo>
                <a:cubicBezTo>
                  <a:pt x="134" y="152"/>
                  <a:pt x="134" y="144"/>
                  <a:pt x="140" y="139"/>
                </a:cubicBezTo>
                <a:cubicBezTo>
                  <a:pt x="145" y="134"/>
                  <a:pt x="153" y="135"/>
                  <a:pt x="158" y="140"/>
                </a:cubicBezTo>
                <a:cubicBezTo>
                  <a:pt x="163" y="145"/>
                  <a:pt x="163" y="154"/>
                  <a:pt x="157" y="159"/>
                </a:cubicBezTo>
                <a:close/>
                <a:moveTo>
                  <a:pt x="240" y="64"/>
                </a:moveTo>
                <a:cubicBezTo>
                  <a:pt x="208" y="84"/>
                  <a:pt x="208" y="84"/>
                  <a:pt x="208" y="84"/>
                </a:cubicBezTo>
                <a:cubicBezTo>
                  <a:pt x="188" y="66"/>
                  <a:pt x="161" y="58"/>
                  <a:pt x="136" y="62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68" y="19"/>
                  <a:pt x="210" y="32"/>
                  <a:pt x="240" y="64"/>
                </a:cubicBezTo>
                <a:close/>
                <a:moveTo>
                  <a:pt x="115" y="29"/>
                </a:moveTo>
                <a:cubicBezTo>
                  <a:pt x="123" y="65"/>
                  <a:pt x="123" y="65"/>
                  <a:pt x="123" y="65"/>
                </a:cubicBezTo>
                <a:cubicBezTo>
                  <a:pt x="111" y="68"/>
                  <a:pt x="99" y="75"/>
                  <a:pt x="89" y="84"/>
                </a:cubicBezTo>
                <a:cubicBezTo>
                  <a:pt x="79" y="93"/>
                  <a:pt x="71" y="105"/>
                  <a:pt x="66" y="118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35" y="92"/>
                  <a:pt x="47" y="73"/>
                  <a:pt x="64" y="57"/>
                </a:cubicBezTo>
                <a:cubicBezTo>
                  <a:pt x="79" y="43"/>
                  <a:pt x="97" y="34"/>
                  <a:pt x="115" y="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40"/>
          <p:cNvSpPr>
            <a:spLocks/>
          </p:cNvSpPr>
          <p:nvPr/>
        </p:nvSpPr>
        <p:spPr bwMode="auto">
          <a:xfrm>
            <a:off x="5206893" y="1842849"/>
            <a:ext cx="187717" cy="200093"/>
          </a:xfrm>
          <a:custGeom>
            <a:avLst/>
            <a:gdLst>
              <a:gd name="T0" fmla="*/ 73 w 76"/>
              <a:gd name="T1" fmla="*/ 1 h 81"/>
              <a:gd name="T2" fmla="*/ 64 w 76"/>
              <a:gd name="T3" fmla="*/ 7 h 81"/>
              <a:gd name="T4" fmla="*/ 54 w 76"/>
              <a:gd name="T5" fmla="*/ 17 h 81"/>
              <a:gd name="T6" fmla="*/ 48 w 76"/>
              <a:gd name="T7" fmla="*/ 23 h 81"/>
              <a:gd name="T8" fmla="*/ 45 w 76"/>
              <a:gd name="T9" fmla="*/ 26 h 81"/>
              <a:gd name="T10" fmla="*/ 42 w 76"/>
              <a:gd name="T11" fmla="*/ 29 h 81"/>
              <a:gd name="T12" fmla="*/ 31 w 76"/>
              <a:gd name="T13" fmla="*/ 42 h 81"/>
              <a:gd name="T14" fmla="*/ 23 w 76"/>
              <a:gd name="T15" fmla="*/ 55 h 81"/>
              <a:gd name="T16" fmla="*/ 21 w 76"/>
              <a:gd name="T17" fmla="*/ 58 h 81"/>
              <a:gd name="T18" fmla="*/ 19 w 76"/>
              <a:gd name="T19" fmla="*/ 54 h 81"/>
              <a:gd name="T20" fmla="*/ 0 w 76"/>
              <a:gd name="T21" fmla="*/ 27 h 81"/>
              <a:gd name="T22" fmla="*/ 13 w 76"/>
              <a:gd name="T23" fmla="*/ 50 h 81"/>
              <a:gd name="T24" fmla="*/ 18 w 76"/>
              <a:gd name="T25" fmla="*/ 61 h 81"/>
              <a:gd name="T26" fmla="*/ 14 w 76"/>
              <a:gd name="T27" fmla="*/ 71 h 81"/>
              <a:gd name="T28" fmla="*/ 12 w 76"/>
              <a:gd name="T29" fmla="*/ 80 h 81"/>
              <a:gd name="T30" fmla="*/ 18 w 76"/>
              <a:gd name="T31" fmla="*/ 80 h 81"/>
              <a:gd name="T32" fmla="*/ 24 w 76"/>
              <a:gd name="T33" fmla="*/ 72 h 81"/>
              <a:gd name="T34" fmla="*/ 30 w 76"/>
              <a:gd name="T35" fmla="*/ 59 h 81"/>
              <a:gd name="T36" fmla="*/ 37 w 76"/>
              <a:gd name="T37" fmla="*/ 46 h 81"/>
              <a:gd name="T38" fmla="*/ 46 w 76"/>
              <a:gd name="T39" fmla="*/ 32 h 81"/>
              <a:gd name="T40" fmla="*/ 49 w 76"/>
              <a:gd name="T41" fmla="*/ 29 h 81"/>
              <a:gd name="T42" fmla="*/ 51 w 76"/>
              <a:gd name="T43" fmla="*/ 25 h 81"/>
              <a:gd name="T44" fmla="*/ 56 w 76"/>
              <a:gd name="T45" fmla="*/ 19 h 81"/>
              <a:gd name="T46" fmla="*/ 65 w 76"/>
              <a:gd name="T47" fmla="*/ 8 h 81"/>
              <a:gd name="T48" fmla="*/ 73 w 76"/>
              <a:gd name="T49" fmla="*/ 2 h 81"/>
              <a:gd name="T50" fmla="*/ 76 w 76"/>
              <a:gd name="T51" fmla="*/ 0 h 81"/>
              <a:gd name="T52" fmla="*/ 73 w 76"/>
              <a:gd name="T53" fmla="*/ 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6" h="81">
                <a:moveTo>
                  <a:pt x="73" y="1"/>
                </a:moveTo>
                <a:cubicBezTo>
                  <a:pt x="70" y="2"/>
                  <a:pt x="67" y="4"/>
                  <a:pt x="64" y="7"/>
                </a:cubicBezTo>
                <a:cubicBezTo>
                  <a:pt x="61" y="10"/>
                  <a:pt x="57" y="13"/>
                  <a:pt x="54" y="17"/>
                </a:cubicBezTo>
                <a:cubicBezTo>
                  <a:pt x="48" y="23"/>
                  <a:pt x="48" y="23"/>
                  <a:pt x="48" y="23"/>
                </a:cubicBezTo>
                <a:cubicBezTo>
                  <a:pt x="45" y="26"/>
                  <a:pt x="45" y="26"/>
                  <a:pt x="45" y="26"/>
                </a:cubicBezTo>
                <a:cubicBezTo>
                  <a:pt x="44" y="27"/>
                  <a:pt x="43" y="28"/>
                  <a:pt x="42" y="29"/>
                </a:cubicBezTo>
                <a:cubicBezTo>
                  <a:pt x="38" y="33"/>
                  <a:pt x="35" y="38"/>
                  <a:pt x="31" y="42"/>
                </a:cubicBezTo>
                <a:cubicBezTo>
                  <a:pt x="28" y="46"/>
                  <a:pt x="25" y="51"/>
                  <a:pt x="23" y="55"/>
                </a:cubicBezTo>
                <a:cubicBezTo>
                  <a:pt x="22" y="56"/>
                  <a:pt x="22" y="57"/>
                  <a:pt x="21" y="58"/>
                </a:cubicBezTo>
                <a:cubicBezTo>
                  <a:pt x="20" y="57"/>
                  <a:pt x="20" y="55"/>
                  <a:pt x="19" y="54"/>
                </a:cubicBezTo>
                <a:cubicBezTo>
                  <a:pt x="14" y="44"/>
                  <a:pt x="6" y="36"/>
                  <a:pt x="0" y="27"/>
                </a:cubicBezTo>
                <a:cubicBezTo>
                  <a:pt x="4" y="34"/>
                  <a:pt x="9" y="42"/>
                  <a:pt x="13" y="50"/>
                </a:cubicBezTo>
                <a:cubicBezTo>
                  <a:pt x="15" y="53"/>
                  <a:pt x="17" y="57"/>
                  <a:pt x="18" y="61"/>
                </a:cubicBezTo>
                <a:cubicBezTo>
                  <a:pt x="19" y="64"/>
                  <a:pt x="15" y="68"/>
                  <a:pt x="14" y="71"/>
                </a:cubicBezTo>
                <a:cubicBezTo>
                  <a:pt x="13" y="73"/>
                  <a:pt x="11" y="78"/>
                  <a:pt x="12" y="80"/>
                </a:cubicBezTo>
                <a:cubicBezTo>
                  <a:pt x="13" y="81"/>
                  <a:pt x="16" y="80"/>
                  <a:pt x="18" y="80"/>
                </a:cubicBezTo>
                <a:cubicBezTo>
                  <a:pt x="21" y="79"/>
                  <a:pt x="23" y="75"/>
                  <a:pt x="24" y="72"/>
                </a:cubicBezTo>
                <a:cubicBezTo>
                  <a:pt x="25" y="67"/>
                  <a:pt x="28" y="63"/>
                  <a:pt x="30" y="59"/>
                </a:cubicBezTo>
                <a:cubicBezTo>
                  <a:pt x="32" y="55"/>
                  <a:pt x="34" y="50"/>
                  <a:pt x="37" y="46"/>
                </a:cubicBezTo>
                <a:cubicBezTo>
                  <a:pt x="39" y="41"/>
                  <a:pt x="43" y="36"/>
                  <a:pt x="46" y="32"/>
                </a:cubicBezTo>
                <a:cubicBezTo>
                  <a:pt x="47" y="31"/>
                  <a:pt x="48" y="30"/>
                  <a:pt x="49" y="29"/>
                </a:cubicBezTo>
                <a:cubicBezTo>
                  <a:pt x="51" y="25"/>
                  <a:pt x="51" y="25"/>
                  <a:pt x="51" y="25"/>
                </a:cubicBezTo>
                <a:cubicBezTo>
                  <a:pt x="56" y="19"/>
                  <a:pt x="56" y="19"/>
                  <a:pt x="56" y="19"/>
                </a:cubicBezTo>
                <a:cubicBezTo>
                  <a:pt x="59" y="15"/>
                  <a:pt x="62" y="11"/>
                  <a:pt x="65" y="8"/>
                </a:cubicBezTo>
                <a:cubicBezTo>
                  <a:pt x="68" y="5"/>
                  <a:pt x="71" y="3"/>
                  <a:pt x="73" y="2"/>
                </a:cubicBezTo>
                <a:cubicBezTo>
                  <a:pt x="75" y="0"/>
                  <a:pt x="76" y="0"/>
                  <a:pt x="76" y="0"/>
                </a:cubicBezTo>
                <a:cubicBezTo>
                  <a:pt x="76" y="0"/>
                  <a:pt x="75" y="0"/>
                  <a:pt x="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1"/>
          <p:cNvSpPr>
            <a:spLocks/>
          </p:cNvSpPr>
          <p:nvPr/>
        </p:nvSpPr>
        <p:spPr bwMode="auto">
          <a:xfrm>
            <a:off x="5105815" y="1770650"/>
            <a:ext cx="150586" cy="195968"/>
          </a:xfrm>
          <a:custGeom>
            <a:avLst/>
            <a:gdLst>
              <a:gd name="T0" fmla="*/ 1 w 61"/>
              <a:gd name="T1" fmla="*/ 0 h 79"/>
              <a:gd name="T2" fmla="*/ 3 w 61"/>
              <a:gd name="T3" fmla="*/ 29 h 79"/>
              <a:gd name="T4" fmla="*/ 24 w 61"/>
              <a:gd name="T5" fmla="*/ 66 h 79"/>
              <a:gd name="T6" fmla="*/ 55 w 61"/>
              <a:gd name="T7" fmla="*/ 72 h 79"/>
              <a:gd name="T8" fmla="*/ 61 w 61"/>
              <a:gd name="T9" fmla="*/ 51 h 79"/>
              <a:gd name="T10" fmla="*/ 41 w 61"/>
              <a:gd name="T11" fmla="*/ 17 h 79"/>
              <a:gd name="T12" fmla="*/ 1 w 61"/>
              <a:gd name="T1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79">
                <a:moveTo>
                  <a:pt x="1" y="0"/>
                </a:moveTo>
                <a:cubicBezTo>
                  <a:pt x="0" y="8"/>
                  <a:pt x="1" y="22"/>
                  <a:pt x="3" y="29"/>
                </a:cubicBezTo>
                <a:cubicBezTo>
                  <a:pt x="8" y="45"/>
                  <a:pt x="13" y="54"/>
                  <a:pt x="24" y="66"/>
                </a:cubicBezTo>
                <a:cubicBezTo>
                  <a:pt x="32" y="74"/>
                  <a:pt x="49" y="79"/>
                  <a:pt x="55" y="72"/>
                </a:cubicBezTo>
                <a:cubicBezTo>
                  <a:pt x="61" y="66"/>
                  <a:pt x="61" y="57"/>
                  <a:pt x="61" y="51"/>
                </a:cubicBezTo>
                <a:cubicBezTo>
                  <a:pt x="60" y="39"/>
                  <a:pt x="50" y="25"/>
                  <a:pt x="41" y="17"/>
                </a:cubicBezTo>
                <a:cubicBezTo>
                  <a:pt x="24" y="3"/>
                  <a:pt x="9" y="5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42"/>
          <p:cNvSpPr>
            <a:spLocks/>
          </p:cNvSpPr>
          <p:nvPr/>
        </p:nvSpPr>
        <p:spPr bwMode="auto">
          <a:xfrm>
            <a:off x="5281155" y="1658227"/>
            <a:ext cx="438349" cy="325925"/>
          </a:xfrm>
          <a:custGeom>
            <a:avLst/>
            <a:gdLst>
              <a:gd name="T0" fmla="*/ 178 w 178"/>
              <a:gd name="T1" fmla="*/ 51 h 131"/>
              <a:gd name="T2" fmla="*/ 117 w 178"/>
              <a:gd name="T3" fmla="*/ 7 h 131"/>
              <a:gd name="T4" fmla="*/ 20 w 178"/>
              <a:gd name="T5" fmla="*/ 33 h 131"/>
              <a:gd name="T6" fmla="*/ 24 w 178"/>
              <a:gd name="T7" fmla="*/ 104 h 131"/>
              <a:gd name="T8" fmla="*/ 128 w 178"/>
              <a:gd name="T9" fmla="*/ 72 h 131"/>
              <a:gd name="T10" fmla="*/ 178 w 178"/>
              <a:gd name="T11" fmla="*/ 5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8" h="131">
                <a:moveTo>
                  <a:pt x="178" y="51"/>
                </a:moveTo>
                <a:cubicBezTo>
                  <a:pt x="164" y="29"/>
                  <a:pt x="143" y="12"/>
                  <a:pt x="117" y="7"/>
                </a:cubicBezTo>
                <a:cubicBezTo>
                  <a:pt x="84" y="0"/>
                  <a:pt x="43" y="7"/>
                  <a:pt x="20" y="33"/>
                </a:cubicBezTo>
                <a:cubicBezTo>
                  <a:pt x="1" y="54"/>
                  <a:pt x="0" y="86"/>
                  <a:pt x="24" y="104"/>
                </a:cubicBezTo>
                <a:cubicBezTo>
                  <a:pt x="61" y="131"/>
                  <a:pt x="99" y="96"/>
                  <a:pt x="128" y="72"/>
                </a:cubicBezTo>
                <a:cubicBezTo>
                  <a:pt x="143" y="59"/>
                  <a:pt x="168" y="53"/>
                  <a:pt x="178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46"/>
          <p:cNvSpPr>
            <a:spLocks/>
          </p:cNvSpPr>
          <p:nvPr/>
        </p:nvSpPr>
        <p:spPr bwMode="auto">
          <a:xfrm>
            <a:off x="5356884" y="4128726"/>
            <a:ext cx="252977" cy="305757"/>
          </a:xfrm>
          <a:custGeom>
            <a:avLst/>
            <a:gdLst>
              <a:gd name="T0" fmla="*/ 103 w 115"/>
              <a:gd name="T1" fmla="*/ 29 h 140"/>
              <a:gd name="T2" fmla="*/ 113 w 115"/>
              <a:gd name="T3" fmla="*/ 12 h 140"/>
              <a:gd name="T4" fmla="*/ 96 w 115"/>
              <a:gd name="T5" fmla="*/ 2 h 140"/>
              <a:gd name="T6" fmla="*/ 12 w 115"/>
              <a:gd name="T7" fmla="*/ 25 h 140"/>
              <a:gd name="T8" fmla="*/ 2 w 115"/>
              <a:gd name="T9" fmla="*/ 42 h 140"/>
              <a:gd name="T10" fmla="*/ 20 w 115"/>
              <a:gd name="T11" fmla="*/ 52 h 140"/>
              <a:gd name="T12" fmla="*/ 20 w 115"/>
              <a:gd name="T13" fmla="*/ 52 h 140"/>
              <a:gd name="T14" fmla="*/ 20 w 115"/>
              <a:gd name="T15" fmla="*/ 57 h 140"/>
              <a:gd name="T16" fmla="*/ 13 w 115"/>
              <a:gd name="T17" fmla="*/ 57 h 140"/>
              <a:gd name="T18" fmla="*/ 1 w 115"/>
              <a:gd name="T19" fmla="*/ 72 h 140"/>
              <a:gd name="T20" fmla="*/ 1 w 115"/>
              <a:gd name="T21" fmla="*/ 91 h 140"/>
              <a:gd name="T22" fmla="*/ 13 w 115"/>
              <a:gd name="T23" fmla="*/ 106 h 140"/>
              <a:gd name="T24" fmla="*/ 27 w 115"/>
              <a:gd name="T25" fmla="*/ 106 h 140"/>
              <a:gd name="T26" fmla="*/ 27 w 115"/>
              <a:gd name="T27" fmla="*/ 106 h 140"/>
              <a:gd name="T28" fmla="*/ 27 w 115"/>
              <a:gd name="T29" fmla="*/ 126 h 140"/>
              <a:gd name="T30" fmla="*/ 40 w 115"/>
              <a:gd name="T31" fmla="*/ 140 h 140"/>
              <a:gd name="T32" fmla="*/ 73 w 115"/>
              <a:gd name="T33" fmla="*/ 140 h 140"/>
              <a:gd name="T34" fmla="*/ 86 w 115"/>
              <a:gd name="T35" fmla="*/ 126 h 140"/>
              <a:gd name="T36" fmla="*/ 86 w 115"/>
              <a:gd name="T37" fmla="*/ 106 h 140"/>
              <a:gd name="T38" fmla="*/ 86 w 115"/>
              <a:gd name="T39" fmla="*/ 106 h 140"/>
              <a:gd name="T40" fmla="*/ 99 w 115"/>
              <a:gd name="T41" fmla="*/ 106 h 140"/>
              <a:gd name="T42" fmla="*/ 112 w 115"/>
              <a:gd name="T43" fmla="*/ 91 h 140"/>
              <a:gd name="T44" fmla="*/ 112 w 115"/>
              <a:gd name="T45" fmla="*/ 72 h 140"/>
              <a:gd name="T46" fmla="*/ 99 w 115"/>
              <a:gd name="T47" fmla="*/ 57 h 140"/>
              <a:gd name="T48" fmla="*/ 94 w 115"/>
              <a:gd name="T49" fmla="*/ 57 h 140"/>
              <a:gd name="T50" fmla="*/ 94 w 115"/>
              <a:gd name="T51" fmla="*/ 56 h 140"/>
              <a:gd name="T52" fmla="*/ 94 w 115"/>
              <a:gd name="T53" fmla="*/ 39 h 140"/>
              <a:gd name="T54" fmla="*/ 94 w 115"/>
              <a:gd name="T55" fmla="*/ 39 h 140"/>
              <a:gd name="T56" fmla="*/ 73 w 115"/>
              <a:gd name="T57" fmla="*/ 44 h 140"/>
              <a:gd name="T58" fmla="*/ 73 w 115"/>
              <a:gd name="T59" fmla="*/ 56 h 140"/>
              <a:gd name="T60" fmla="*/ 73 w 115"/>
              <a:gd name="T61" fmla="*/ 57 h 140"/>
              <a:gd name="T62" fmla="*/ 41 w 115"/>
              <a:gd name="T63" fmla="*/ 57 h 140"/>
              <a:gd name="T64" fmla="*/ 41 w 115"/>
              <a:gd name="T65" fmla="*/ 46 h 140"/>
              <a:gd name="T66" fmla="*/ 103 w 115"/>
              <a:gd name="T67" fmla="*/ 2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5" h="140">
                <a:moveTo>
                  <a:pt x="103" y="29"/>
                </a:moveTo>
                <a:cubicBezTo>
                  <a:pt x="111" y="27"/>
                  <a:pt x="115" y="19"/>
                  <a:pt x="113" y="12"/>
                </a:cubicBezTo>
                <a:cubicBezTo>
                  <a:pt x="111" y="4"/>
                  <a:pt x="104" y="0"/>
                  <a:pt x="96" y="2"/>
                </a:cubicBezTo>
                <a:cubicBezTo>
                  <a:pt x="12" y="25"/>
                  <a:pt x="12" y="25"/>
                  <a:pt x="12" y="25"/>
                </a:cubicBezTo>
                <a:cubicBezTo>
                  <a:pt x="5" y="27"/>
                  <a:pt x="0" y="35"/>
                  <a:pt x="2" y="42"/>
                </a:cubicBezTo>
                <a:cubicBezTo>
                  <a:pt x="4" y="50"/>
                  <a:pt x="12" y="54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7" y="57"/>
                  <a:pt x="1" y="64"/>
                  <a:pt x="1" y="72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99"/>
                  <a:pt x="7" y="106"/>
                  <a:pt x="13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27" y="134"/>
                  <a:pt x="37" y="140"/>
                  <a:pt x="40" y="140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76" y="140"/>
                  <a:pt x="86" y="134"/>
                  <a:pt x="86" y="126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106" y="106"/>
                  <a:pt x="112" y="99"/>
                  <a:pt x="112" y="91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64"/>
                  <a:pt x="106" y="57"/>
                  <a:pt x="99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6"/>
                  <a:pt x="94" y="56"/>
                </a:cubicBezTo>
                <a:cubicBezTo>
                  <a:pt x="94" y="39"/>
                  <a:pt x="94" y="39"/>
                  <a:pt x="94" y="39"/>
                </a:cubicBezTo>
                <a:cubicBezTo>
                  <a:pt x="94" y="39"/>
                  <a:pt x="94" y="39"/>
                  <a:pt x="94" y="39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7"/>
                  <a:pt x="73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46"/>
                  <a:pt x="41" y="46"/>
                  <a:pt x="41" y="46"/>
                </a:cubicBezTo>
                <a:lnTo>
                  <a:pt x="103" y="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47"/>
          <p:cNvSpPr>
            <a:spLocks/>
          </p:cNvSpPr>
          <p:nvPr/>
        </p:nvSpPr>
        <p:spPr bwMode="auto">
          <a:xfrm>
            <a:off x="5356884" y="4052287"/>
            <a:ext cx="252977" cy="117389"/>
          </a:xfrm>
          <a:custGeom>
            <a:avLst/>
            <a:gdLst>
              <a:gd name="T0" fmla="*/ 96 w 115"/>
              <a:gd name="T1" fmla="*/ 2 h 54"/>
              <a:gd name="T2" fmla="*/ 12 w 115"/>
              <a:gd name="T3" fmla="*/ 25 h 54"/>
              <a:gd name="T4" fmla="*/ 2 w 115"/>
              <a:gd name="T5" fmla="*/ 42 h 54"/>
              <a:gd name="T6" fmla="*/ 20 w 115"/>
              <a:gd name="T7" fmla="*/ 52 h 54"/>
              <a:gd name="T8" fmla="*/ 103 w 115"/>
              <a:gd name="T9" fmla="*/ 29 h 54"/>
              <a:gd name="T10" fmla="*/ 113 w 115"/>
              <a:gd name="T11" fmla="*/ 12 h 54"/>
              <a:gd name="T12" fmla="*/ 96 w 115"/>
              <a:gd name="T13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54">
                <a:moveTo>
                  <a:pt x="96" y="2"/>
                </a:moveTo>
                <a:cubicBezTo>
                  <a:pt x="12" y="25"/>
                  <a:pt x="12" y="25"/>
                  <a:pt x="12" y="25"/>
                </a:cubicBezTo>
                <a:cubicBezTo>
                  <a:pt x="5" y="27"/>
                  <a:pt x="0" y="35"/>
                  <a:pt x="2" y="42"/>
                </a:cubicBezTo>
                <a:cubicBezTo>
                  <a:pt x="4" y="50"/>
                  <a:pt x="12" y="54"/>
                  <a:pt x="20" y="52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11" y="27"/>
                  <a:pt x="115" y="19"/>
                  <a:pt x="113" y="12"/>
                </a:cubicBezTo>
                <a:cubicBezTo>
                  <a:pt x="111" y="4"/>
                  <a:pt x="104" y="0"/>
                  <a:pt x="96" y="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8"/>
          <p:cNvSpPr>
            <a:spLocks/>
          </p:cNvSpPr>
          <p:nvPr/>
        </p:nvSpPr>
        <p:spPr bwMode="auto">
          <a:xfrm>
            <a:off x="5356884" y="3975848"/>
            <a:ext cx="252977" cy="120119"/>
          </a:xfrm>
          <a:custGeom>
            <a:avLst/>
            <a:gdLst>
              <a:gd name="T0" fmla="*/ 20 w 115"/>
              <a:gd name="T1" fmla="*/ 53 h 55"/>
              <a:gd name="T2" fmla="*/ 103 w 115"/>
              <a:gd name="T3" fmla="*/ 30 h 55"/>
              <a:gd name="T4" fmla="*/ 113 w 115"/>
              <a:gd name="T5" fmla="*/ 12 h 55"/>
              <a:gd name="T6" fmla="*/ 96 w 115"/>
              <a:gd name="T7" fmla="*/ 3 h 55"/>
              <a:gd name="T8" fmla="*/ 12 w 115"/>
              <a:gd name="T9" fmla="*/ 25 h 55"/>
              <a:gd name="T10" fmla="*/ 2 w 115"/>
              <a:gd name="T11" fmla="*/ 43 h 55"/>
              <a:gd name="T12" fmla="*/ 20 w 115"/>
              <a:gd name="T13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55">
                <a:moveTo>
                  <a:pt x="20" y="53"/>
                </a:moveTo>
                <a:cubicBezTo>
                  <a:pt x="103" y="30"/>
                  <a:pt x="103" y="30"/>
                  <a:pt x="103" y="30"/>
                </a:cubicBezTo>
                <a:cubicBezTo>
                  <a:pt x="111" y="28"/>
                  <a:pt x="115" y="20"/>
                  <a:pt x="113" y="12"/>
                </a:cubicBezTo>
                <a:cubicBezTo>
                  <a:pt x="111" y="5"/>
                  <a:pt x="104" y="0"/>
                  <a:pt x="96" y="3"/>
                </a:cubicBezTo>
                <a:cubicBezTo>
                  <a:pt x="12" y="25"/>
                  <a:pt x="12" y="25"/>
                  <a:pt x="12" y="25"/>
                </a:cubicBezTo>
                <a:cubicBezTo>
                  <a:pt x="5" y="28"/>
                  <a:pt x="0" y="35"/>
                  <a:pt x="2" y="43"/>
                </a:cubicBezTo>
                <a:cubicBezTo>
                  <a:pt x="4" y="51"/>
                  <a:pt x="12" y="55"/>
                  <a:pt x="20" y="5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9"/>
          <p:cNvSpPr>
            <a:spLocks/>
          </p:cNvSpPr>
          <p:nvPr/>
        </p:nvSpPr>
        <p:spPr bwMode="auto">
          <a:xfrm>
            <a:off x="5406934" y="3979488"/>
            <a:ext cx="128309" cy="35490"/>
          </a:xfrm>
          <a:custGeom>
            <a:avLst/>
            <a:gdLst>
              <a:gd name="T0" fmla="*/ 58 w 58"/>
              <a:gd name="T1" fmla="*/ 0 h 16"/>
              <a:gd name="T2" fmla="*/ 11 w 58"/>
              <a:gd name="T3" fmla="*/ 0 h 16"/>
              <a:gd name="T4" fmla="*/ 3 w 58"/>
              <a:gd name="T5" fmla="*/ 3 h 16"/>
              <a:gd name="T6" fmla="*/ 0 w 58"/>
              <a:gd name="T7" fmla="*/ 12 h 16"/>
              <a:gd name="T8" fmla="*/ 1 w 58"/>
              <a:gd name="T9" fmla="*/ 16 h 16"/>
              <a:gd name="T10" fmla="*/ 58 w 58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16">
                <a:moveTo>
                  <a:pt x="58" y="0"/>
                </a:move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5" y="1"/>
                  <a:pt x="3" y="3"/>
                </a:cubicBezTo>
                <a:cubicBezTo>
                  <a:pt x="1" y="5"/>
                  <a:pt x="0" y="8"/>
                  <a:pt x="0" y="12"/>
                </a:cubicBezTo>
                <a:cubicBezTo>
                  <a:pt x="0" y="13"/>
                  <a:pt x="0" y="14"/>
                  <a:pt x="1" y="16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3"/>
          <p:cNvSpPr>
            <a:spLocks noEditPoints="1"/>
          </p:cNvSpPr>
          <p:nvPr/>
        </p:nvSpPr>
        <p:spPr bwMode="auto">
          <a:xfrm>
            <a:off x="6631705" y="5266681"/>
            <a:ext cx="316451" cy="414829"/>
          </a:xfrm>
          <a:custGeom>
            <a:avLst/>
            <a:gdLst>
              <a:gd name="T0" fmla="*/ 155 w 160"/>
              <a:gd name="T1" fmla="*/ 37 h 211"/>
              <a:gd name="T2" fmla="*/ 94 w 160"/>
              <a:gd name="T3" fmla="*/ 2 h 211"/>
              <a:gd name="T4" fmla="*/ 83 w 160"/>
              <a:gd name="T5" fmla="*/ 6 h 211"/>
              <a:gd name="T6" fmla="*/ 85 w 160"/>
              <a:gd name="T7" fmla="*/ 19 h 211"/>
              <a:gd name="T8" fmla="*/ 89 w 160"/>
              <a:gd name="T9" fmla="*/ 21 h 211"/>
              <a:gd name="T10" fmla="*/ 5 w 160"/>
              <a:gd name="T11" fmla="*/ 165 h 211"/>
              <a:gd name="T12" fmla="*/ 2 w 160"/>
              <a:gd name="T13" fmla="*/ 187 h 211"/>
              <a:gd name="T14" fmla="*/ 15 w 160"/>
              <a:gd name="T15" fmla="*/ 205 h 211"/>
              <a:gd name="T16" fmla="*/ 17 w 160"/>
              <a:gd name="T17" fmla="*/ 206 h 211"/>
              <a:gd name="T18" fmla="*/ 39 w 160"/>
              <a:gd name="T19" fmla="*/ 209 h 211"/>
              <a:gd name="T20" fmla="*/ 57 w 160"/>
              <a:gd name="T21" fmla="*/ 195 h 211"/>
              <a:gd name="T22" fmla="*/ 141 w 160"/>
              <a:gd name="T23" fmla="*/ 52 h 211"/>
              <a:gd name="T24" fmla="*/ 145 w 160"/>
              <a:gd name="T25" fmla="*/ 54 h 211"/>
              <a:gd name="T26" fmla="*/ 157 w 160"/>
              <a:gd name="T27" fmla="*/ 50 h 211"/>
              <a:gd name="T28" fmla="*/ 155 w 160"/>
              <a:gd name="T29" fmla="*/ 37 h 211"/>
              <a:gd name="T30" fmla="*/ 96 w 160"/>
              <a:gd name="T31" fmla="*/ 117 h 211"/>
              <a:gd name="T32" fmla="*/ 54 w 160"/>
              <a:gd name="T33" fmla="*/ 92 h 211"/>
              <a:gd name="T34" fmla="*/ 94 w 160"/>
              <a:gd name="T35" fmla="*/ 24 h 211"/>
              <a:gd name="T36" fmla="*/ 136 w 160"/>
              <a:gd name="T37" fmla="*/ 48 h 211"/>
              <a:gd name="T38" fmla="*/ 96 w 160"/>
              <a:gd name="T39" fmla="*/ 117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211">
                <a:moveTo>
                  <a:pt x="155" y="37"/>
                </a:moveTo>
                <a:cubicBezTo>
                  <a:pt x="94" y="2"/>
                  <a:pt x="94" y="2"/>
                  <a:pt x="94" y="2"/>
                </a:cubicBezTo>
                <a:cubicBezTo>
                  <a:pt x="91" y="0"/>
                  <a:pt x="85" y="2"/>
                  <a:pt x="83" y="6"/>
                </a:cubicBezTo>
                <a:cubicBezTo>
                  <a:pt x="80" y="11"/>
                  <a:pt x="81" y="16"/>
                  <a:pt x="85" y="19"/>
                </a:cubicBezTo>
                <a:cubicBezTo>
                  <a:pt x="89" y="21"/>
                  <a:pt x="89" y="21"/>
                  <a:pt x="89" y="21"/>
                </a:cubicBezTo>
                <a:cubicBezTo>
                  <a:pt x="5" y="165"/>
                  <a:pt x="5" y="165"/>
                  <a:pt x="5" y="165"/>
                </a:cubicBezTo>
                <a:cubicBezTo>
                  <a:pt x="1" y="171"/>
                  <a:pt x="0" y="179"/>
                  <a:pt x="2" y="187"/>
                </a:cubicBezTo>
                <a:cubicBezTo>
                  <a:pt x="4" y="195"/>
                  <a:pt x="9" y="201"/>
                  <a:pt x="15" y="205"/>
                </a:cubicBezTo>
                <a:cubicBezTo>
                  <a:pt x="17" y="206"/>
                  <a:pt x="17" y="206"/>
                  <a:pt x="17" y="206"/>
                </a:cubicBezTo>
                <a:cubicBezTo>
                  <a:pt x="23" y="210"/>
                  <a:pt x="31" y="211"/>
                  <a:pt x="39" y="209"/>
                </a:cubicBezTo>
                <a:cubicBezTo>
                  <a:pt x="47" y="207"/>
                  <a:pt x="53" y="202"/>
                  <a:pt x="57" y="195"/>
                </a:cubicBezTo>
                <a:cubicBezTo>
                  <a:pt x="141" y="52"/>
                  <a:pt x="141" y="52"/>
                  <a:pt x="141" y="52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49" y="56"/>
                  <a:pt x="154" y="54"/>
                  <a:pt x="157" y="50"/>
                </a:cubicBezTo>
                <a:cubicBezTo>
                  <a:pt x="160" y="45"/>
                  <a:pt x="159" y="40"/>
                  <a:pt x="155" y="37"/>
                </a:cubicBezTo>
                <a:close/>
                <a:moveTo>
                  <a:pt x="96" y="117"/>
                </a:moveTo>
                <a:cubicBezTo>
                  <a:pt x="54" y="92"/>
                  <a:pt x="54" y="92"/>
                  <a:pt x="54" y="92"/>
                </a:cubicBezTo>
                <a:cubicBezTo>
                  <a:pt x="94" y="24"/>
                  <a:pt x="94" y="24"/>
                  <a:pt x="94" y="24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11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57"/>
          <p:cNvSpPr>
            <a:spLocks noEditPoints="1"/>
          </p:cNvSpPr>
          <p:nvPr/>
        </p:nvSpPr>
        <p:spPr bwMode="auto">
          <a:xfrm>
            <a:off x="6701484" y="2821985"/>
            <a:ext cx="293884" cy="394530"/>
          </a:xfrm>
          <a:custGeom>
            <a:avLst/>
            <a:gdLst>
              <a:gd name="T0" fmla="*/ 61 w 122"/>
              <a:gd name="T1" fmla="*/ 0 h 163"/>
              <a:gd name="T2" fmla="*/ 0 w 122"/>
              <a:gd name="T3" fmla="*/ 61 h 163"/>
              <a:gd name="T4" fmla="*/ 40 w 122"/>
              <a:gd name="T5" fmla="*/ 118 h 163"/>
              <a:gd name="T6" fmla="*/ 40 w 122"/>
              <a:gd name="T7" fmla="*/ 153 h 163"/>
              <a:gd name="T8" fmla="*/ 47 w 122"/>
              <a:gd name="T9" fmla="*/ 156 h 163"/>
              <a:gd name="T10" fmla="*/ 52 w 122"/>
              <a:gd name="T11" fmla="*/ 163 h 163"/>
              <a:gd name="T12" fmla="*/ 70 w 122"/>
              <a:gd name="T13" fmla="*/ 163 h 163"/>
              <a:gd name="T14" fmla="*/ 75 w 122"/>
              <a:gd name="T15" fmla="*/ 156 h 163"/>
              <a:gd name="T16" fmla="*/ 81 w 122"/>
              <a:gd name="T17" fmla="*/ 153 h 163"/>
              <a:gd name="T18" fmla="*/ 81 w 122"/>
              <a:gd name="T19" fmla="*/ 153 h 163"/>
              <a:gd name="T20" fmla="*/ 81 w 122"/>
              <a:gd name="T21" fmla="*/ 118 h 163"/>
              <a:gd name="T22" fmla="*/ 122 w 122"/>
              <a:gd name="T23" fmla="*/ 61 h 163"/>
              <a:gd name="T24" fmla="*/ 61 w 122"/>
              <a:gd name="T25" fmla="*/ 0 h 163"/>
              <a:gd name="T26" fmla="*/ 61 w 122"/>
              <a:gd name="T27" fmla="*/ 113 h 163"/>
              <a:gd name="T28" fmla="*/ 9 w 122"/>
              <a:gd name="T29" fmla="*/ 61 h 163"/>
              <a:gd name="T30" fmla="*/ 61 w 122"/>
              <a:gd name="T31" fmla="*/ 9 h 163"/>
              <a:gd name="T32" fmla="*/ 113 w 122"/>
              <a:gd name="T33" fmla="*/ 61 h 163"/>
              <a:gd name="T34" fmla="*/ 61 w 122"/>
              <a:gd name="T35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2" h="163">
                <a:moveTo>
                  <a:pt x="61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87"/>
                  <a:pt x="17" y="110"/>
                  <a:pt x="40" y="118"/>
                </a:cubicBezTo>
                <a:cubicBezTo>
                  <a:pt x="40" y="153"/>
                  <a:pt x="40" y="153"/>
                  <a:pt x="40" y="153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70" y="163"/>
                  <a:pt x="70" y="163"/>
                  <a:pt x="70" y="163"/>
                </a:cubicBezTo>
                <a:cubicBezTo>
                  <a:pt x="75" y="156"/>
                  <a:pt x="75" y="156"/>
                  <a:pt x="75" y="156"/>
                </a:cubicBezTo>
                <a:cubicBezTo>
                  <a:pt x="81" y="153"/>
                  <a:pt x="81" y="153"/>
                  <a:pt x="81" y="153"/>
                </a:cubicBezTo>
                <a:cubicBezTo>
                  <a:pt x="81" y="153"/>
                  <a:pt x="81" y="153"/>
                  <a:pt x="81" y="153"/>
                </a:cubicBezTo>
                <a:cubicBezTo>
                  <a:pt x="81" y="118"/>
                  <a:pt x="81" y="118"/>
                  <a:pt x="81" y="118"/>
                </a:cubicBezTo>
                <a:cubicBezTo>
                  <a:pt x="105" y="110"/>
                  <a:pt x="122" y="87"/>
                  <a:pt x="122" y="61"/>
                </a:cubicBezTo>
                <a:cubicBezTo>
                  <a:pt x="122" y="27"/>
                  <a:pt x="94" y="0"/>
                  <a:pt x="61" y="0"/>
                </a:cubicBezTo>
                <a:close/>
                <a:moveTo>
                  <a:pt x="61" y="113"/>
                </a:moveTo>
                <a:cubicBezTo>
                  <a:pt x="32" y="113"/>
                  <a:pt x="9" y="90"/>
                  <a:pt x="9" y="61"/>
                </a:cubicBezTo>
                <a:cubicBezTo>
                  <a:pt x="9" y="32"/>
                  <a:pt x="32" y="9"/>
                  <a:pt x="61" y="9"/>
                </a:cubicBezTo>
                <a:cubicBezTo>
                  <a:pt x="90" y="9"/>
                  <a:pt x="113" y="32"/>
                  <a:pt x="113" y="61"/>
                </a:cubicBezTo>
                <a:cubicBezTo>
                  <a:pt x="113" y="90"/>
                  <a:pt x="90" y="113"/>
                  <a:pt x="61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58"/>
          <p:cNvSpPr>
            <a:spLocks/>
          </p:cNvSpPr>
          <p:nvPr/>
        </p:nvSpPr>
        <p:spPr bwMode="auto">
          <a:xfrm>
            <a:off x="6626000" y="3037366"/>
            <a:ext cx="65420" cy="41264"/>
          </a:xfrm>
          <a:custGeom>
            <a:avLst/>
            <a:gdLst>
              <a:gd name="T0" fmla="*/ 0 w 27"/>
              <a:gd name="T1" fmla="*/ 7 h 17"/>
              <a:gd name="T2" fmla="*/ 4 w 27"/>
              <a:gd name="T3" fmla="*/ 17 h 17"/>
              <a:gd name="T4" fmla="*/ 27 w 27"/>
              <a:gd name="T5" fmla="*/ 4 h 17"/>
              <a:gd name="T6" fmla="*/ 26 w 27"/>
              <a:gd name="T7" fmla="*/ 0 h 17"/>
              <a:gd name="T8" fmla="*/ 0 w 27"/>
              <a:gd name="T9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7">
                <a:moveTo>
                  <a:pt x="0" y="7"/>
                </a:moveTo>
                <a:cubicBezTo>
                  <a:pt x="1" y="10"/>
                  <a:pt x="2" y="13"/>
                  <a:pt x="4" y="1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6" y="1"/>
                  <a:pt x="26" y="0"/>
                </a:cubicBezTo>
                <a:lnTo>
                  <a:pt x="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59"/>
          <p:cNvSpPr>
            <a:spLocks/>
          </p:cNvSpPr>
          <p:nvPr/>
        </p:nvSpPr>
        <p:spPr bwMode="auto">
          <a:xfrm>
            <a:off x="7005433" y="2877340"/>
            <a:ext cx="65420" cy="41264"/>
          </a:xfrm>
          <a:custGeom>
            <a:avLst/>
            <a:gdLst>
              <a:gd name="T0" fmla="*/ 27 w 27"/>
              <a:gd name="T1" fmla="*/ 10 h 17"/>
              <a:gd name="T2" fmla="*/ 23 w 27"/>
              <a:gd name="T3" fmla="*/ 0 h 17"/>
              <a:gd name="T4" fmla="*/ 0 w 27"/>
              <a:gd name="T5" fmla="*/ 13 h 17"/>
              <a:gd name="T6" fmla="*/ 2 w 27"/>
              <a:gd name="T7" fmla="*/ 17 h 17"/>
              <a:gd name="T8" fmla="*/ 27 w 27"/>
              <a:gd name="T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7">
                <a:moveTo>
                  <a:pt x="27" y="10"/>
                </a:moveTo>
                <a:cubicBezTo>
                  <a:pt x="26" y="7"/>
                  <a:pt x="25" y="3"/>
                  <a:pt x="23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6"/>
                  <a:pt x="2" y="17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60"/>
          <p:cNvSpPr>
            <a:spLocks/>
          </p:cNvSpPr>
          <p:nvPr/>
        </p:nvSpPr>
        <p:spPr bwMode="auto">
          <a:xfrm>
            <a:off x="6626000" y="2877340"/>
            <a:ext cx="68439" cy="41264"/>
          </a:xfrm>
          <a:custGeom>
            <a:avLst/>
            <a:gdLst>
              <a:gd name="T0" fmla="*/ 0 w 28"/>
              <a:gd name="T1" fmla="*/ 10 h 17"/>
              <a:gd name="T2" fmla="*/ 26 w 28"/>
              <a:gd name="T3" fmla="*/ 17 h 17"/>
              <a:gd name="T4" fmla="*/ 28 w 28"/>
              <a:gd name="T5" fmla="*/ 13 h 17"/>
              <a:gd name="T6" fmla="*/ 4 w 28"/>
              <a:gd name="T7" fmla="*/ 0 h 17"/>
              <a:gd name="T8" fmla="*/ 0 w 28"/>
              <a:gd name="T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0" y="10"/>
                </a:moveTo>
                <a:cubicBezTo>
                  <a:pt x="26" y="17"/>
                  <a:pt x="26" y="17"/>
                  <a:pt x="26" y="17"/>
                </a:cubicBezTo>
                <a:cubicBezTo>
                  <a:pt x="26" y="15"/>
                  <a:pt x="27" y="14"/>
                  <a:pt x="28" y="13"/>
                </a:cubicBezTo>
                <a:cubicBezTo>
                  <a:pt x="4" y="0"/>
                  <a:pt x="4" y="0"/>
                  <a:pt x="4" y="0"/>
                </a:cubicBezTo>
                <a:cubicBezTo>
                  <a:pt x="3" y="3"/>
                  <a:pt x="1" y="6"/>
                  <a:pt x="0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1"/>
          <p:cNvSpPr>
            <a:spLocks/>
          </p:cNvSpPr>
          <p:nvPr/>
        </p:nvSpPr>
        <p:spPr bwMode="auto">
          <a:xfrm>
            <a:off x="7005433" y="3037366"/>
            <a:ext cx="65420" cy="41264"/>
          </a:xfrm>
          <a:custGeom>
            <a:avLst/>
            <a:gdLst>
              <a:gd name="T0" fmla="*/ 0 w 27"/>
              <a:gd name="T1" fmla="*/ 4 h 17"/>
              <a:gd name="T2" fmla="*/ 23 w 27"/>
              <a:gd name="T3" fmla="*/ 17 h 17"/>
              <a:gd name="T4" fmla="*/ 27 w 27"/>
              <a:gd name="T5" fmla="*/ 7 h 17"/>
              <a:gd name="T6" fmla="*/ 2 w 27"/>
              <a:gd name="T7" fmla="*/ 0 h 17"/>
              <a:gd name="T8" fmla="*/ 0 w 27"/>
              <a:gd name="T9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7">
                <a:moveTo>
                  <a:pt x="0" y="4"/>
                </a:moveTo>
                <a:cubicBezTo>
                  <a:pt x="23" y="17"/>
                  <a:pt x="23" y="17"/>
                  <a:pt x="23" y="17"/>
                </a:cubicBezTo>
                <a:cubicBezTo>
                  <a:pt x="25" y="14"/>
                  <a:pt x="26" y="10"/>
                  <a:pt x="27" y="7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3"/>
                  <a:pt x="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62"/>
          <p:cNvSpPr>
            <a:spLocks/>
          </p:cNvSpPr>
          <p:nvPr/>
        </p:nvSpPr>
        <p:spPr bwMode="auto">
          <a:xfrm>
            <a:off x="6749794" y="2754553"/>
            <a:ext cx="40258" cy="67432"/>
          </a:xfrm>
          <a:custGeom>
            <a:avLst/>
            <a:gdLst>
              <a:gd name="T0" fmla="*/ 17 w 17"/>
              <a:gd name="T1" fmla="*/ 26 h 28"/>
              <a:gd name="T2" fmla="*/ 10 w 17"/>
              <a:gd name="T3" fmla="*/ 0 h 28"/>
              <a:gd name="T4" fmla="*/ 0 w 17"/>
              <a:gd name="T5" fmla="*/ 4 h 28"/>
              <a:gd name="T6" fmla="*/ 13 w 17"/>
              <a:gd name="T7" fmla="*/ 28 h 28"/>
              <a:gd name="T8" fmla="*/ 17 w 17"/>
              <a:gd name="T9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8">
                <a:moveTo>
                  <a:pt x="17" y="26"/>
                </a:moveTo>
                <a:cubicBezTo>
                  <a:pt x="10" y="0"/>
                  <a:pt x="10" y="0"/>
                  <a:pt x="10" y="0"/>
                </a:cubicBezTo>
                <a:cubicBezTo>
                  <a:pt x="6" y="1"/>
                  <a:pt x="3" y="3"/>
                  <a:pt x="0" y="4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7"/>
                  <a:pt x="15" y="26"/>
                  <a:pt x="17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63"/>
          <p:cNvSpPr>
            <a:spLocks/>
          </p:cNvSpPr>
          <p:nvPr/>
        </p:nvSpPr>
        <p:spPr bwMode="auto">
          <a:xfrm>
            <a:off x="6908814" y="2754553"/>
            <a:ext cx="41265" cy="67432"/>
          </a:xfrm>
          <a:custGeom>
            <a:avLst/>
            <a:gdLst>
              <a:gd name="T0" fmla="*/ 17 w 17"/>
              <a:gd name="T1" fmla="*/ 4 h 28"/>
              <a:gd name="T2" fmla="*/ 7 w 17"/>
              <a:gd name="T3" fmla="*/ 0 h 28"/>
              <a:gd name="T4" fmla="*/ 0 w 17"/>
              <a:gd name="T5" fmla="*/ 26 h 28"/>
              <a:gd name="T6" fmla="*/ 4 w 17"/>
              <a:gd name="T7" fmla="*/ 28 h 28"/>
              <a:gd name="T8" fmla="*/ 17 w 17"/>
              <a:gd name="T9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8">
                <a:moveTo>
                  <a:pt x="17" y="4"/>
                </a:moveTo>
                <a:cubicBezTo>
                  <a:pt x="14" y="3"/>
                  <a:pt x="10" y="1"/>
                  <a:pt x="7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3" y="27"/>
                  <a:pt x="4" y="28"/>
                </a:cubicBezTo>
                <a:lnTo>
                  <a:pt x="17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8019737" y="2772410"/>
            <a:ext cx="3562662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696476" y="4762613"/>
            <a:ext cx="3885923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50553" y="2820398"/>
            <a:ext cx="4176279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50553" y="4762613"/>
            <a:ext cx="3798704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610360" y="2171917"/>
            <a:ext cx="345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Your content to play here, or through paste in this box, and select only the text. Your content to play here</a:t>
            </a:r>
            <a:endParaRPr lang="en-US" sz="1200" dirty="0"/>
          </a:p>
        </p:txBody>
      </p:sp>
      <p:sp>
        <p:nvSpPr>
          <p:cNvPr id="56" name="TextBox 55"/>
          <p:cNvSpPr txBox="1"/>
          <p:nvPr/>
        </p:nvSpPr>
        <p:spPr>
          <a:xfrm>
            <a:off x="609599" y="1874218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DATA TAMPLE</a:t>
            </a:r>
          </a:p>
        </p:txBody>
      </p:sp>
      <p:sp>
        <p:nvSpPr>
          <p:cNvPr id="23" name="Oval 22"/>
          <p:cNvSpPr/>
          <p:nvPr/>
        </p:nvSpPr>
        <p:spPr>
          <a:xfrm>
            <a:off x="11523996" y="2711140"/>
            <a:ext cx="146785" cy="146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11522439" y="4686165"/>
            <a:ext cx="146785" cy="1467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42598" y="2744856"/>
            <a:ext cx="146785" cy="1467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56515" y="4695316"/>
            <a:ext cx="146785" cy="1467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628561" y="4128726"/>
            <a:ext cx="345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Your content to play here, or through paste in this box, and select only the text. </a:t>
            </a: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Your content to play here</a:t>
            </a:r>
            <a:endParaRPr lang="en-US" sz="1200" dirty="0"/>
          </a:p>
        </p:txBody>
      </p:sp>
      <p:sp>
        <p:nvSpPr>
          <p:cNvPr id="72" name="TextBox 71"/>
          <p:cNvSpPr txBox="1"/>
          <p:nvPr/>
        </p:nvSpPr>
        <p:spPr>
          <a:xfrm>
            <a:off x="627800" y="3831027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+mj-lt"/>
              </a:rPr>
              <a:t>DATA TAMPLE</a:t>
            </a:r>
          </a:p>
        </p:txBody>
      </p:sp>
      <p:sp>
        <p:nvSpPr>
          <p:cNvPr id="73" name="Rectangle 72"/>
          <p:cNvSpPr/>
          <p:nvPr/>
        </p:nvSpPr>
        <p:spPr>
          <a:xfrm>
            <a:off x="7963966" y="2120921"/>
            <a:ext cx="345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Your content to play here, or through paste in this box, and select only the text. Your content to play here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7963205" y="1823222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/>
                </a:solidFill>
                <a:latin typeface="+mj-lt"/>
              </a:rPr>
              <a:t>DATA TAMPLE</a:t>
            </a:r>
          </a:p>
        </p:txBody>
      </p:sp>
      <p:sp>
        <p:nvSpPr>
          <p:cNvPr id="75" name="Rectangle 74"/>
          <p:cNvSpPr/>
          <p:nvPr/>
        </p:nvSpPr>
        <p:spPr>
          <a:xfrm>
            <a:off x="7635861" y="4114784"/>
            <a:ext cx="345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Your content to play here, or through paste in this box, and select only the text. Your content to play here</a:t>
            </a:r>
            <a:endParaRPr lang="en-US" sz="1200" dirty="0"/>
          </a:p>
        </p:txBody>
      </p:sp>
      <p:sp>
        <p:nvSpPr>
          <p:cNvPr id="76" name="TextBox 75"/>
          <p:cNvSpPr txBox="1"/>
          <p:nvPr/>
        </p:nvSpPr>
        <p:spPr>
          <a:xfrm>
            <a:off x="7635100" y="3817085"/>
            <a:ext cx="1423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+mj-lt"/>
              </a:rPr>
              <a:t>DATA TAMPLE</a:t>
            </a:r>
          </a:p>
        </p:txBody>
      </p:sp>
    </p:spTree>
    <p:extLst>
      <p:ext uri="{BB962C8B-B14F-4D97-AF65-F5344CB8AC3E}">
        <p14:creationId xmlns:p14="http://schemas.microsoft.com/office/powerpoint/2010/main" val="549125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5753100" y="4025900"/>
            <a:ext cx="1854200" cy="11176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6286500" y="2362200"/>
            <a:ext cx="1790700" cy="10922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4051300" y="3797300"/>
            <a:ext cx="2311400" cy="10668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3048000" y="2184400"/>
            <a:ext cx="2120900" cy="12573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8394700" y="2679700"/>
            <a:ext cx="901700" cy="20447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6972300" y="1943100"/>
            <a:ext cx="838200" cy="19177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166100" y="2984500"/>
            <a:ext cx="1524000" cy="16383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398000" y="2019300"/>
            <a:ext cx="1295400" cy="11811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1981200" y="2679700"/>
            <a:ext cx="1244600" cy="11557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244600" y="1790700"/>
            <a:ext cx="1244600" cy="1155700"/>
          </a:xfrm>
          <a:prstGeom prst="line">
            <a:avLst/>
          </a:prstGeom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239"/>
          <p:cNvSpPr>
            <a:spLocks noEditPoints="1"/>
          </p:cNvSpPr>
          <p:nvPr/>
        </p:nvSpPr>
        <p:spPr bwMode="auto">
          <a:xfrm>
            <a:off x="4290433" y="1745602"/>
            <a:ext cx="2667000" cy="266700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240"/>
          <p:cNvSpPr>
            <a:spLocks noEditPoints="1"/>
          </p:cNvSpPr>
          <p:nvPr/>
        </p:nvSpPr>
        <p:spPr bwMode="auto">
          <a:xfrm>
            <a:off x="2334634" y="2992014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241"/>
          <p:cNvSpPr>
            <a:spLocks noEditPoints="1"/>
          </p:cNvSpPr>
          <p:nvPr/>
        </p:nvSpPr>
        <p:spPr bwMode="auto">
          <a:xfrm>
            <a:off x="869991" y="2502179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241"/>
          <p:cNvSpPr>
            <a:spLocks noEditPoints="1"/>
          </p:cNvSpPr>
          <p:nvPr/>
        </p:nvSpPr>
        <p:spPr bwMode="auto">
          <a:xfrm rot="21321938">
            <a:off x="2011987" y="1319691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TextBox 16"/>
          <p:cNvSpPr txBox="1"/>
          <p:nvPr/>
        </p:nvSpPr>
        <p:spPr>
          <a:xfrm>
            <a:off x="1224278" y="3081944"/>
            <a:ext cx="974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b="1" dirty="0">
                <a:latin typeface="+mj-lt"/>
              </a:rPr>
              <a:t>Web</a:t>
            </a:r>
          </a:p>
          <a:p>
            <a:pPr algn="ctr"/>
            <a:r>
              <a:rPr lang="id-ID" sz="1400" b="1" dirty="0">
                <a:latin typeface="+mj-lt"/>
              </a:rPr>
              <a:t>Analytics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33412" y="2007178"/>
            <a:ext cx="1039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b="1" dirty="0">
                <a:latin typeface="+mj-lt"/>
              </a:rPr>
              <a:t>Keywords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01645" y="3920850"/>
            <a:ext cx="1385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b="1" dirty="0">
                <a:latin typeface="+mj-lt"/>
              </a:rPr>
              <a:t>Content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51740" y="2879047"/>
            <a:ext cx="1744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latin typeface="+mj-lt"/>
              </a:rPr>
              <a:t>Architecture</a:t>
            </a:r>
          </a:p>
        </p:txBody>
      </p:sp>
      <p:sp>
        <p:nvSpPr>
          <p:cNvPr id="21" name="Freeform 240"/>
          <p:cNvSpPr>
            <a:spLocks noEditPoints="1"/>
          </p:cNvSpPr>
          <p:nvPr/>
        </p:nvSpPr>
        <p:spPr bwMode="auto">
          <a:xfrm>
            <a:off x="6551506" y="3100797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TextBox 21"/>
          <p:cNvSpPr txBox="1"/>
          <p:nvPr/>
        </p:nvSpPr>
        <p:spPr>
          <a:xfrm>
            <a:off x="7075425" y="4060410"/>
            <a:ext cx="12715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latin typeface="+mj-lt"/>
              </a:rPr>
              <a:t>Usability</a:t>
            </a:r>
          </a:p>
        </p:txBody>
      </p:sp>
      <p:sp>
        <p:nvSpPr>
          <p:cNvPr id="23" name="Freeform 240"/>
          <p:cNvSpPr>
            <a:spLocks noEditPoints="1"/>
          </p:cNvSpPr>
          <p:nvPr/>
        </p:nvSpPr>
        <p:spPr bwMode="auto">
          <a:xfrm>
            <a:off x="7434486" y="1079916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TextBox 23"/>
          <p:cNvSpPr txBox="1"/>
          <p:nvPr/>
        </p:nvSpPr>
        <p:spPr>
          <a:xfrm>
            <a:off x="7988958" y="1885641"/>
            <a:ext cx="1210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latin typeface="+mj-lt"/>
              </a:rPr>
              <a:t>Link</a:t>
            </a:r>
          </a:p>
          <a:p>
            <a:pPr algn="ctr"/>
            <a:r>
              <a:rPr lang="id-ID" sz="2000" b="1" dirty="0">
                <a:latin typeface="+mj-lt"/>
              </a:rPr>
              <a:t>Building</a:t>
            </a:r>
          </a:p>
        </p:txBody>
      </p:sp>
      <p:sp>
        <p:nvSpPr>
          <p:cNvPr id="25" name="Freeform 240"/>
          <p:cNvSpPr>
            <a:spLocks noEditPoints="1"/>
          </p:cNvSpPr>
          <p:nvPr/>
        </p:nvSpPr>
        <p:spPr bwMode="auto">
          <a:xfrm>
            <a:off x="8973466" y="2681684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" name="TextBox 25"/>
          <p:cNvSpPr txBox="1"/>
          <p:nvPr/>
        </p:nvSpPr>
        <p:spPr>
          <a:xfrm>
            <a:off x="9398799" y="3672075"/>
            <a:ext cx="1468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b="1" dirty="0">
                <a:latin typeface="+mj-lt"/>
              </a:rPr>
              <a:t>Optimization</a:t>
            </a:r>
          </a:p>
        </p:txBody>
      </p:sp>
    </p:spTree>
    <p:extLst>
      <p:ext uri="{BB962C8B-B14F-4D97-AF65-F5344CB8AC3E}">
        <p14:creationId xmlns:p14="http://schemas.microsoft.com/office/powerpoint/2010/main" val="148240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CEE2EB5-F100-4B84-9338-66F772831F54}"/>
              </a:ext>
            </a:extLst>
          </p:cNvPr>
          <p:cNvSpPr txBox="1"/>
          <p:nvPr/>
        </p:nvSpPr>
        <p:spPr>
          <a:xfrm>
            <a:off x="2051437" y="1701579"/>
            <a:ext cx="4573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</a:t>
            </a:r>
          </a:p>
        </p:txBody>
      </p:sp>
    </p:spTree>
    <p:extLst>
      <p:ext uri="{BB962C8B-B14F-4D97-AF65-F5344CB8AC3E}">
        <p14:creationId xmlns:p14="http://schemas.microsoft.com/office/powerpoint/2010/main" val="1899595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36"/>
          <p:cNvGrpSpPr>
            <a:grpSpLocks noChangeAspect="1"/>
          </p:cNvGrpSpPr>
          <p:nvPr/>
        </p:nvGrpSpPr>
        <p:grpSpPr bwMode="auto">
          <a:xfrm>
            <a:off x="2541732" y="542130"/>
            <a:ext cx="6980245" cy="5773739"/>
            <a:chOff x="1158" y="478"/>
            <a:chExt cx="4397" cy="3637"/>
          </a:xfrm>
          <a:solidFill>
            <a:schemeClr val="accent2"/>
          </a:solidFill>
        </p:grpSpPr>
        <p:sp>
          <p:nvSpPr>
            <p:cNvPr id="12" name="Freeform 37"/>
            <p:cNvSpPr>
              <a:spLocks noEditPoints="1"/>
            </p:cNvSpPr>
            <p:nvPr/>
          </p:nvSpPr>
          <p:spPr bwMode="auto">
            <a:xfrm>
              <a:off x="5143" y="2262"/>
              <a:ext cx="89" cy="88"/>
            </a:xfrm>
            <a:custGeom>
              <a:avLst/>
              <a:gdLst>
                <a:gd name="T0" fmla="*/ 59 w 59"/>
                <a:gd name="T1" fmla="*/ 29 h 58"/>
                <a:gd name="T2" fmla="*/ 29 w 59"/>
                <a:gd name="T3" fmla="*/ 58 h 58"/>
                <a:gd name="T4" fmla="*/ 0 w 59"/>
                <a:gd name="T5" fmla="*/ 29 h 58"/>
                <a:gd name="T6" fmla="*/ 29 w 59"/>
                <a:gd name="T7" fmla="*/ 0 h 58"/>
                <a:gd name="T8" fmla="*/ 59 w 59"/>
                <a:gd name="T9" fmla="*/ 29 h 58"/>
                <a:gd name="T10" fmla="*/ 59 w 59"/>
                <a:gd name="T11" fmla="*/ 29 h 58"/>
                <a:gd name="T12" fmla="*/ 59 w 59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8">
                  <a:moveTo>
                    <a:pt x="59" y="29"/>
                  </a:moveTo>
                  <a:cubicBezTo>
                    <a:pt x="59" y="45"/>
                    <a:pt x="46" y="58"/>
                    <a:pt x="29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29"/>
                  </a:cubicBezTo>
                  <a:close/>
                  <a:moveTo>
                    <a:pt x="59" y="29"/>
                  </a:moveTo>
                  <a:cubicBezTo>
                    <a:pt x="59" y="29"/>
                    <a:pt x="59" y="29"/>
                    <a:pt x="5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8"/>
            <p:cNvSpPr>
              <a:spLocks noEditPoints="1"/>
            </p:cNvSpPr>
            <p:nvPr/>
          </p:nvSpPr>
          <p:spPr bwMode="auto">
            <a:xfrm>
              <a:off x="5071" y="2369"/>
              <a:ext cx="236" cy="430"/>
            </a:xfrm>
            <a:custGeom>
              <a:avLst/>
              <a:gdLst>
                <a:gd name="T0" fmla="*/ 87 w 155"/>
                <a:gd name="T1" fmla="*/ 1 h 283"/>
                <a:gd name="T2" fmla="*/ 64 w 155"/>
                <a:gd name="T3" fmla="*/ 2 h 283"/>
                <a:gd name="T4" fmla="*/ 4 w 155"/>
                <a:gd name="T5" fmla="*/ 107 h 283"/>
                <a:gd name="T6" fmla="*/ 33 w 155"/>
                <a:gd name="T7" fmla="*/ 107 h 283"/>
                <a:gd name="T8" fmla="*/ 41 w 155"/>
                <a:gd name="T9" fmla="*/ 51 h 283"/>
                <a:gd name="T10" fmla="*/ 41 w 155"/>
                <a:gd name="T11" fmla="*/ 112 h 283"/>
                <a:gd name="T12" fmla="*/ 41 w 155"/>
                <a:gd name="T13" fmla="*/ 114 h 283"/>
                <a:gd name="T14" fmla="*/ 41 w 155"/>
                <a:gd name="T15" fmla="*/ 115 h 283"/>
                <a:gd name="T16" fmla="*/ 39 w 155"/>
                <a:gd name="T17" fmla="*/ 261 h 283"/>
                <a:gd name="T18" fmla="*/ 72 w 155"/>
                <a:gd name="T19" fmla="*/ 261 h 283"/>
                <a:gd name="T20" fmla="*/ 74 w 155"/>
                <a:gd name="T21" fmla="*/ 147 h 283"/>
                <a:gd name="T22" fmla="*/ 79 w 155"/>
                <a:gd name="T23" fmla="*/ 147 h 283"/>
                <a:gd name="T24" fmla="*/ 81 w 155"/>
                <a:gd name="T25" fmla="*/ 261 h 283"/>
                <a:gd name="T26" fmla="*/ 115 w 155"/>
                <a:gd name="T27" fmla="*/ 261 h 283"/>
                <a:gd name="T28" fmla="*/ 113 w 155"/>
                <a:gd name="T29" fmla="*/ 115 h 283"/>
                <a:gd name="T30" fmla="*/ 112 w 155"/>
                <a:gd name="T31" fmla="*/ 111 h 283"/>
                <a:gd name="T32" fmla="*/ 111 w 155"/>
                <a:gd name="T33" fmla="*/ 47 h 283"/>
                <a:gd name="T34" fmla="*/ 121 w 155"/>
                <a:gd name="T35" fmla="*/ 107 h 283"/>
                <a:gd name="T36" fmla="*/ 150 w 155"/>
                <a:gd name="T37" fmla="*/ 107 h 283"/>
                <a:gd name="T38" fmla="*/ 87 w 155"/>
                <a:gd name="T39" fmla="*/ 1 h 283"/>
                <a:gd name="T40" fmla="*/ 87 w 155"/>
                <a:gd name="T41" fmla="*/ 1 h 283"/>
                <a:gd name="T42" fmla="*/ 87 w 155"/>
                <a:gd name="T43" fmla="*/ 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283">
                  <a:moveTo>
                    <a:pt x="87" y="1"/>
                  </a:moveTo>
                  <a:cubicBezTo>
                    <a:pt x="79" y="0"/>
                    <a:pt x="71" y="0"/>
                    <a:pt x="64" y="2"/>
                  </a:cubicBezTo>
                  <a:cubicBezTo>
                    <a:pt x="15" y="7"/>
                    <a:pt x="0" y="64"/>
                    <a:pt x="4" y="107"/>
                  </a:cubicBezTo>
                  <a:cubicBezTo>
                    <a:pt x="6" y="126"/>
                    <a:pt x="35" y="126"/>
                    <a:pt x="33" y="107"/>
                  </a:cubicBezTo>
                  <a:cubicBezTo>
                    <a:pt x="32" y="91"/>
                    <a:pt x="32" y="68"/>
                    <a:pt x="41" y="5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3"/>
                    <a:pt x="41" y="114"/>
                    <a:pt x="41" y="114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64"/>
                    <a:pt x="41" y="213"/>
                    <a:pt x="39" y="261"/>
                  </a:cubicBezTo>
                  <a:cubicBezTo>
                    <a:pt x="38" y="283"/>
                    <a:pt x="71" y="283"/>
                    <a:pt x="72" y="261"/>
                  </a:cubicBezTo>
                  <a:cubicBezTo>
                    <a:pt x="74" y="223"/>
                    <a:pt x="74" y="185"/>
                    <a:pt x="74" y="147"/>
                  </a:cubicBezTo>
                  <a:cubicBezTo>
                    <a:pt x="76" y="147"/>
                    <a:pt x="77" y="147"/>
                    <a:pt x="79" y="147"/>
                  </a:cubicBezTo>
                  <a:cubicBezTo>
                    <a:pt x="79" y="185"/>
                    <a:pt x="80" y="223"/>
                    <a:pt x="81" y="261"/>
                  </a:cubicBezTo>
                  <a:cubicBezTo>
                    <a:pt x="82" y="283"/>
                    <a:pt x="116" y="283"/>
                    <a:pt x="115" y="261"/>
                  </a:cubicBezTo>
                  <a:cubicBezTo>
                    <a:pt x="113" y="213"/>
                    <a:pt x="113" y="164"/>
                    <a:pt x="113" y="115"/>
                  </a:cubicBezTo>
                  <a:cubicBezTo>
                    <a:pt x="113" y="114"/>
                    <a:pt x="112" y="112"/>
                    <a:pt x="112" y="111"/>
                  </a:cubicBezTo>
                  <a:cubicBezTo>
                    <a:pt x="112" y="90"/>
                    <a:pt x="111" y="69"/>
                    <a:pt x="111" y="47"/>
                  </a:cubicBezTo>
                  <a:cubicBezTo>
                    <a:pt x="122" y="64"/>
                    <a:pt x="122" y="90"/>
                    <a:pt x="121" y="107"/>
                  </a:cubicBezTo>
                  <a:cubicBezTo>
                    <a:pt x="119" y="126"/>
                    <a:pt x="148" y="126"/>
                    <a:pt x="150" y="107"/>
                  </a:cubicBezTo>
                  <a:cubicBezTo>
                    <a:pt x="155" y="63"/>
                    <a:pt x="138" y="5"/>
                    <a:pt x="87" y="1"/>
                  </a:cubicBezTo>
                  <a:close/>
                  <a:moveTo>
                    <a:pt x="87" y="1"/>
                  </a:moveTo>
                  <a:cubicBezTo>
                    <a:pt x="87" y="1"/>
                    <a:pt x="87" y="1"/>
                    <a:pt x="8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4363" y="1553"/>
              <a:ext cx="338" cy="532"/>
            </a:xfrm>
            <a:custGeom>
              <a:avLst/>
              <a:gdLst>
                <a:gd name="T0" fmla="*/ 3 w 223"/>
                <a:gd name="T1" fmla="*/ 196 h 351"/>
                <a:gd name="T2" fmla="*/ 10 w 223"/>
                <a:gd name="T3" fmla="*/ 177 h 351"/>
                <a:gd name="T4" fmla="*/ 53 w 223"/>
                <a:gd name="T5" fmla="*/ 157 h 351"/>
                <a:gd name="T6" fmla="*/ 76 w 223"/>
                <a:gd name="T7" fmla="*/ 97 h 351"/>
                <a:gd name="T8" fmla="*/ 90 w 223"/>
                <a:gd name="T9" fmla="*/ 88 h 351"/>
                <a:gd name="T10" fmla="*/ 90 w 223"/>
                <a:gd name="T11" fmla="*/ 88 h 351"/>
                <a:gd name="T12" fmla="*/ 119 w 223"/>
                <a:gd name="T13" fmla="*/ 88 h 351"/>
                <a:gd name="T14" fmla="*/ 119 w 223"/>
                <a:gd name="T15" fmla="*/ 88 h 351"/>
                <a:gd name="T16" fmla="*/ 125 w 223"/>
                <a:gd name="T17" fmla="*/ 89 h 351"/>
                <a:gd name="T18" fmla="*/ 184 w 223"/>
                <a:gd name="T19" fmla="*/ 118 h 351"/>
                <a:gd name="T20" fmla="*/ 190 w 223"/>
                <a:gd name="T21" fmla="*/ 123 h 351"/>
                <a:gd name="T22" fmla="*/ 219 w 223"/>
                <a:gd name="T23" fmla="*/ 167 h 351"/>
                <a:gd name="T24" fmla="*/ 215 w 223"/>
                <a:gd name="T25" fmla="*/ 187 h 351"/>
                <a:gd name="T26" fmla="*/ 207 w 223"/>
                <a:gd name="T27" fmla="*/ 190 h 351"/>
                <a:gd name="T28" fmla="*/ 195 w 223"/>
                <a:gd name="T29" fmla="*/ 183 h 351"/>
                <a:gd name="T30" fmla="*/ 167 w 223"/>
                <a:gd name="T31" fmla="*/ 143 h 351"/>
                <a:gd name="T32" fmla="*/ 134 w 223"/>
                <a:gd name="T33" fmla="*/ 126 h 351"/>
                <a:gd name="T34" fmla="*/ 135 w 223"/>
                <a:gd name="T35" fmla="*/ 131 h 351"/>
                <a:gd name="T36" fmla="*/ 148 w 223"/>
                <a:gd name="T37" fmla="*/ 190 h 351"/>
                <a:gd name="T38" fmla="*/ 138 w 223"/>
                <a:gd name="T39" fmla="*/ 222 h 351"/>
                <a:gd name="T40" fmla="*/ 87 w 223"/>
                <a:gd name="T41" fmla="*/ 273 h 351"/>
                <a:gd name="T42" fmla="*/ 59 w 223"/>
                <a:gd name="T43" fmla="*/ 342 h 351"/>
                <a:gd name="T44" fmla="*/ 46 w 223"/>
                <a:gd name="T45" fmla="*/ 351 h 351"/>
                <a:gd name="T46" fmla="*/ 40 w 223"/>
                <a:gd name="T47" fmla="*/ 350 h 351"/>
                <a:gd name="T48" fmla="*/ 32 w 223"/>
                <a:gd name="T49" fmla="*/ 331 h 351"/>
                <a:gd name="T50" fmla="*/ 61 w 223"/>
                <a:gd name="T51" fmla="*/ 258 h 351"/>
                <a:gd name="T52" fmla="*/ 63 w 223"/>
                <a:gd name="T53" fmla="*/ 254 h 351"/>
                <a:gd name="T54" fmla="*/ 72 w 223"/>
                <a:gd name="T55" fmla="*/ 242 h 351"/>
                <a:gd name="T56" fmla="*/ 97 w 223"/>
                <a:gd name="T57" fmla="*/ 203 h 351"/>
                <a:gd name="T58" fmla="*/ 86 w 223"/>
                <a:gd name="T59" fmla="*/ 152 h 351"/>
                <a:gd name="T60" fmla="*/ 78 w 223"/>
                <a:gd name="T61" fmla="*/ 173 h 351"/>
                <a:gd name="T62" fmla="*/ 71 w 223"/>
                <a:gd name="T63" fmla="*/ 181 h 351"/>
                <a:gd name="T64" fmla="*/ 22 w 223"/>
                <a:gd name="T65" fmla="*/ 203 h 351"/>
                <a:gd name="T66" fmla="*/ 16 w 223"/>
                <a:gd name="T67" fmla="*/ 205 h 351"/>
                <a:gd name="T68" fmla="*/ 3 w 223"/>
                <a:gd name="T69" fmla="*/ 196 h 351"/>
                <a:gd name="T70" fmla="*/ 82 w 223"/>
                <a:gd name="T71" fmla="*/ 73 h 351"/>
                <a:gd name="T72" fmla="*/ 119 w 223"/>
                <a:gd name="T73" fmla="*/ 36 h 351"/>
                <a:gd name="T74" fmla="*/ 82 w 223"/>
                <a:gd name="T75" fmla="*/ 0 h 351"/>
                <a:gd name="T76" fmla="*/ 46 w 223"/>
                <a:gd name="T77" fmla="*/ 36 h 351"/>
                <a:gd name="T78" fmla="*/ 82 w 223"/>
                <a:gd name="T79" fmla="*/ 73 h 351"/>
                <a:gd name="T80" fmla="*/ 153 w 223"/>
                <a:gd name="T81" fmla="*/ 225 h 351"/>
                <a:gd name="T82" fmla="*/ 147 w 223"/>
                <a:gd name="T83" fmla="*/ 232 h 351"/>
                <a:gd name="T84" fmla="*/ 123 w 223"/>
                <a:gd name="T85" fmla="*/ 256 h 351"/>
                <a:gd name="T86" fmla="*/ 133 w 223"/>
                <a:gd name="T87" fmla="*/ 281 h 351"/>
                <a:gd name="T88" fmla="*/ 138 w 223"/>
                <a:gd name="T89" fmla="*/ 288 h 351"/>
                <a:gd name="T90" fmla="*/ 180 w 223"/>
                <a:gd name="T91" fmla="*/ 345 h 351"/>
                <a:gd name="T92" fmla="*/ 192 w 223"/>
                <a:gd name="T93" fmla="*/ 351 h 351"/>
                <a:gd name="T94" fmla="*/ 201 w 223"/>
                <a:gd name="T95" fmla="*/ 348 h 351"/>
                <a:gd name="T96" fmla="*/ 204 w 223"/>
                <a:gd name="T97" fmla="*/ 328 h 351"/>
                <a:gd name="T98" fmla="*/ 162 w 223"/>
                <a:gd name="T99" fmla="*/ 272 h 351"/>
                <a:gd name="T100" fmla="*/ 153 w 223"/>
                <a:gd name="T101" fmla="*/ 225 h 351"/>
                <a:gd name="T102" fmla="*/ 153 w 223"/>
                <a:gd name="T103" fmla="*/ 225 h 351"/>
                <a:gd name="T104" fmla="*/ 153 w 223"/>
                <a:gd name="T105" fmla="*/ 22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3" h="351">
                  <a:moveTo>
                    <a:pt x="3" y="196"/>
                  </a:moveTo>
                  <a:cubicBezTo>
                    <a:pt x="0" y="189"/>
                    <a:pt x="3" y="180"/>
                    <a:pt x="10" y="17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8" y="91"/>
                    <a:pt x="84" y="88"/>
                    <a:pt x="90" y="88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1" y="88"/>
                    <a:pt x="123" y="88"/>
                    <a:pt x="125" y="89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6" y="119"/>
                    <a:pt x="188" y="121"/>
                    <a:pt x="190" y="123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23" y="174"/>
                    <a:pt x="222" y="183"/>
                    <a:pt x="215" y="187"/>
                  </a:cubicBezTo>
                  <a:cubicBezTo>
                    <a:pt x="212" y="189"/>
                    <a:pt x="209" y="190"/>
                    <a:pt x="207" y="190"/>
                  </a:cubicBezTo>
                  <a:cubicBezTo>
                    <a:pt x="202" y="190"/>
                    <a:pt x="197" y="188"/>
                    <a:pt x="195" y="18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9"/>
                    <a:pt x="135" y="131"/>
                    <a:pt x="135" y="131"/>
                  </a:cubicBezTo>
                  <a:cubicBezTo>
                    <a:pt x="139" y="153"/>
                    <a:pt x="145" y="181"/>
                    <a:pt x="148" y="190"/>
                  </a:cubicBezTo>
                  <a:cubicBezTo>
                    <a:pt x="153" y="210"/>
                    <a:pt x="138" y="222"/>
                    <a:pt x="138" y="222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59" y="342"/>
                    <a:pt x="59" y="342"/>
                    <a:pt x="59" y="342"/>
                  </a:cubicBezTo>
                  <a:cubicBezTo>
                    <a:pt x="57" y="348"/>
                    <a:pt x="52" y="351"/>
                    <a:pt x="46" y="351"/>
                  </a:cubicBezTo>
                  <a:cubicBezTo>
                    <a:pt x="44" y="351"/>
                    <a:pt x="42" y="351"/>
                    <a:pt x="40" y="350"/>
                  </a:cubicBezTo>
                  <a:cubicBezTo>
                    <a:pt x="33" y="347"/>
                    <a:pt x="29" y="338"/>
                    <a:pt x="32" y="331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2" y="256"/>
                    <a:pt x="62" y="255"/>
                    <a:pt x="63" y="254"/>
                  </a:cubicBezTo>
                  <a:cubicBezTo>
                    <a:pt x="72" y="242"/>
                    <a:pt x="72" y="242"/>
                    <a:pt x="72" y="242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7" y="177"/>
                    <a:pt x="74" y="180"/>
                    <a:pt x="71" y="181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0" y="204"/>
                    <a:pt x="18" y="205"/>
                    <a:pt x="16" y="205"/>
                  </a:cubicBezTo>
                  <a:cubicBezTo>
                    <a:pt x="11" y="205"/>
                    <a:pt x="6" y="201"/>
                    <a:pt x="3" y="196"/>
                  </a:cubicBezTo>
                  <a:close/>
                  <a:moveTo>
                    <a:pt x="82" y="73"/>
                  </a:moveTo>
                  <a:cubicBezTo>
                    <a:pt x="102" y="73"/>
                    <a:pt x="119" y="56"/>
                    <a:pt x="119" y="36"/>
                  </a:cubicBezTo>
                  <a:cubicBezTo>
                    <a:pt x="119" y="16"/>
                    <a:pt x="102" y="0"/>
                    <a:pt x="82" y="0"/>
                  </a:cubicBezTo>
                  <a:cubicBezTo>
                    <a:pt x="62" y="0"/>
                    <a:pt x="46" y="16"/>
                    <a:pt x="46" y="36"/>
                  </a:cubicBezTo>
                  <a:cubicBezTo>
                    <a:pt x="46" y="56"/>
                    <a:pt x="62" y="73"/>
                    <a:pt x="82" y="73"/>
                  </a:cubicBezTo>
                  <a:close/>
                  <a:moveTo>
                    <a:pt x="153" y="225"/>
                  </a:moveTo>
                  <a:cubicBezTo>
                    <a:pt x="151" y="228"/>
                    <a:pt x="148" y="231"/>
                    <a:pt x="147" y="232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4" y="284"/>
                    <a:pt x="136" y="286"/>
                    <a:pt x="138" y="288"/>
                  </a:cubicBezTo>
                  <a:cubicBezTo>
                    <a:pt x="180" y="345"/>
                    <a:pt x="180" y="345"/>
                    <a:pt x="180" y="345"/>
                  </a:cubicBezTo>
                  <a:cubicBezTo>
                    <a:pt x="183" y="349"/>
                    <a:pt x="188" y="351"/>
                    <a:pt x="192" y="351"/>
                  </a:cubicBezTo>
                  <a:cubicBezTo>
                    <a:pt x="195" y="351"/>
                    <a:pt x="198" y="350"/>
                    <a:pt x="201" y="348"/>
                  </a:cubicBezTo>
                  <a:cubicBezTo>
                    <a:pt x="207" y="343"/>
                    <a:pt x="209" y="334"/>
                    <a:pt x="204" y="328"/>
                  </a:cubicBezTo>
                  <a:cubicBezTo>
                    <a:pt x="162" y="272"/>
                    <a:pt x="162" y="272"/>
                    <a:pt x="162" y="272"/>
                  </a:cubicBezTo>
                  <a:cubicBezTo>
                    <a:pt x="153" y="225"/>
                    <a:pt x="153" y="225"/>
                    <a:pt x="153" y="225"/>
                  </a:cubicBezTo>
                  <a:close/>
                  <a:moveTo>
                    <a:pt x="153" y="225"/>
                  </a:moveTo>
                  <a:cubicBezTo>
                    <a:pt x="153" y="225"/>
                    <a:pt x="153" y="225"/>
                    <a:pt x="153" y="2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40"/>
            <p:cNvSpPr>
              <a:spLocks noChangeArrowheads="1"/>
            </p:cNvSpPr>
            <p:nvPr/>
          </p:nvSpPr>
          <p:spPr bwMode="auto">
            <a:xfrm>
              <a:off x="3520" y="2201"/>
              <a:ext cx="104" cy="1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3719" y="2480"/>
              <a:ext cx="193" cy="93"/>
            </a:xfrm>
            <a:custGeom>
              <a:avLst/>
              <a:gdLst>
                <a:gd name="T0" fmla="*/ 27 w 127"/>
                <a:gd name="T1" fmla="*/ 0 h 61"/>
                <a:gd name="T2" fmla="*/ 0 w 127"/>
                <a:gd name="T3" fmla="*/ 26 h 61"/>
                <a:gd name="T4" fmla="*/ 17 w 127"/>
                <a:gd name="T5" fmla="*/ 51 h 61"/>
                <a:gd name="T6" fmla="*/ 34 w 127"/>
                <a:gd name="T7" fmla="*/ 61 h 61"/>
                <a:gd name="T8" fmla="*/ 108 w 127"/>
                <a:gd name="T9" fmla="*/ 61 h 61"/>
                <a:gd name="T10" fmla="*/ 127 w 127"/>
                <a:gd name="T11" fmla="*/ 42 h 61"/>
                <a:gd name="T12" fmla="*/ 108 w 127"/>
                <a:gd name="T13" fmla="*/ 24 h 61"/>
                <a:gd name="T14" fmla="*/ 44 w 127"/>
                <a:gd name="T15" fmla="*/ 24 h 61"/>
                <a:gd name="T16" fmla="*/ 27 w 1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1">
                  <a:moveTo>
                    <a:pt x="27" y="0"/>
                  </a:moveTo>
                  <a:cubicBezTo>
                    <a:pt x="25" y="9"/>
                    <a:pt x="1" y="26"/>
                    <a:pt x="0" y="2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58"/>
                    <a:pt x="27" y="61"/>
                    <a:pt x="34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9" y="61"/>
                    <a:pt x="127" y="53"/>
                    <a:pt x="127" y="42"/>
                  </a:cubicBezTo>
                  <a:cubicBezTo>
                    <a:pt x="127" y="32"/>
                    <a:pt x="118" y="24"/>
                    <a:pt x="10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3457" y="2263"/>
              <a:ext cx="374" cy="430"/>
            </a:xfrm>
            <a:custGeom>
              <a:avLst/>
              <a:gdLst>
                <a:gd name="T0" fmla="*/ 14 w 247"/>
                <a:gd name="T1" fmla="*/ 106 h 283"/>
                <a:gd name="T2" fmla="*/ 3 w 247"/>
                <a:gd name="T3" fmla="*/ 125 h 283"/>
                <a:gd name="T4" fmla="*/ 19 w 247"/>
                <a:gd name="T5" fmla="*/ 137 h 283"/>
                <a:gd name="T6" fmla="*/ 20 w 247"/>
                <a:gd name="T7" fmla="*/ 137 h 283"/>
                <a:gd name="T8" fmla="*/ 79 w 247"/>
                <a:gd name="T9" fmla="*/ 122 h 283"/>
                <a:gd name="T10" fmla="*/ 90 w 247"/>
                <a:gd name="T11" fmla="*/ 112 h 283"/>
                <a:gd name="T12" fmla="*/ 99 w 247"/>
                <a:gd name="T13" fmla="*/ 83 h 283"/>
                <a:gd name="T14" fmla="*/ 131 w 247"/>
                <a:gd name="T15" fmla="*/ 136 h 283"/>
                <a:gd name="T16" fmla="*/ 91 w 247"/>
                <a:gd name="T17" fmla="*/ 166 h 283"/>
                <a:gd name="T18" fmla="*/ 86 w 247"/>
                <a:gd name="T19" fmla="*/ 188 h 283"/>
                <a:gd name="T20" fmla="*/ 122 w 247"/>
                <a:gd name="T21" fmla="*/ 272 h 283"/>
                <a:gd name="T22" fmla="*/ 139 w 247"/>
                <a:gd name="T23" fmla="*/ 283 h 283"/>
                <a:gd name="T24" fmla="*/ 147 w 247"/>
                <a:gd name="T25" fmla="*/ 281 h 283"/>
                <a:gd name="T26" fmla="*/ 156 w 247"/>
                <a:gd name="T27" fmla="*/ 257 h 283"/>
                <a:gd name="T28" fmla="*/ 125 w 247"/>
                <a:gd name="T29" fmla="*/ 188 h 283"/>
                <a:gd name="T30" fmla="*/ 177 w 247"/>
                <a:gd name="T31" fmla="*/ 150 h 283"/>
                <a:gd name="T32" fmla="*/ 183 w 247"/>
                <a:gd name="T33" fmla="*/ 143 h 283"/>
                <a:gd name="T34" fmla="*/ 179 w 247"/>
                <a:gd name="T35" fmla="*/ 106 h 283"/>
                <a:gd name="T36" fmla="*/ 139 w 247"/>
                <a:gd name="T37" fmla="*/ 44 h 283"/>
                <a:gd name="T38" fmla="*/ 170 w 247"/>
                <a:gd name="T39" fmla="*/ 33 h 283"/>
                <a:gd name="T40" fmla="*/ 223 w 247"/>
                <a:gd name="T41" fmla="*/ 60 h 283"/>
                <a:gd name="T42" fmla="*/ 231 w 247"/>
                <a:gd name="T43" fmla="*/ 61 h 283"/>
                <a:gd name="T44" fmla="*/ 243 w 247"/>
                <a:gd name="T45" fmla="*/ 53 h 283"/>
                <a:gd name="T46" fmla="*/ 236 w 247"/>
                <a:gd name="T47" fmla="*/ 33 h 283"/>
                <a:gd name="T48" fmla="*/ 178 w 247"/>
                <a:gd name="T49" fmla="*/ 1 h 283"/>
                <a:gd name="T50" fmla="*/ 166 w 247"/>
                <a:gd name="T51" fmla="*/ 1 h 283"/>
                <a:gd name="T52" fmla="*/ 114 w 247"/>
                <a:gd name="T53" fmla="*/ 19 h 283"/>
                <a:gd name="T54" fmla="*/ 108 w 247"/>
                <a:gd name="T55" fmla="*/ 23 h 283"/>
                <a:gd name="T56" fmla="*/ 86 w 247"/>
                <a:gd name="T57" fmla="*/ 38 h 283"/>
                <a:gd name="T58" fmla="*/ 80 w 247"/>
                <a:gd name="T59" fmla="*/ 45 h 283"/>
                <a:gd name="T60" fmla="*/ 79 w 247"/>
                <a:gd name="T61" fmla="*/ 48 h 283"/>
                <a:gd name="T62" fmla="*/ 64 w 247"/>
                <a:gd name="T63" fmla="*/ 94 h 283"/>
                <a:gd name="T64" fmla="*/ 14 w 247"/>
                <a:gd name="T65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83">
                  <a:moveTo>
                    <a:pt x="14" y="106"/>
                  </a:moveTo>
                  <a:cubicBezTo>
                    <a:pt x="5" y="107"/>
                    <a:pt x="0" y="116"/>
                    <a:pt x="3" y="125"/>
                  </a:cubicBezTo>
                  <a:cubicBezTo>
                    <a:pt x="4" y="133"/>
                    <a:pt x="11" y="139"/>
                    <a:pt x="19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4" y="121"/>
                    <a:pt x="88" y="117"/>
                    <a:pt x="90" y="11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84" y="171"/>
                    <a:pt x="82" y="181"/>
                    <a:pt x="86" y="188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5" y="279"/>
                    <a:pt x="132" y="283"/>
                    <a:pt x="139" y="283"/>
                  </a:cubicBezTo>
                  <a:cubicBezTo>
                    <a:pt x="141" y="283"/>
                    <a:pt x="144" y="283"/>
                    <a:pt x="147" y="281"/>
                  </a:cubicBezTo>
                  <a:cubicBezTo>
                    <a:pt x="156" y="277"/>
                    <a:pt x="160" y="266"/>
                    <a:pt x="156" y="257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0" y="148"/>
                    <a:pt x="182" y="145"/>
                    <a:pt x="183" y="143"/>
                  </a:cubicBezTo>
                  <a:cubicBezTo>
                    <a:pt x="191" y="132"/>
                    <a:pt x="187" y="119"/>
                    <a:pt x="179" y="106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1"/>
                    <a:pt x="228" y="61"/>
                    <a:pt x="231" y="61"/>
                  </a:cubicBezTo>
                  <a:cubicBezTo>
                    <a:pt x="236" y="61"/>
                    <a:pt x="241" y="58"/>
                    <a:pt x="243" y="53"/>
                  </a:cubicBezTo>
                  <a:cubicBezTo>
                    <a:pt x="247" y="46"/>
                    <a:pt x="245" y="37"/>
                    <a:pt x="236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0" y="0"/>
                    <a:pt x="166" y="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0" y="21"/>
                    <a:pt x="108" y="23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40"/>
                    <a:pt x="81" y="43"/>
                    <a:pt x="80" y="45"/>
                  </a:cubicBezTo>
                  <a:cubicBezTo>
                    <a:pt x="80" y="46"/>
                    <a:pt x="79" y="47"/>
                    <a:pt x="79" y="48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14" y="106"/>
                    <a:pt x="14" y="106"/>
                    <a:pt x="1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3"/>
            <p:cNvSpPr>
              <a:spLocks noEditPoints="1"/>
            </p:cNvSpPr>
            <p:nvPr/>
          </p:nvSpPr>
          <p:spPr bwMode="auto">
            <a:xfrm>
              <a:off x="2816" y="1568"/>
              <a:ext cx="196" cy="120"/>
            </a:xfrm>
            <a:custGeom>
              <a:avLst/>
              <a:gdLst>
                <a:gd name="T0" fmla="*/ 52 w 129"/>
                <a:gd name="T1" fmla="*/ 35 h 79"/>
                <a:gd name="T2" fmla="*/ 24 w 129"/>
                <a:gd name="T3" fmla="*/ 0 h 79"/>
                <a:gd name="T4" fmla="*/ 10 w 129"/>
                <a:gd name="T5" fmla="*/ 18 h 79"/>
                <a:gd name="T6" fmla="*/ 0 w 129"/>
                <a:gd name="T7" fmla="*/ 23 h 79"/>
                <a:gd name="T8" fmla="*/ 29 w 129"/>
                <a:gd name="T9" fmla="*/ 60 h 79"/>
                <a:gd name="T10" fmla="*/ 39 w 129"/>
                <a:gd name="T11" fmla="*/ 66 h 79"/>
                <a:gd name="T12" fmla="*/ 107 w 129"/>
                <a:gd name="T13" fmla="*/ 79 h 79"/>
                <a:gd name="T14" fmla="*/ 111 w 129"/>
                <a:gd name="T15" fmla="*/ 79 h 79"/>
                <a:gd name="T16" fmla="*/ 127 w 129"/>
                <a:gd name="T17" fmla="*/ 66 h 79"/>
                <a:gd name="T18" fmla="*/ 114 w 129"/>
                <a:gd name="T19" fmla="*/ 47 h 79"/>
                <a:gd name="T20" fmla="*/ 52 w 129"/>
                <a:gd name="T21" fmla="*/ 35 h 79"/>
                <a:gd name="T22" fmla="*/ 114 w 129"/>
                <a:gd name="T23" fmla="*/ 47 h 79"/>
                <a:gd name="T24" fmla="*/ 114 w 129"/>
                <a:gd name="T2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79">
                  <a:moveTo>
                    <a:pt x="52" y="35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8"/>
                    <a:pt x="17" y="14"/>
                    <a:pt x="1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2" y="63"/>
                    <a:pt x="35" y="65"/>
                    <a:pt x="39" y="6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10" y="79"/>
                    <a:pt x="111" y="79"/>
                  </a:cubicBezTo>
                  <a:cubicBezTo>
                    <a:pt x="118" y="79"/>
                    <a:pt x="125" y="74"/>
                    <a:pt x="127" y="66"/>
                  </a:cubicBezTo>
                  <a:cubicBezTo>
                    <a:pt x="129" y="57"/>
                    <a:pt x="123" y="48"/>
                    <a:pt x="114" y="47"/>
                  </a:cubicBezTo>
                  <a:lnTo>
                    <a:pt x="52" y="35"/>
                  </a:lnTo>
                  <a:close/>
                  <a:moveTo>
                    <a:pt x="114" y="47"/>
                  </a:moveTo>
                  <a:cubicBezTo>
                    <a:pt x="114" y="47"/>
                    <a:pt x="114" y="47"/>
                    <a:pt x="114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4"/>
            <p:cNvSpPr>
              <a:spLocks noEditPoints="1"/>
            </p:cNvSpPr>
            <p:nvPr/>
          </p:nvSpPr>
          <p:spPr bwMode="auto">
            <a:xfrm>
              <a:off x="2566" y="1310"/>
              <a:ext cx="109" cy="111"/>
            </a:xfrm>
            <a:custGeom>
              <a:avLst/>
              <a:gdLst>
                <a:gd name="T0" fmla="*/ 0 w 72"/>
                <a:gd name="T1" fmla="*/ 36 h 73"/>
                <a:gd name="T2" fmla="*/ 36 w 72"/>
                <a:gd name="T3" fmla="*/ 0 h 73"/>
                <a:gd name="T4" fmla="*/ 72 w 72"/>
                <a:gd name="T5" fmla="*/ 36 h 73"/>
                <a:gd name="T6" fmla="*/ 36 w 72"/>
                <a:gd name="T7" fmla="*/ 73 h 73"/>
                <a:gd name="T8" fmla="*/ 0 w 72"/>
                <a:gd name="T9" fmla="*/ 36 h 73"/>
                <a:gd name="T10" fmla="*/ 0 w 72"/>
                <a:gd name="T11" fmla="*/ 36 h 73"/>
                <a:gd name="T12" fmla="*/ 0 w 72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0" y="36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3"/>
                    <a:pt x="36" y="73"/>
                  </a:cubicBezTo>
                  <a:cubicBezTo>
                    <a:pt x="16" y="73"/>
                    <a:pt x="0" y="56"/>
                    <a:pt x="0" y="36"/>
                  </a:cubicBezTo>
                  <a:close/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5"/>
            <p:cNvSpPr>
              <a:spLocks noEditPoints="1"/>
            </p:cNvSpPr>
            <p:nvPr/>
          </p:nvSpPr>
          <p:spPr bwMode="auto">
            <a:xfrm>
              <a:off x="2511" y="1343"/>
              <a:ext cx="369" cy="415"/>
            </a:xfrm>
            <a:custGeom>
              <a:avLst/>
              <a:gdLst>
                <a:gd name="T0" fmla="*/ 151 w 243"/>
                <a:gd name="T1" fmla="*/ 5 h 273"/>
                <a:gd name="T2" fmla="*/ 60 w 243"/>
                <a:gd name="T3" fmla="*/ 92 h 273"/>
                <a:gd name="T4" fmla="*/ 29 w 243"/>
                <a:gd name="T5" fmla="*/ 64 h 273"/>
                <a:gd name="T6" fmla="*/ 18 w 243"/>
                <a:gd name="T7" fmla="*/ 59 h 273"/>
                <a:gd name="T8" fmla="*/ 6 w 243"/>
                <a:gd name="T9" fmla="*/ 64 h 273"/>
                <a:gd name="T10" fmla="*/ 7 w 243"/>
                <a:gd name="T11" fmla="*/ 87 h 273"/>
                <a:gd name="T12" fmla="*/ 48 w 243"/>
                <a:gd name="T13" fmla="*/ 126 h 273"/>
                <a:gd name="T14" fmla="*/ 59 w 243"/>
                <a:gd name="T15" fmla="*/ 130 h 273"/>
                <a:gd name="T16" fmla="*/ 70 w 243"/>
                <a:gd name="T17" fmla="*/ 126 h 273"/>
                <a:gd name="T18" fmla="*/ 106 w 243"/>
                <a:gd name="T19" fmla="*/ 95 h 273"/>
                <a:gd name="T20" fmla="*/ 154 w 243"/>
                <a:gd name="T21" fmla="*/ 147 h 273"/>
                <a:gd name="T22" fmla="*/ 108 w 243"/>
                <a:gd name="T23" fmla="*/ 170 h 273"/>
                <a:gd name="T24" fmla="*/ 100 w 243"/>
                <a:gd name="T25" fmla="*/ 180 h 273"/>
                <a:gd name="T26" fmla="*/ 101 w 243"/>
                <a:gd name="T27" fmla="*/ 193 h 273"/>
                <a:gd name="T28" fmla="*/ 146 w 243"/>
                <a:gd name="T29" fmla="*/ 265 h 273"/>
                <a:gd name="T30" fmla="*/ 160 w 243"/>
                <a:gd name="T31" fmla="*/ 273 h 273"/>
                <a:gd name="T32" fmla="*/ 169 w 243"/>
                <a:gd name="T33" fmla="*/ 270 h 273"/>
                <a:gd name="T34" fmla="*/ 174 w 243"/>
                <a:gd name="T35" fmla="*/ 248 h 273"/>
                <a:gd name="T36" fmla="*/ 139 w 243"/>
                <a:gd name="T37" fmla="*/ 191 h 273"/>
                <a:gd name="T38" fmla="*/ 195 w 243"/>
                <a:gd name="T39" fmla="*/ 163 h 273"/>
                <a:gd name="T40" fmla="*/ 206 w 243"/>
                <a:gd name="T41" fmla="*/ 157 h 273"/>
                <a:gd name="T42" fmla="*/ 211 w 243"/>
                <a:gd name="T43" fmla="*/ 131 h 273"/>
                <a:gd name="T44" fmla="*/ 210 w 243"/>
                <a:gd name="T45" fmla="*/ 130 h 273"/>
                <a:gd name="T46" fmla="*/ 145 w 243"/>
                <a:gd name="T47" fmla="*/ 60 h 273"/>
                <a:gd name="T48" fmla="*/ 169 w 243"/>
                <a:gd name="T49" fmla="*/ 34 h 273"/>
                <a:gd name="T50" fmla="*/ 222 w 243"/>
                <a:gd name="T51" fmla="*/ 46 h 273"/>
                <a:gd name="T52" fmla="*/ 225 w 243"/>
                <a:gd name="T53" fmla="*/ 47 h 273"/>
                <a:gd name="T54" fmla="*/ 241 w 243"/>
                <a:gd name="T55" fmla="*/ 34 h 273"/>
                <a:gd name="T56" fmla="*/ 229 w 243"/>
                <a:gd name="T57" fmla="*/ 15 h 273"/>
                <a:gd name="T58" fmla="*/ 167 w 243"/>
                <a:gd name="T59" fmla="*/ 0 h 273"/>
                <a:gd name="T60" fmla="*/ 162 w 243"/>
                <a:gd name="T61" fmla="*/ 0 h 273"/>
                <a:gd name="T62" fmla="*/ 151 w 243"/>
                <a:gd name="T63" fmla="*/ 5 h 273"/>
                <a:gd name="T64" fmla="*/ 151 w 243"/>
                <a:gd name="T65" fmla="*/ 5 h 273"/>
                <a:gd name="T66" fmla="*/ 151 w 243"/>
                <a:gd name="T67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3" h="273">
                  <a:moveTo>
                    <a:pt x="151" y="5"/>
                  </a:moveTo>
                  <a:cubicBezTo>
                    <a:pt x="137" y="19"/>
                    <a:pt x="60" y="92"/>
                    <a:pt x="60" y="9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6" y="61"/>
                    <a:pt x="22" y="59"/>
                    <a:pt x="18" y="59"/>
                  </a:cubicBezTo>
                  <a:cubicBezTo>
                    <a:pt x="13" y="59"/>
                    <a:pt x="9" y="61"/>
                    <a:pt x="6" y="64"/>
                  </a:cubicBezTo>
                  <a:cubicBezTo>
                    <a:pt x="0" y="71"/>
                    <a:pt x="0" y="81"/>
                    <a:pt x="7" y="8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51" y="128"/>
                    <a:pt x="55" y="130"/>
                    <a:pt x="59" y="130"/>
                  </a:cubicBezTo>
                  <a:cubicBezTo>
                    <a:pt x="63" y="130"/>
                    <a:pt x="67" y="129"/>
                    <a:pt x="70" y="12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4" y="172"/>
                    <a:pt x="101" y="176"/>
                    <a:pt x="100" y="180"/>
                  </a:cubicBezTo>
                  <a:cubicBezTo>
                    <a:pt x="98" y="185"/>
                    <a:pt x="99" y="189"/>
                    <a:pt x="101" y="193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49" y="270"/>
                    <a:pt x="154" y="273"/>
                    <a:pt x="160" y="273"/>
                  </a:cubicBezTo>
                  <a:cubicBezTo>
                    <a:pt x="163" y="273"/>
                    <a:pt x="166" y="272"/>
                    <a:pt x="169" y="270"/>
                  </a:cubicBezTo>
                  <a:cubicBezTo>
                    <a:pt x="176" y="266"/>
                    <a:pt x="179" y="255"/>
                    <a:pt x="174" y="248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16" y="152"/>
                    <a:pt x="218" y="139"/>
                    <a:pt x="211" y="131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189" y="106"/>
                    <a:pt x="167" y="83"/>
                    <a:pt x="145" y="60"/>
                  </a:cubicBezTo>
                  <a:cubicBezTo>
                    <a:pt x="148" y="56"/>
                    <a:pt x="165" y="38"/>
                    <a:pt x="169" y="34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23" y="47"/>
                    <a:pt x="224" y="47"/>
                    <a:pt x="225" y="47"/>
                  </a:cubicBezTo>
                  <a:cubicBezTo>
                    <a:pt x="233" y="47"/>
                    <a:pt x="239" y="42"/>
                    <a:pt x="241" y="34"/>
                  </a:cubicBezTo>
                  <a:cubicBezTo>
                    <a:pt x="243" y="26"/>
                    <a:pt x="238" y="17"/>
                    <a:pt x="229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0"/>
                    <a:pt x="162" y="0"/>
                  </a:cubicBezTo>
                  <a:cubicBezTo>
                    <a:pt x="158" y="0"/>
                    <a:pt x="155" y="1"/>
                    <a:pt x="151" y="5"/>
                  </a:cubicBezTo>
                  <a:close/>
                  <a:moveTo>
                    <a:pt x="151" y="5"/>
                  </a:moveTo>
                  <a:cubicBezTo>
                    <a:pt x="151" y="5"/>
                    <a:pt x="151" y="5"/>
                    <a:pt x="1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6"/>
            <p:cNvSpPr>
              <a:spLocks noEditPoints="1"/>
            </p:cNvSpPr>
            <p:nvPr/>
          </p:nvSpPr>
          <p:spPr bwMode="auto">
            <a:xfrm>
              <a:off x="1771" y="492"/>
              <a:ext cx="116" cy="115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7"/>
            <p:cNvSpPr>
              <a:spLocks noEditPoints="1"/>
            </p:cNvSpPr>
            <p:nvPr/>
          </p:nvSpPr>
          <p:spPr bwMode="auto">
            <a:xfrm>
              <a:off x="1654" y="478"/>
              <a:ext cx="350" cy="504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8"/>
            <p:cNvSpPr>
              <a:spLocks noEditPoints="1"/>
            </p:cNvSpPr>
            <p:nvPr/>
          </p:nvSpPr>
          <p:spPr bwMode="auto">
            <a:xfrm>
              <a:off x="2941" y="2758"/>
              <a:ext cx="1364" cy="1357"/>
            </a:xfrm>
            <a:custGeom>
              <a:avLst/>
              <a:gdLst>
                <a:gd name="T0" fmla="*/ 880 w 899"/>
                <a:gd name="T1" fmla="*/ 316 h 894"/>
                <a:gd name="T2" fmla="*/ 809 w 899"/>
                <a:gd name="T3" fmla="*/ 177 h 894"/>
                <a:gd name="T4" fmla="*/ 695 w 899"/>
                <a:gd name="T5" fmla="*/ 70 h 894"/>
                <a:gd name="T6" fmla="*/ 551 w 899"/>
                <a:gd name="T7" fmla="*/ 9 h 894"/>
                <a:gd name="T8" fmla="*/ 395 w 899"/>
                <a:gd name="T9" fmla="*/ 0 h 894"/>
                <a:gd name="T10" fmla="*/ 245 w 899"/>
                <a:gd name="T11" fmla="*/ 46 h 894"/>
                <a:gd name="T12" fmla="*/ 120 w 899"/>
                <a:gd name="T13" fmla="*/ 140 h 894"/>
                <a:gd name="T14" fmla="*/ 35 w 899"/>
                <a:gd name="T15" fmla="*/ 271 h 894"/>
                <a:gd name="T16" fmla="*/ 0 w 899"/>
                <a:gd name="T17" fmla="*/ 423 h 894"/>
                <a:gd name="T18" fmla="*/ 0 w 899"/>
                <a:gd name="T19" fmla="*/ 471 h 894"/>
                <a:gd name="T20" fmla="*/ 35 w 899"/>
                <a:gd name="T21" fmla="*/ 623 h 894"/>
                <a:gd name="T22" fmla="*/ 120 w 899"/>
                <a:gd name="T23" fmla="*/ 754 h 894"/>
                <a:gd name="T24" fmla="*/ 245 w 899"/>
                <a:gd name="T25" fmla="*/ 849 h 894"/>
                <a:gd name="T26" fmla="*/ 395 w 899"/>
                <a:gd name="T27" fmla="*/ 894 h 894"/>
                <a:gd name="T28" fmla="*/ 551 w 899"/>
                <a:gd name="T29" fmla="*/ 886 h 894"/>
                <a:gd name="T30" fmla="*/ 695 w 899"/>
                <a:gd name="T31" fmla="*/ 825 h 894"/>
                <a:gd name="T32" fmla="*/ 809 w 899"/>
                <a:gd name="T33" fmla="*/ 718 h 894"/>
                <a:gd name="T34" fmla="*/ 880 w 899"/>
                <a:gd name="T35" fmla="*/ 579 h 894"/>
                <a:gd name="T36" fmla="*/ 499 w 899"/>
                <a:gd name="T37" fmla="*/ 149 h 894"/>
                <a:gd name="T38" fmla="*/ 499 w 899"/>
                <a:gd name="T39" fmla="*/ 149 h 894"/>
                <a:gd name="T40" fmla="*/ 577 w 899"/>
                <a:gd name="T41" fmla="*/ 348 h 894"/>
                <a:gd name="T42" fmla="*/ 544 w 899"/>
                <a:gd name="T43" fmla="*/ 560 h 894"/>
                <a:gd name="T44" fmla="*/ 576 w 899"/>
                <a:gd name="T45" fmla="*/ 372 h 894"/>
                <a:gd name="T46" fmla="*/ 605 w 899"/>
                <a:gd name="T47" fmla="*/ 402 h 894"/>
                <a:gd name="T48" fmla="*/ 605 w 899"/>
                <a:gd name="T49" fmla="*/ 402 h 894"/>
                <a:gd name="T50" fmla="*/ 569 w 899"/>
                <a:gd name="T51" fmla="*/ 533 h 894"/>
                <a:gd name="T52" fmla="*/ 606 w 899"/>
                <a:gd name="T53" fmla="*/ 487 h 894"/>
                <a:gd name="T54" fmla="*/ 597 w 899"/>
                <a:gd name="T55" fmla="*/ 447 h 894"/>
                <a:gd name="T56" fmla="*/ 610 w 899"/>
                <a:gd name="T57" fmla="*/ 467 h 894"/>
                <a:gd name="T58" fmla="*/ 525 w 899"/>
                <a:gd name="T59" fmla="*/ 321 h 894"/>
                <a:gd name="T60" fmla="*/ 514 w 899"/>
                <a:gd name="T61" fmla="*/ 299 h 894"/>
                <a:gd name="T62" fmla="*/ 455 w 899"/>
                <a:gd name="T63" fmla="*/ 286 h 894"/>
                <a:gd name="T64" fmla="*/ 455 w 899"/>
                <a:gd name="T65" fmla="*/ 286 h 894"/>
                <a:gd name="T66" fmla="*/ 449 w 899"/>
                <a:gd name="T67" fmla="*/ 342 h 894"/>
                <a:gd name="T68" fmla="*/ 513 w 899"/>
                <a:gd name="T69" fmla="*/ 580 h 894"/>
                <a:gd name="T70" fmla="*/ 382 w 899"/>
                <a:gd name="T71" fmla="*/ 594 h 894"/>
                <a:gd name="T72" fmla="*/ 306 w 899"/>
                <a:gd name="T73" fmla="*/ 413 h 894"/>
                <a:gd name="T74" fmla="*/ 306 w 899"/>
                <a:gd name="T75" fmla="*/ 413 h 894"/>
                <a:gd name="T76" fmla="*/ 311 w 899"/>
                <a:gd name="T77" fmla="*/ 396 h 894"/>
                <a:gd name="T78" fmla="*/ 289 w 899"/>
                <a:gd name="T79" fmla="*/ 470 h 894"/>
                <a:gd name="T80" fmla="*/ 313 w 899"/>
                <a:gd name="T81" fmla="*/ 504 h 894"/>
                <a:gd name="T82" fmla="*/ 321 w 899"/>
                <a:gd name="T83" fmla="*/ 520 h 894"/>
                <a:gd name="T84" fmla="*/ 321 w 899"/>
                <a:gd name="T85" fmla="*/ 520 h 894"/>
                <a:gd name="T86" fmla="*/ 340 w 899"/>
                <a:gd name="T87" fmla="*/ 349 h 894"/>
                <a:gd name="T88" fmla="*/ 348 w 899"/>
                <a:gd name="T89" fmla="*/ 573 h 894"/>
                <a:gd name="T90" fmla="*/ 359 w 899"/>
                <a:gd name="T91" fmla="*/ 313 h 894"/>
                <a:gd name="T92" fmla="*/ 435 w 899"/>
                <a:gd name="T93" fmla="*/ 286 h 894"/>
                <a:gd name="T94" fmla="*/ 435 w 899"/>
                <a:gd name="T95" fmla="*/ 286 h 894"/>
                <a:gd name="T96" fmla="*/ 400 w 899"/>
                <a:gd name="T97" fmla="*/ 308 h 894"/>
                <a:gd name="T98" fmla="*/ 312 w 899"/>
                <a:gd name="T99" fmla="*/ 311 h 894"/>
                <a:gd name="T100" fmla="*/ 147 w 899"/>
                <a:gd name="T101" fmla="*/ 447 h 894"/>
                <a:gd name="T102" fmla="*/ 263 w 899"/>
                <a:gd name="T103" fmla="*/ 498 h 894"/>
                <a:gd name="T104" fmla="*/ 312 w 899"/>
                <a:gd name="T105" fmla="*/ 583 h 894"/>
                <a:gd name="T106" fmla="*/ 401 w 899"/>
                <a:gd name="T107" fmla="*/ 602 h 894"/>
                <a:gd name="T108" fmla="*/ 449 w 899"/>
                <a:gd name="T109" fmla="*/ 609 h 894"/>
                <a:gd name="T110" fmla="*/ 461 w 899"/>
                <a:gd name="T111" fmla="*/ 609 h 894"/>
                <a:gd name="T112" fmla="*/ 500 w 899"/>
                <a:gd name="T113" fmla="*/ 601 h 894"/>
                <a:gd name="T114" fmla="*/ 499 w 899"/>
                <a:gd name="T115" fmla="*/ 634 h 894"/>
                <a:gd name="T116" fmla="*/ 732 w 899"/>
                <a:gd name="T117" fmla="*/ 554 h 894"/>
                <a:gd name="T118" fmla="*/ 732 w 899"/>
                <a:gd name="T119" fmla="*/ 34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9" h="894">
                  <a:moveTo>
                    <a:pt x="828" y="447"/>
                  </a:moveTo>
                  <a:cubicBezTo>
                    <a:pt x="828" y="443"/>
                    <a:pt x="828" y="440"/>
                    <a:pt x="828" y="436"/>
                  </a:cubicBezTo>
                  <a:cubicBezTo>
                    <a:pt x="899" y="423"/>
                    <a:pt x="899" y="423"/>
                    <a:pt x="899" y="423"/>
                  </a:cubicBezTo>
                  <a:cubicBezTo>
                    <a:pt x="880" y="316"/>
                    <a:pt x="880" y="316"/>
                    <a:pt x="880" y="316"/>
                  </a:cubicBezTo>
                  <a:cubicBezTo>
                    <a:pt x="809" y="328"/>
                    <a:pt x="809" y="328"/>
                    <a:pt x="809" y="328"/>
                  </a:cubicBezTo>
                  <a:cubicBezTo>
                    <a:pt x="806" y="321"/>
                    <a:pt x="804" y="314"/>
                    <a:pt x="801" y="307"/>
                  </a:cubicBezTo>
                  <a:cubicBezTo>
                    <a:pt x="864" y="271"/>
                    <a:pt x="864" y="271"/>
                    <a:pt x="864" y="271"/>
                  </a:cubicBezTo>
                  <a:cubicBezTo>
                    <a:pt x="809" y="177"/>
                    <a:pt x="809" y="177"/>
                    <a:pt x="809" y="177"/>
                  </a:cubicBezTo>
                  <a:cubicBezTo>
                    <a:pt x="746" y="213"/>
                    <a:pt x="746" y="213"/>
                    <a:pt x="746" y="213"/>
                  </a:cubicBezTo>
                  <a:cubicBezTo>
                    <a:pt x="742" y="207"/>
                    <a:pt x="737" y="201"/>
                    <a:pt x="732" y="195"/>
                  </a:cubicBezTo>
                  <a:cubicBezTo>
                    <a:pt x="778" y="140"/>
                    <a:pt x="778" y="140"/>
                    <a:pt x="778" y="140"/>
                  </a:cubicBezTo>
                  <a:cubicBezTo>
                    <a:pt x="695" y="70"/>
                    <a:pt x="695" y="70"/>
                    <a:pt x="695" y="70"/>
                  </a:cubicBezTo>
                  <a:cubicBezTo>
                    <a:pt x="648" y="125"/>
                    <a:pt x="648" y="125"/>
                    <a:pt x="648" y="125"/>
                  </a:cubicBezTo>
                  <a:cubicBezTo>
                    <a:pt x="642" y="121"/>
                    <a:pt x="635" y="117"/>
                    <a:pt x="629" y="114"/>
                  </a:cubicBezTo>
                  <a:cubicBezTo>
                    <a:pt x="653" y="46"/>
                    <a:pt x="653" y="46"/>
                    <a:pt x="653" y="46"/>
                  </a:cubicBezTo>
                  <a:cubicBezTo>
                    <a:pt x="551" y="9"/>
                    <a:pt x="551" y="9"/>
                    <a:pt x="551" y="9"/>
                  </a:cubicBezTo>
                  <a:cubicBezTo>
                    <a:pt x="526" y="76"/>
                    <a:pt x="526" y="76"/>
                    <a:pt x="526" y="76"/>
                  </a:cubicBezTo>
                  <a:cubicBezTo>
                    <a:pt x="519" y="75"/>
                    <a:pt x="511" y="74"/>
                    <a:pt x="504" y="73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87" y="74"/>
                    <a:pt x="380" y="75"/>
                    <a:pt x="372" y="76"/>
                  </a:cubicBezTo>
                  <a:cubicBezTo>
                    <a:pt x="348" y="9"/>
                    <a:pt x="348" y="9"/>
                    <a:pt x="348" y="9"/>
                  </a:cubicBezTo>
                  <a:cubicBezTo>
                    <a:pt x="245" y="46"/>
                    <a:pt x="245" y="46"/>
                    <a:pt x="245" y="46"/>
                  </a:cubicBezTo>
                  <a:cubicBezTo>
                    <a:pt x="270" y="114"/>
                    <a:pt x="270" y="114"/>
                    <a:pt x="270" y="114"/>
                  </a:cubicBezTo>
                  <a:cubicBezTo>
                    <a:pt x="263" y="117"/>
                    <a:pt x="257" y="121"/>
                    <a:pt x="250" y="125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67" y="195"/>
                    <a:pt x="167" y="195"/>
                    <a:pt x="167" y="195"/>
                  </a:cubicBezTo>
                  <a:cubicBezTo>
                    <a:pt x="162" y="201"/>
                    <a:pt x="157" y="207"/>
                    <a:pt x="152" y="213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5" y="314"/>
                    <a:pt x="92" y="321"/>
                    <a:pt x="90" y="328"/>
                  </a:cubicBezTo>
                  <a:cubicBezTo>
                    <a:pt x="19" y="316"/>
                    <a:pt x="19" y="316"/>
                    <a:pt x="19" y="316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71" y="436"/>
                    <a:pt x="71" y="436"/>
                    <a:pt x="71" y="436"/>
                  </a:cubicBezTo>
                  <a:cubicBezTo>
                    <a:pt x="71" y="440"/>
                    <a:pt x="71" y="443"/>
                    <a:pt x="71" y="447"/>
                  </a:cubicBezTo>
                  <a:cubicBezTo>
                    <a:pt x="71" y="451"/>
                    <a:pt x="71" y="455"/>
                    <a:pt x="71" y="45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9" y="579"/>
                    <a:pt x="19" y="579"/>
                    <a:pt x="19" y="579"/>
                  </a:cubicBezTo>
                  <a:cubicBezTo>
                    <a:pt x="90" y="566"/>
                    <a:pt x="90" y="566"/>
                    <a:pt x="90" y="566"/>
                  </a:cubicBezTo>
                  <a:cubicBezTo>
                    <a:pt x="92" y="573"/>
                    <a:pt x="95" y="580"/>
                    <a:pt x="97" y="587"/>
                  </a:cubicBezTo>
                  <a:cubicBezTo>
                    <a:pt x="35" y="623"/>
                    <a:pt x="35" y="623"/>
                    <a:pt x="35" y="623"/>
                  </a:cubicBezTo>
                  <a:cubicBezTo>
                    <a:pt x="90" y="718"/>
                    <a:pt x="90" y="718"/>
                    <a:pt x="90" y="718"/>
                  </a:cubicBezTo>
                  <a:cubicBezTo>
                    <a:pt x="152" y="682"/>
                    <a:pt x="152" y="682"/>
                    <a:pt x="152" y="682"/>
                  </a:cubicBezTo>
                  <a:cubicBezTo>
                    <a:pt x="157" y="688"/>
                    <a:pt x="162" y="694"/>
                    <a:pt x="167" y="699"/>
                  </a:cubicBezTo>
                  <a:cubicBezTo>
                    <a:pt x="120" y="754"/>
                    <a:pt x="120" y="754"/>
                    <a:pt x="120" y="754"/>
                  </a:cubicBezTo>
                  <a:cubicBezTo>
                    <a:pt x="204" y="825"/>
                    <a:pt x="204" y="825"/>
                    <a:pt x="204" y="825"/>
                  </a:cubicBezTo>
                  <a:cubicBezTo>
                    <a:pt x="250" y="769"/>
                    <a:pt x="250" y="769"/>
                    <a:pt x="250" y="769"/>
                  </a:cubicBezTo>
                  <a:cubicBezTo>
                    <a:pt x="257" y="773"/>
                    <a:pt x="263" y="777"/>
                    <a:pt x="270" y="781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348" y="886"/>
                    <a:pt x="348" y="886"/>
                    <a:pt x="348" y="886"/>
                  </a:cubicBezTo>
                  <a:cubicBezTo>
                    <a:pt x="372" y="818"/>
                    <a:pt x="372" y="818"/>
                    <a:pt x="372" y="818"/>
                  </a:cubicBezTo>
                  <a:cubicBezTo>
                    <a:pt x="380" y="820"/>
                    <a:pt x="387" y="821"/>
                    <a:pt x="395" y="822"/>
                  </a:cubicBezTo>
                  <a:cubicBezTo>
                    <a:pt x="395" y="894"/>
                    <a:pt x="395" y="894"/>
                    <a:pt x="395" y="894"/>
                  </a:cubicBezTo>
                  <a:cubicBezTo>
                    <a:pt x="504" y="894"/>
                    <a:pt x="504" y="894"/>
                    <a:pt x="504" y="894"/>
                  </a:cubicBezTo>
                  <a:cubicBezTo>
                    <a:pt x="504" y="822"/>
                    <a:pt x="504" y="822"/>
                    <a:pt x="504" y="822"/>
                  </a:cubicBezTo>
                  <a:cubicBezTo>
                    <a:pt x="511" y="821"/>
                    <a:pt x="519" y="820"/>
                    <a:pt x="526" y="818"/>
                  </a:cubicBezTo>
                  <a:cubicBezTo>
                    <a:pt x="551" y="886"/>
                    <a:pt x="551" y="886"/>
                    <a:pt x="551" y="886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29" y="781"/>
                    <a:pt x="629" y="781"/>
                    <a:pt x="629" y="781"/>
                  </a:cubicBezTo>
                  <a:cubicBezTo>
                    <a:pt x="635" y="777"/>
                    <a:pt x="642" y="773"/>
                    <a:pt x="648" y="769"/>
                  </a:cubicBezTo>
                  <a:cubicBezTo>
                    <a:pt x="695" y="825"/>
                    <a:pt x="695" y="825"/>
                    <a:pt x="695" y="825"/>
                  </a:cubicBezTo>
                  <a:cubicBezTo>
                    <a:pt x="778" y="754"/>
                    <a:pt x="778" y="754"/>
                    <a:pt x="778" y="754"/>
                  </a:cubicBezTo>
                  <a:cubicBezTo>
                    <a:pt x="732" y="699"/>
                    <a:pt x="732" y="699"/>
                    <a:pt x="732" y="699"/>
                  </a:cubicBezTo>
                  <a:cubicBezTo>
                    <a:pt x="737" y="694"/>
                    <a:pt x="742" y="688"/>
                    <a:pt x="746" y="682"/>
                  </a:cubicBezTo>
                  <a:cubicBezTo>
                    <a:pt x="809" y="718"/>
                    <a:pt x="809" y="718"/>
                    <a:pt x="809" y="718"/>
                  </a:cubicBezTo>
                  <a:cubicBezTo>
                    <a:pt x="864" y="623"/>
                    <a:pt x="864" y="623"/>
                    <a:pt x="864" y="623"/>
                  </a:cubicBezTo>
                  <a:cubicBezTo>
                    <a:pt x="801" y="587"/>
                    <a:pt x="801" y="587"/>
                    <a:pt x="801" y="587"/>
                  </a:cubicBezTo>
                  <a:cubicBezTo>
                    <a:pt x="804" y="580"/>
                    <a:pt x="806" y="573"/>
                    <a:pt x="809" y="566"/>
                  </a:cubicBezTo>
                  <a:cubicBezTo>
                    <a:pt x="880" y="579"/>
                    <a:pt x="880" y="579"/>
                    <a:pt x="880" y="579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828" y="459"/>
                    <a:pt x="828" y="459"/>
                    <a:pt x="828" y="459"/>
                  </a:cubicBezTo>
                  <a:cubicBezTo>
                    <a:pt x="828" y="455"/>
                    <a:pt x="828" y="451"/>
                    <a:pt x="828" y="447"/>
                  </a:cubicBezTo>
                  <a:close/>
                  <a:moveTo>
                    <a:pt x="499" y="149"/>
                  </a:moveTo>
                  <a:cubicBezTo>
                    <a:pt x="572" y="161"/>
                    <a:pt x="637" y="200"/>
                    <a:pt x="683" y="255"/>
                  </a:cubicBezTo>
                  <a:cubicBezTo>
                    <a:pt x="586" y="311"/>
                    <a:pt x="586" y="311"/>
                    <a:pt x="586" y="311"/>
                  </a:cubicBezTo>
                  <a:cubicBezTo>
                    <a:pt x="562" y="287"/>
                    <a:pt x="532" y="270"/>
                    <a:pt x="499" y="261"/>
                  </a:cubicBezTo>
                  <a:lnTo>
                    <a:pt x="499" y="149"/>
                  </a:lnTo>
                  <a:close/>
                  <a:moveTo>
                    <a:pt x="566" y="357"/>
                  </a:moveTo>
                  <a:cubicBezTo>
                    <a:pt x="562" y="352"/>
                    <a:pt x="558" y="348"/>
                    <a:pt x="554" y="343"/>
                  </a:cubicBezTo>
                  <a:cubicBezTo>
                    <a:pt x="564" y="333"/>
                    <a:pt x="564" y="333"/>
                    <a:pt x="564" y="333"/>
                  </a:cubicBezTo>
                  <a:cubicBezTo>
                    <a:pt x="568" y="338"/>
                    <a:pt x="573" y="343"/>
                    <a:pt x="577" y="348"/>
                  </a:cubicBezTo>
                  <a:lnTo>
                    <a:pt x="566" y="357"/>
                  </a:lnTo>
                  <a:close/>
                  <a:moveTo>
                    <a:pt x="568" y="558"/>
                  </a:moveTo>
                  <a:cubicBezTo>
                    <a:pt x="563" y="562"/>
                    <a:pt x="558" y="567"/>
                    <a:pt x="553" y="571"/>
                  </a:cubicBezTo>
                  <a:cubicBezTo>
                    <a:pt x="544" y="560"/>
                    <a:pt x="544" y="560"/>
                    <a:pt x="544" y="560"/>
                  </a:cubicBezTo>
                  <a:cubicBezTo>
                    <a:pt x="548" y="556"/>
                    <a:pt x="553" y="552"/>
                    <a:pt x="557" y="548"/>
                  </a:cubicBezTo>
                  <a:lnTo>
                    <a:pt x="568" y="558"/>
                  </a:lnTo>
                  <a:close/>
                  <a:moveTo>
                    <a:pt x="584" y="389"/>
                  </a:moveTo>
                  <a:cubicBezTo>
                    <a:pt x="582" y="383"/>
                    <a:pt x="579" y="377"/>
                    <a:pt x="576" y="372"/>
                  </a:cubicBezTo>
                  <a:cubicBezTo>
                    <a:pt x="588" y="365"/>
                    <a:pt x="588" y="365"/>
                    <a:pt x="588" y="365"/>
                  </a:cubicBezTo>
                  <a:cubicBezTo>
                    <a:pt x="592" y="371"/>
                    <a:pt x="595" y="377"/>
                    <a:pt x="598" y="383"/>
                  </a:cubicBezTo>
                  <a:lnTo>
                    <a:pt x="584" y="389"/>
                  </a:lnTo>
                  <a:close/>
                  <a:moveTo>
                    <a:pt x="605" y="402"/>
                  </a:moveTo>
                  <a:cubicBezTo>
                    <a:pt x="606" y="408"/>
                    <a:pt x="608" y="415"/>
                    <a:pt x="609" y="422"/>
                  </a:cubicBezTo>
                  <a:cubicBezTo>
                    <a:pt x="595" y="424"/>
                    <a:pt x="595" y="424"/>
                    <a:pt x="595" y="424"/>
                  </a:cubicBezTo>
                  <a:cubicBezTo>
                    <a:pt x="594" y="418"/>
                    <a:pt x="592" y="412"/>
                    <a:pt x="591" y="406"/>
                  </a:cubicBezTo>
                  <a:lnTo>
                    <a:pt x="605" y="402"/>
                  </a:lnTo>
                  <a:close/>
                  <a:moveTo>
                    <a:pt x="579" y="518"/>
                  </a:moveTo>
                  <a:cubicBezTo>
                    <a:pt x="591" y="525"/>
                    <a:pt x="591" y="525"/>
                    <a:pt x="591" y="525"/>
                  </a:cubicBezTo>
                  <a:cubicBezTo>
                    <a:pt x="588" y="531"/>
                    <a:pt x="584" y="536"/>
                    <a:pt x="580" y="542"/>
                  </a:cubicBezTo>
                  <a:cubicBezTo>
                    <a:pt x="569" y="533"/>
                    <a:pt x="569" y="533"/>
                    <a:pt x="569" y="533"/>
                  </a:cubicBezTo>
                  <a:cubicBezTo>
                    <a:pt x="572" y="528"/>
                    <a:pt x="576" y="523"/>
                    <a:pt x="579" y="518"/>
                  </a:cubicBezTo>
                  <a:close/>
                  <a:moveTo>
                    <a:pt x="586" y="501"/>
                  </a:moveTo>
                  <a:cubicBezTo>
                    <a:pt x="589" y="495"/>
                    <a:pt x="590" y="490"/>
                    <a:pt x="592" y="484"/>
                  </a:cubicBezTo>
                  <a:cubicBezTo>
                    <a:pt x="606" y="487"/>
                    <a:pt x="606" y="487"/>
                    <a:pt x="606" y="487"/>
                  </a:cubicBezTo>
                  <a:cubicBezTo>
                    <a:pt x="604" y="494"/>
                    <a:pt x="602" y="500"/>
                    <a:pt x="600" y="507"/>
                  </a:cubicBezTo>
                  <a:lnTo>
                    <a:pt x="586" y="501"/>
                  </a:lnTo>
                  <a:close/>
                  <a:moveTo>
                    <a:pt x="595" y="466"/>
                  </a:moveTo>
                  <a:cubicBezTo>
                    <a:pt x="596" y="460"/>
                    <a:pt x="597" y="453"/>
                    <a:pt x="597" y="447"/>
                  </a:cubicBezTo>
                  <a:cubicBezTo>
                    <a:pt x="597" y="446"/>
                    <a:pt x="596" y="444"/>
                    <a:pt x="596" y="442"/>
                  </a:cubicBezTo>
                  <a:cubicBezTo>
                    <a:pt x="611" y="442"/>
                    <a:pt x="611" y="442"/>
                    <a:pt x="611" y="442"/>
                  </a:cubicBezTo>
                  <a:cubicBezTo>
                    <a:pt x="611" y="444"/>
                    <a:pt x="611" y="445"/>
                    <a:pt x="611" y="447"/>
                  </a:cubicBezTo>
                  <a:cubicBezTo>
                    <a:pt x="611" y="454"/>
                    <a:pt x="611" y="461"/>
                    <a:pt x="610" y="467"/>
                  </a:cubicBezTo>
                  <a:lnTo>
                    <a:pt x="595" y="466"/>
                  </a:lnTo>
                  <a:close/>
                  <a:moveTo>
                    <a:pt x="549" y="320"/>
                  </a:moveTo>
                  <a:cubicBezTo>
                    <a:pt x="540" y="331"/>
                    <a:pt x="540" y="331"/>
                    <a:pt x="540" y="331"/>
                  </a:cubicBezTo>
                  <a:cubicBezTo>
                    <a:pt x="535" y="327"/>
                    <a:pt x="530" y="324"/>
                    <a:pt x="525" y="321"/>
                  </a:cubicBezTo>
                  <a:cubicBezTo>
                    <a:pt x="532" y="308"/>
                    <a:pt x="532" y="308"/>
                    <a:pt x="532" y="308"/>
                  </a:cubicBezTo>
                  <a:cubicBezTo>
                    <a:pt x="538" y="312"/>
                    <a:pt x="543" y="315"/>
                    <a:pt x="549" y="320"/>
                  </a:cubicBezTo>
                  <a:close/>
                  <a:moveTo>
                    <a:pt x="495" y="292"/>
                  </a:moveTo>
                  <a:cubicBezTo>
                    <a:pt x="501" y="294"/>
                    <a:pt x="508" y="296"/>
                    <a:pt x="514" y="299"/>
                  </a:cubicBezTo>
                  <a:cubicBezTo>
                    <a:pt x="508" y="312"/>
                    <a:pt x="508" y="312"/>
                    <a:pt x="508" y="312"/>
                  </a:cubicBezTo>
                  <a:cubicBezTo>
                    <a:pt x="503" y="310"/>
                    <a:pt x="497" y="308"/>
                    <a:pt x="491" y="306"/>
                  </a:cubicBezTo>
                  <a:lnTo>
                    <a:pt x="495" y="292"/>
                  </a:lnTo>
                  <a:close/>
                  <a:moveTo>
                    <a:pt x="455" y="286"/>
                  </a:moveTo>
                  <a:cubicBezTo>
                    <a:pt x="462" y="286"/>
                    <a:pt x="469" y="286"/>
                    <a:pt x="475" y="288"/>
                  </a:cubicBezTo>
                  <a:cubicBezTo>
                    <a:pt x="473" y="302"/>
                    <a:pt x="473" y="302"/>
                    <a:pt x="473" y="302"/>
                  </a:cubicBezTo>
                  <a:cubicBezTo>
                    <a:pt x="467" y="301"/>
                    <a:pt x="461" y="300"/>
                    <a:pt x="455" y="300"/>
                  </a:cubicBezTo>
                  <a:lnTo>
                    <a:pt x="455" y="286"/>
                  </a:lnTo>
                  <a:close/>
                  <a:moveTo>
                    <a:pt x="554" y="447"/>
                  </a:moveTo>
                  <a:cubicBezTo>
                    <a:pt x="554" y="505"/>
                    <a:pt x="507" y="552"/>
                    <a:pt x="449" y="552"/>
                  </a:cubicBezTo>
                  <a:cubicBezTo>
                    <a:pt x="391" y="552"/>
                    <a:pt x="344" y="505"/>
                    <a:pt x="344" y="447"/>
                  </a:cubicBezTo>
                  <a:cubicBezTo>
                    <a:pt x="344" y="389"/>
                    <a:pt x="391" y="342"/>
                    <a:pt x="449" y="342"/>
                  </a:cubicBezTo>
                  <a:cubicBezTo>
                    <a:pt x="507" y="342"/>
                    <a:pt x="554" y="389"/>
                    <a:pt x="554" y="447"/>
                  </a:cubicBezTo>
                  <a:close/>
                  <a:moveTo>
                    <a:pt x="537" y="583"/>
                  </a:moveTo>
                  <a:cubicBezTo>
                    <a:pt x="531" y="587"/>
                    <a:pt x="525" y="590"/>
                    <a:pt x="519" y="593"/>
                  </a:cubicBezTo>
                  <a:cubicBezTo>
                    <a:pt x="513" y="580"/>
                    <a:pt x="513" y="580"/>
                    <a:pt x="513" y="580"/>
                  </a:cubicBezTo>
                  <a:cubicBezTo>
                    <a:pt x="518" y="578"/>
                    <a:pt x="524" y="575"/>
                    <a:pt x="529" y="571"/>
                  </a:cubicBezTo>
                  <a:lnTo>
                    <a:pt x="537" y="583"/>
                  </a:lnTo>
                  <a:close/>
                  <a:moveTo>
                    <a:pt x="388" y="581"/>
                  </a:moveTo>
                  <a:cubicBezTo>
                    <a:pt x="382" y="594"/>
                    <a:pt x="382" y="594"/>
                    <a:pt x="382" y="594"/>
                  </a:cubicBezTo>
                  <a:cubicBezTo>
                    <a:pt x="376" y="592"/>
                    <a:pt x="370" y="588"/>
                    <a:pt x="364" y="585"/>
                  </a:cubicBezTo>
                  <a:cubicBezTo>
                    <a:pt x="372" y="573"/>
                    <a:pt x="372" y="573"/>
                    <a:pt x="372" y="573"/>
                  </a:cubicBezTo>
                  <a:cubicBezTo>
                    <a:pt x="377" y="576"/>
                    <a:pt x="382" y="579"/>
                    <a:pt x="388" y="581"/>
                  </a:cubicBezTo>
                  <a:close/>
                  <a:moveTo>
                    <a:pt x="306" y="413"/>
                  </a:moveTo>
                  <a:cubicBezTo>
                    <a:pt x="305" y="419"/>
                    <a:pt x="303" y="425"/>
                    <a:pt x="303" y="431"/>
                  </a:cubicBezTo>
                  <a:cubicBezTo>
                    <a:pt x="288" y="430"/>
                    <a:pt x="288" y="430"/>
                    <a:pt x="288" y="430"/>
                  </a:cubicBezTo>
                  <a:cubicBezTo>
                    <a:pt x="289" y="423"/>
                    <a:pt x="290" y="416"/>
                    <a:pt x="292" y="410"/>
                  </a:cubicBezTo>
                  <a:lnTo>
                    <a:pt x="306" y="413"/>
                  </a:lnTo>
                  <a:close/>
                  <a:moveTo>
                    <a:pt x="298" y="391"/>
                  </a:moveTo>
                  <a:cubicBezTo>
                    <a:pt x="300" y="384"/>
                    <a:pt x="303" y="378"/>
                    <a:pt x="306" y="372"/>
                  </a:cubicBezTo>
                  <a:cubicBezTo>
                    <a:pt x="319" y="379"/>
                    <a:pt x="319" y="379"/>
                    <a:pt x="319" y="379"/>
                  </a:cubicBezTo>
                  <a:cubicBezTo>
                    <a:pt x="316" y="384"/>
                    <a:pt x="313" y="390"/>
                    <a:pt x="311" y="396"/>
                  </a:cubicBezTo>
                  <a:lnTo>
                    <a:pt x="298" y="391"/>
                  </a:lnTo>
                  <a:close/>
                  <a:moveTo>
                    <a:pt x="302" y="450"/>
                  </a:moveTo>
                  <a:cubicBezTo>
                    <a:pt x="302" y="456"/>
                    <a:pt x="303" y="462"/>
                    <a:pt x="303" y="468"/>
                  </a:cubicBezTo>
                  <a:cubicBezTo>
                    <a:pt x="289" y="470"/>
                    <a:pt x="289" y="470"/>
                    <a:pt x="289" y="470"/>
                  </a:cubicBezTo>
                  <a:cubicBezTo>
                    <a:pt x="288" y="464"/>
                    <a:pt x="288" y="457"/>
                    <a:pt x="288" y="450"/>
                  </a:cubicBezTo>
                  <a:lnTo>
                    <a:pt x="302" y="450"/>
                  </a:lnTo>
                  <a:close/>
                  <a:moveTo>
                    <a:pt x="307" y="486"/>
                  </a:moveTo>
                  <a:cubicBezTo>
                    <a:pt x="309" y="492"/>
                    <a:pt x="311" y="498"/>
                    <a:pt x="313" y="504"/>
                  </a:cubicBezTo>
                  <a:cubicBezTo>
                    <a:pt x="300" y="509"/>
                    <a:pt x="300" y="509"/>
                    <a:pt x="300" y="509"/>
                  </a:cubicBezTo>
                  <a:cubicBezTo>
                    <a:pt x="297" y="503"/>
                    <a:pt x="295" y="496"/>
                    <a:pt x="293" y="490"/>
                  </a:cubicBezTo>
                  <a:lnTo>
                    <a:pt x="307" y="486"/>
                  </a:lnTo>
                  <a:close/>
                  <a:moveTo>
                    <a:pt x="321" y="520"/>
                  </a:moveTo>
                  <a:cubicBezTo>
                    <a:pt x="324" y="525"/>
                    <a:pt x="328" y="531"/>
                    <a:pt x="331" y="535"/>
                  </a:cubicBezTo>
                  <a:cubicBezTo>
                    <a:pt x="320" y="544"/>
                    <a:pt x="320" y="544"/>
                    <a:pt x="320" y="544"/>
                  </a:cubicBezTo>
                  <a:cubicBezTo>
                    <a:pt x="316" y="539"/>
                    <a:pt x="312" y="533"/>
                    <a:pt x="309" y="527"/>
                  </a:cubicBezTo>
                  <a:lnTo>
                    <a:pt x="321" y="520"/>
                  </a:lnTo>
                  <a:close/>
                  <a:moveTo>
                    <a:pt x="328" y="363"/>
                  </a:moveTo>
                  <a:cubicBezTo>
                    <a:pt x="316" y="355"/>
                    <a:pt x="316" y="355"/>
                    <a:pt x="316" y="355"/>
                  </a:cubicBezTo>
                  <a:cubicBezTo>
                    <a:pt x="320" y="349"/>
                    <a:pt x="325" y="344"/>
                    <a:pt x="329" y="339"/>
                  </a:cubicBezTo>
                  <a:cubicBezTo>
                    <a:pt x="340" y="349"/>
                    <a:pt x="340" y="349"/>
                    <a:pt x="340" y="349"/>
                  </a:cubicBezTo>
                  <a:cubicBezTo>
                    <a:pt x="336" y="353"/>
                    <a:pt x="332" y="358"/>
                    <a:pt x="328" y="363"/>
                  </a:cubicBezTo>
                  <a:close/>
                  <a:moveTo>
                    <a:pt x="343" y="549"/>
                  </a:moveTo>
                  <a:cubicBezTo>
                    <a:pt x="347" y="554"/>
                    <a:pt x="352" y="558"/>
                    <a:pt x="357" y="562"/>
                  </a:cubicBezTo>
                  <a:cubicBezTo>
                    <a:pt x="348" y="573"/>
                    <a:pt x="348" y="573"/>
                    <a:pt x="348" y="573"/>
                  </a:cubicBezTo>
                  <a:cubicBezTo>
                    <a:pt x="342" y="569"/>
                    <a:pt x="337" y="564"/>
                    <a:pt x="333" y="559"/>
                  </a:cubicBezTo>
                  <a:lnTo>
                    <a:pt x="343" y="549"/>
                  </a:lnTo>
                  <a:close/>
                  <a:moveTo>
                    <a:pt x="343" y="325"/>
                  </a:moveTo>
                  <a:cubicBezTo>
                    <a:pt x="349" y="320"/>
                    <a:pt x="354" y="316"/>
                    <a:pt x="359" y="313"/>
                  </a:cubicBezTo>
                  <a:cubicBezTo>
                    <a:pt x="368" y="325"/>
                    <a:pt x="368" y="325"/>
                    <a:pt x="368" y="325"/>
                  </a:cubicBezTo>
                  <a:cubicBezTo>
                    <a:pt x="362" y="328"/>
                    <a:pt x="358" y="332"/>
                    <a:pt x="353" y="336"/>
                  </a:cubicBezTo>
                  <a:lnTo>
                    <a:pt x="343" y="325"/>
                  </a:lnTo>
                  <a:close/>
                  <a:moveTo>
                    <a:pt x="435" y="286"/>
                  </a:moveTo>
                  <a:cubicBezTo>
                    <a:pt x="436" y="301"/>
                    <a:pt x="436" y="301"/>
                    <a:pt x="436" y="301"/>
                  </a:cubicBezTo>
                  <a:cubicBezTo>
                    <a:pt x="430" y="301"/>
                    <a:pt x="424" y="302"/>
                    <a:pt x="418" y="303"/>
                  </a:cubicBezTo>
                  <a:cubicBezTo>
                    <a:pt x="415" y="289"/>
                    <a:pt x="415" y="289"/>
                    <a:pt x="415" y="289"/>
                  </a:cubicBezTo>
                  <a:cubicBezTo>
                    <a:pt x="422" y="288"/>
                    <a:pt x="428" y="287"/>
                    <a:pt x="435" y="286"/>
                  </a:cubicBezTo>
                  <a:close/>
                  <a:moveTo>
                    <a:pt x="383" y="315"/>
                  </a:moveTo>
                  <a:cubicBezTo>
                    <a:pt x="377" y="302"/>
                    <a:pt x="377" y="302"/>
                    <a:pt x="377" y="302"/>
                  </a:cubicBezTo>
                  <a:cubicBezTo>
                    <a:pt x="383" y="299"/>
                    <a:pt x="389" y="297"/>
                    <a:pt x="396" y="295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395" y="310"/>
                    <a:pt x="389" y="313"/>
                    <a:pt x="383" y="315"/>
                  </a:cubicBezTo>
                  <a:close/>
                  <a:moveTo>
                    <a:pt x="400" y="149"/>
                  </a:moveTo>
                  <a:cubicBezTo>
                    <a:pt x="400" y="261"/>
                    <a:pt x="400" y="261"/>
                    <a:pt x="400" y="261"/>
                  </a:cubicBezTo>
                  <a:cubicBezTo>
                    <a:pt x="366" y="270"/>
                    <a:pt x="336" y="287"/>
                    <a:pt x="312" y="311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61" y="200"/>
                    <a:pt x="326" y="161"/>
                    <a:pt x="400" y="149"/>
                  </a:cubicBezTo>
                  <a:close/>
                  <a:moveTo>
                    <a:pt x="166" y="554"/>
                  </a:moveTo>
                  <a:cubicBezTo>
                    <a:pt x="154" y="520"/>
                    <a:pt x="147" y="485"/>
                    <a:pt x="147" y="447"/>
                  </a:cubicBezTo>
                  <a:cubicBezTo>
                    <a:pt x="147" y="410"/>
                    <a:pt x="154" y="374"/>
                    <a:pt x="166" y="341"/>
                  </a:cubicBezTo>
                  <a:cubicBezTo>
                    <a:pt x="263" y="397"/>
                    <a:pt x="263" y="397"/>
                    <a:pt x="263" y="397"/>
                  </a:cubicBezTo>
                  <a:cubicBezTo>
                    <a:pt x="259" y="413"/>
                    <a:pt x="256" y="430"/>
                    <a:pt x="256" y="447"/>
                  </a:cubicBezTo>
                  <a:cubicBezTo>
                    <a:pt x="256" y="465"/>
                    <a:pt x="259" y="482"/>
                    <a:pt x="263" y="498"/>
                  </a:cubicBezTo>
                  <a:lnTo>
                    <a:pt x="166" y="554"/>
                  </a:lnTo>
                  <a:close/>
                  <a:moveTo>
                    <a:pt x="400" y="745"/>
                  </a:moveTo>
                  <a:cubicBezTo>
                    <a:pt x="326" y="733"/>
                    <a:pt x="261" y="695"/>
                    <a:pt x="216" y="639"/>
                  </a:cubicBezTo>
                  <a:cubicBezTo>
                    <a:pt x="312" y="583"/>
                    <a:pt x="312" y="583"/>
                    <a:pt x="312" y="583"/>
                  </a:cubicBezTo>
                  <a:cubicBezTo>
                    <a:pt x="336" y="607"/>
                    <a:pt x="366" y="625"/>
                    <a:pt x="400" y="634"/>
                  </a:cubicBezTo>
                  <a:lnTo>
                    <a:pt x="400" y="745"/>
                  </a:lnTo>
                  <a:close/>
                  <a:moveTo>
                    <a:pt x="420" y="606"/>
                  </a:moveTo>
                  <a:cubicBezTo>
                    <a:pt x="414" y="605"/>
                    <a:pt x="407" y="604"/>
                    <a:pt x="401" y="602"/>
                  </a:cubicBezTo>
                  <a:cubicBezTo>
                    <a:pt x="405" y="588"/>
                    <a:pt x="405" y="588"/>
                    <a:pt x="405" y="588"/>
                  </a:cubicBezTo>
                  <a:cubicBezTo>
                    <a:pt x="411" y="590"/>
                    <a:pt x="417" y="591"/>
                    <a:pt x="423" y="592"/>
                  </a:cubicBezTo>
                  <a:lnTo>
                    <a:pt x="420" y="606"/>
                  </a:lnTo>
                  <a:close/>
                  <a:moveTo>
                    <a:pt x="449" y="609"/>
                  </a:moveTo>
                  <a:cubicBezTo>
                    <a:pt x="446" y="609"/>
                    <a:pt x="443" y="609"/>
                    <a:pt x="441" y="609"/>
                  </a:cubicBezTo>
                  <a:cubicBezTo>
                    <a:pt x="441" y="594"/>
                    <a:pt x="441" y="594"/>
                    <a:pt x="441" y="594"/>
                  </a:cubicBezTo>
                  <a:cubicBezTo>
                    <a:pt x="447" y="595"/>
                    <a:pt x="454" y="595"/>
                    <a:pt x="460" y="594"/>
                  </a:cubicBezTo>
                  <a:cubicBezTo>
                    <a:pt x="461" y="609"/>
                    <a:pt x="461" y="609"/>
                    <a:pt x="461" y="609"/>
                  </a:cubicBezTo>
                  <a:cubicBezTo>
                    <a:pt x="457" y="609"/>
                    <a:pt x="453" y="609"/>
                    <a:pt x="449" y="609"/>
                  </a:cubicBezTo>
                  <a:close/>
                  <a:moveTo>
                    <a:pt x="478" y="592"/>
                  </a:moveTo>
                  <a:cubicBezTo>
                    <a:pt x="484" y="591"/>
                    <a:pt x="490" y="589"/>
                    <a:pt x="496" y="587"/>
                  </a:cubicBezTo>
                  <a:cubicBezTo>
                    <a:pt x="500" y="601"/>
                    <a:pt x="500" y="601"/>
                    <a:pt x="500" y="601"/>
                  </a:cubicBezTo>
                  <a:cubicBezTo>
                    <a:pt x="494" y="603"/>
                    <a:pt x="487" y="605"/>
                    <a:pt x="481" y="606"/>
                  </a:cubicBezTo>
                  <a:lnTo>
                    <a:pt x="478" y="592"/>
                  </a:lnTo>
                  <a:close/>
                  <a:moveTo>
                    <a:pt x="499" y="745"/>
                  </a:moveTo>
                  <a:cubicBezTo>
                    <a:pt x="499" y="634"/>
                    <a:pt x="499" y="634"/>
                    <a:pt x="499" y="634"/>
                  </a:cubicBezTo>
                  <a:cubicBezTo>
                    <a:pt x="532" y="625"/>
                    <a:pt x="562" y="607"/>
                    <a:pt x="586" y="583"/>
                  </a:cubicBezTo>
                  <a:cubicBezTo>
                    <a:pt x="683" y="639"/>
                    <a:pt x="683" y="639"/>
                    <a:pt x="683" y="639"/>
                  </a:cubicBezTo>
                  <a:cubicBezTo>
                    <a:pt x="637" y="695"/>
                    <a:pt x="572" y="733"/>
                    <a:pt x="499" y="745"/>
                  </a:cubicBezTo>
                  <a:close/>
                  <a:moveTo>
                    <a:pt x="732" y="554"/>
                  </a:moveTo>
                  <a:cubicBezTo>
                    <a:pt x="636" y="498"/>
                    <a:pt x="636" y="498"/>
                    <a:pt x="636" y="498"/>
                  </a:cubicBezTo>
                  <a:cubicBezTo>
                    <a:pt x="640" y="482"/>
                    <a:pt x="642" y="465"/>
                    <a:pt x="642" y="447"/>
                  </a:cubicBezTo>
                  <a:cubicBezTo>
                    <a:pt x="642" y="430"/>
                    <a:pt x="640" y="413"/>
                    <a:pt x="636" y="397"/>
                  </a:cubicBezTo>
                  <a:cubicBezTo>
                    <a:pt x="732" y="341"/>
                    <a:pt x="732" y="341"/>
                    <a:pt x="732" y="341"/>
                  </a:cubicBezTo>
                  <a:cubicBezTo>
                    <a:pt x="745" y="374"/>
                    <a:pt x="752" y="410"/>
                    <a:pt x="752" y="447"/>
                  </a:cubicBezTo>
                  <a:cubicBezTo>
                    <a:pt x="752" y="485"/>
                    <a:pt x="745" y="520"/>
                    <a:pt x="732" y="55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9"/>
            <p:cNvSpPr>
              <a:spLocks noEditPoints="1"/>
            </p:cNvSpPr>
            <p:nvPr/>
          </p:nvSpPr>
          <p:spPr bwMode="auto">
            <a:xfrm>
              <a:off x="1158" y="1076"/>
              <a:ext cx="1227" cy="1220"/>
            </a:xfrm>
            <a:custGeom>
              <a:avLst/>
              <a:gdLst>
                <a:gd name="T0" fmla="*/ 791 w 809"/>
                <a:gd name="T1" fmla="*/ 284 h 804"/>
                <a:gd name="T2" fmla="*/ 728 w 809"/>
                <a:gd name="T3" fmla="*/ 158 h 804"/>
                <a:gd name="T4" fmla="*/ 625 w 809"/>
                <a:gd name="T5" fmla="*/ 62 h 804"/>
                <a:gd name="T6" fmla="*/ 496 w 809"/>
                <a:gd name="T7" fmla="*/ 7 h 804"/>
                <a:gd name="T8" fmla="*/ 355 w 809"/>
                <a:gd name="T9" fmla="*/ 0 h 804"/>
                <a:gd name="T10" fmla="*/ 221 w 809"/>
                <a:gd name="T11" fmla="*/ 41 h 804"/>
                <a:gd name="T12" fmla="*/ 108 w 809"/>
                <a:gd name="T13" fmla="*/ 125 h 804"/>
                <a:gd name="T14" fmla="*/ 32 w 809"/>
                <a:gd name="T15" fmla="*/ 243 h 804"/>
                <a:gd name="T16" fmla="*/ 0 w 809"/>
                <a:gd name="T17" fmla="*/ 380 h 804"/>
                <a:gd name="T18" fmla="*/ 0 w 809"/>
                <a:gd name="T19" fmla="*/ 423 h 804"/>
                <a:gd name="T20" fmla="*/ 32 w 809"/>
                <a:gd name="T21" fmla="*/ 560 h 804"/>
                <a:gd name="T22" fmla="*/ 108 w 809"/>
                <a:gd name="T23" fmla="*/ 678 h 804"/>
                <a:gd name="T24" fmla="*/ 221 w 809"/>
                <a:gd name="T25" fmla="*/ 763 h 804"/>
                <a:gd name="T26" fmla="*/ 355 w 809"/>
                <a:gd name="T27" fmla="*/ 804 h 804"/>
                <a:gd name="T28" fmla="*/ 496 w 809"/>
                <a:gd name="T29" fmla="*/ 796 h 804"/>
                <a:gd name="T30" fmla="*/ 625 w 809"/>
                <a:gd name="T31" fmla="*/ 741 h 804"/>
                <a:gd name="T32" fmla="*/ 728 w 809"/>
                <a:gd name="T33" fmla="*/ 645 h 804"/>
                <a:gd name="T34" fmla="*/ 791 w 809"/>
                <a:gd name="T35" fmla="*/ 520 h 804"/>
                <a:gd name="T36" fmla="*/ 665 w 809"/>
                <a:gd name="T37" fmla="*/ 229 h 804"/>
                <a:gd name="T38" fmla="*/ 665 w 809"/>
                <a:gd name="T39" fmla="*/ 229 h 804"/>
                <a:gd name="T40" fmla="*/ 592 w 809"/>
                <a:gd name="T41" fmla="*/ 169 h 804"/>
                <a:gd name="T42" fmla="*/ 518 w 809"/>
                <a:gd name="T43" fmla="*/ 111 h 804"/>
                <a:gd name="T44" fmla="*/ 412 w 809"/>
                <a:gd name="T45" fmla="*/ 90 h 804"/>
                <a:gd name="T46" fmla="*/ 288 w 809"/>
                <a:gd name="T47" fmla="*/ 98 h 804"/>
                <a:gd name="T48" fmla="*/ 288 w 809"/>
                <a:gd name="T49" fmla="*/ 98 h 804"/>
                <a:gd name="T50" fmla="*/ 189 w 809"/>
                <a:gd name="T51" fmla="*/ 175 h 804"/>
                <a:gd name="T52" fmla="*/ 109 w 809"/>
                <a:gd name="T53" fmla="*/ 355 h 804"/>
                <a:gd name="T54" fmla="*/ 85 w 809"/>
                <a:gd name="T55" fmla="*/ 464 h 804"/>
                <a:gd name="T56" fmla="*/ 120 w 809"/>
                <a:gd name="T57" fmla="*/ 244 h 804"/>
                <a:gd name="T58" fmla="*/ 120 w 809"/>
                <a:gd name="T59" fmla="*/ 244 h 804"/>
                <a:gd name="T60" fmla="*/ 148 w 809"/>
                <a:gd name="T61" fmla="*/ 556 h 804"/>
                <a:gd name="T62" fmla="*/ 198 w 809"/>
                <a:gd name="T63" fmla="*/ 636 h 804"/>
                <a:gd name="T64" fmla="*/ 298 w 809"/>
                <a:gd name="T65" fmla="*/ 709 h 804"/>
                <a:gd name="T66" fmla="*/ 410 w 809"/>
                <a:gd name="T67" fmla="*/ 727 h 804"/>
                <a:gd name="T68" fmla="*/ 410 w 809"/>
                <a:gd name="T69" fmla="*/ 727 h 804"/>
                <a:gd name="T70" fmla="*/ 529 w 809"/>
                <a:gd name="T71" fmla="*/ 689 h 804"/>
                <a:gd name="T72" fmla="*/ 601 w 809"/>
                <a:gd name="T73" fmla="*/ 627 h 804"/>
                <a:gd name="T74" fmla="*/ 614 w 809"/>
                <a:gd name="T75" fmla="*/ 471 h 804"/>
                <a:gd name="T76" fmla="*/ 577 w 809"/>
                <a:gd name="T77" fmla="*/ 538 h 804"/>
                <a:gd name="T78" fmla="*/ 520 w 809"/>
                <a:gd name="T79" fmla="*/ 589 h 804"/>
                <a:gd name="T80" fmla="*/ 449 w 809"/>
                <a:gd name="T81" fmla="*/ 618 h 804"/>
                <a:gd name="T82" fmla="*/ 372 w 809"/>
                <a:gd name="T83" fmla="*/ 620 h 804"/>
                <a:gd name="T84" fmla="*/ 300 w 809"/>
                <a:gd name="T85" fmla="*/ 596 h 804"/>
                <a:gd name="T86" fmla="*/ 240 w 809"/>
                <a:gd name="T87" fmla="*/ 548 h 804"/>
                <a:gd name="T88" fmla="*/ 199 w 809"/>
                <a:gd name="T89" fmla="*/ 483 h 804"/>
                <a:gd name="T90" fmla="*/ 184 w 809"/>
                <a:gd name="T91" fmla="*/ 408 h 804"/>
                <a:gd name="T92" fmla="*/ 154 w 809"/>
                <a:gd name="T93" fmla="*/ 325 h 804"/>
                <a:gd name="T94" fmla="*/ 195 w 809"/>
                <a:gd name="T95" fmla="*/ 244 h 804"/>
                <a:gd name="T96" fmla="*/ 261 w 809"/>
                <a:gd name="T97" fmla="*/ 182 h 804"/>
                <a:gd name="T98" fmla="*/ 345 w 809"/>
                <a:gd name="T99" fmla="*/ 146 h 804"/>
                <a:gd name="T100" fmla="*/ 436 w 809"/>
                <a:gd name="T101" fmla="*/ 142 h 804"/>
                <a:gd name="T102" fmla="*/ 523 w 809"/>
                <a:gd name="T103" fmla="*/ 168 h 804"/>
                <a:gd name="T104" fmla="*/ 596 w 809"/>
                <a:gd name="T105" fmla="*/ 223 h 804"/>
                <a:gd name="T106" fmla="*/ 645 w 809"/>
                <a:gd name="T107" fmla="*/ 299 h 804"/>
                <a:gd name="T108" fmla="*/ 666 w 809"/>
                <a:gd name="T109" fmla="*/ 388 h 804"/>
                <a:gd name="T110" fmla="*/ 666 w 809"/>
                <a:gd name="T111" fmla="*/ 416 h 804"/>
                <a:gd name="T112" fmla="*/ 666 w 809"/>
                <a:gd name="T113" fmla="*/ 546 h 804"/>
                <a:gd name="T114" fmla="*/ 723 w 809"/>
                <a:gd name="T115" fmla="*/ 340 h 804"/>
                <a:gd name="T116" fmla="*/ 725 w 809"/>
                <a:gd name="T117" fmla="*/ 453 h 804"/>
                <a:gd name="T118" fmla="*/ 725 w 809"/>
                <a:gd name="T119" fmla="*/ 453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9" h="804">
                  <a:moveTo>
                    <a:pt x="745" y="402"/>
                  </a:moveTo>
                  <a:cubicBezTo>
                    <a:pt x="745" y="398"/>
                    <a:pt x="745" y="395"/>
                    <a:pt x="744" y="392"/>
                  </a:cubicBezTo>
                  <a:cubicBezTo>
                    <a:pt x="809" y="380"/>
                    <a:pt x="809" y="380"/>
                    <a:pt x="809" y="380"/>
                  </a:cubicBezTo>
                  <a:cubicBezTo>
                    <a:pt x="791" y="284"/>
                    <a:pt x="791" y="284"/>
                    <a:pt x="791" y="284"/>
                  </a:cubicBezTo>
                  <a:cubicBezTo>
                    <a:pt x="728" y="295"/>
                    <a:pt x="728" y="295"/>
                    <a:pt x="728" y="295"/>
                  </a:cubicBezTo>
                  <a:cubicBezTo>
                    <a:pt x="725" y="288"/>
                    <a:pt x="723" y="282"/>
                    <a:pt x="721" y="276"/>
                  </a:cubicBezTo>
                  <a:cubicBezTo>
                    <a:pt x="777" y="243"/>
                    <a:pt x="777" y="243"/>
                    <a:pt x="777" y="243"/>
                  </a:cubicBezTo>
                  <a:cubicBezTo>
                    <a:pt x="728" y="158"/>
                    <a:pt x="728" y="158"/>
                    <a:pt x="728" y="158"/>
                  </a:cubicBezTo>
                  <a:cubicBezTo>
                    <a:pt x="671" y="191"/>
                    <a:pt x="671" y="191"/>
                    <a:pt x="671" y="191"/>
                  </a:cubicBezTo>
                  <a:cubicBezTo>
                    <a:pt x="667" y="185"/>
                    <a:pt x="663" y="180"/>
                    <a:pt x="658" y="175"/>
                  </a:cubicBezTo>
                  <a:cubicBezTo>
                    <a:pt x="700" y="125"/>
                    <a:pt x="700" y="125"/>
                    <a:pt x="700" y="125"/>
                  </a:cubicBezTo>
                  <a:cubicBezTo>
                    <a:pt x="625" y="62"/>
                    <a:pt x="625" y="62"/>
                    <a:pt x="625" y="62"/>
                  </a:cubicBezTo>
                  <a:cubicBezTo>
                    <a:pt x="583" y="112"/>
                    <a:pt x="583" y="112"/>
                    <a:pt x="583" y="112"/>
                  </a:cubicBezTo>
                  <a:cubicBezTo>
                    <a:pt x="577" y="109"/>
                    <a:pt x="572" y="105"/>
                    <a:pt x="566" y="102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496" y="7"/>
                    <a:pt x="496" y="7"/>
                    <a:pt x="496" y="7"/>
                  </a:cubicBezTo>
                  <a:cubicBezTo>
                    <a:pt x="473" y="68"/>
                    <a:pt x="473" y="68"/>
                    <a:pt x="473" y="68"/>
                  </a:cubicBezTo>
                  <a:cubicBezTo>
                    <a:pt x="467" y="67"/>
                    <a:pt x="460" y="66"/>
                    <a:pt x="453" y="65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5" y="65"/>
                    <a:pt x="355" y="65"/>
                    <a:pt x="355" y="65"/>
                  </a:cubicBezTo>
                  <a:cubicBezTo>
                    <a:pt x="348" y="66"/>
                    <a:pt x="342" y="67"/>
                    <a:pt x="335" y="68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43" y="102"/>
                    <a:pt x="243" y="102"/>
                    <a:pt x="243" y="102"/>
                  </a:cubicBezTo>
                  <a:cubicBezTo>
                    <a:pt x="237" y="105"/>
                    <a:pt x="231" y="109"/>
                    <a:pt x="225" y="112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50" y="175"/>
                    <a:pt x="150" y="175"/>
                    <a:pt x="150" y="175"/>
                  </a:cubicBezTo>
                  <a:cubicBezTo>
                    <a:pt x="146" y="180"/>
                    <a:pt x="141" y="185"/>
                    <a:pt x="137" y="191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32" y="243"/>
                    <a:pt x="32" y="243"/>
                    <a:pt x="32" y="243"/>
                  </a:cubicBezTo>
                  <a:cubicBezTo>
                    <a:pt x="88" y="276"/>
                    <a:pt x="88" y="276"/>
                    <a:pt x="88" y="276"/>
                  </a:cubicBezTo>
                  <a:cubicBezTo>
                    <a:pt x="85" y="282"/>
                    <a:pt x="83" y="288"/>
                    <a:pt x="81" y="295"/>
                  </a:cubicBezTo>
                  <a:cubicBezTo>
                    <a:pt x="17" y="284"/>
                    <a:pt x="17" y="284"/>
                    <a:pt x="17" y="284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64" y="392"/>
                    <a:pt x="64" y="392"/>
                    <a:pt x="64" y="392"/>
                  </a:cubicBezTo>
                  <a:cubicBezTo>
                    <a:pt x="64" y="395"/>
                    <a:pt x="64" y="398"/>
                    <a:pt x="64" y="402"/>
                  </a:cubicBezTo>
                  <a:cubicBezTo>
                    <a:pt x="64" y="405"/>
                    <a:pt x="64" y="408"/>
                    <a:pt x="64" y="412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17" y="520"/>
                    <a:pt x="17" y="520"/>
                    <a:pt x="17" y="520"/>
                  </a:cubicBezTo>
                  <a:cubicBezTo>
                    <a:pt x="81" y="509"/>
                    <a:pt x="81" y="509"/>
                    <a:pt x="81" y="509"/>
                  </a:cubicBezTo>
                  <a:cubicBezTo>
                    <a:pt x="83" y="515"/>
                    <a:pt x="85" y="521"/>
                    <a:pt x="88" y="528"/>
                  </a:cubicBezTo>
                  <a:cubicBezTo>
                    <a:pt x="32" y="560"/>
                    <a:pt x="32" y="560"/>
                    <a:pt x="32" y="560"/>
                  </a:cubicBezTo>
                  <a:cubicBezTo>
                    <a:pt x="81" y="645"/>
                    <a:pt x="81" y="645"/>
                    <a:pt x="81" y="645"/>
                  </a:cubicBezTo>
                  <a:cubicBezTo>
                    <a:pt x="137" y="613"/>
                    <a:pt x="137" y="613"/>
                    <a:pt x="137" y="613"/>
                  </a:cubicBezTo>
                  <a:cubicBezTo>
                    <a:pt x="141" y="618"/>
                    <a:pt x="146" y="623"/>
                    <a:pt x="150" y="628"/>
                  </a:cubicBezTo>
                  <a:cubicBezTo>
                    <a:pt x="108" y="678"/>
                    <a:pt x="108" y="678"/>
                    <a:pt x="108" y="678"/>
                  </a:cubicBezTo>
                  <a:cubicBezTo>
                    <a:pt x="184" y="741"/>
                    <a:pt x="184" y="741"/>
                    <a:pt x="184" y="741"/>
                  </a:cubicBezTo>
                  <a:cubicBezTo>
                    <a:pt x="225" y="691"/>
                    <a:pt x="225" y="691"/>
                    <a:pt x="225" y="691"/>
                  </a:cubicBezTo>
                  <a:cubicBezTo>
                    <a:pt x="231" y="695"/>
                    <a:pt x="237" y="698"/>
                    <a:pt x="243" y="702"/>
                  </a:cubicBezTo>
                  <a:cubicBezTo>
                    <a:pt x="221" y="763"/>
                    <a:pt x="221" y="763"/>
                    <a:pt x="221" y="763"/>
                  </a:cubicBezTo>
                  <a:cubicBezTo>
                    <a:pt x="313" y="796"/>
                    <a:pt x="313" y="796"/>
                    <a:pt x="313" y="796"/>
                  </a:cubicBezTo>
                  <a:cubicBezTo>
                    <a:pt x="335" y="735"/>
                    <a:pt x="335" y="735"/>
                    <a:pt x="335" y="735"/>
                  </a:cubicBezTo>
                  <a:cubicBezTo>
                    <a:pt x="342" y="737"/>
                    <a:pt x="348" y="738"/>
                    <a:pt x="355" y="739"/>
                  </a:cubicBezTo>
                  <a:cubicBezTo>
                    <a:pt x="355" y="804"/>
                    <a:pt x="355" y="804"/>
                    <a:pt x="355" y="804"/>
                  </a:cubicBezTo>
                  <a:cubicBezTo>
                    <a:pt x="453" y="804"/>
                    <a:pt x="453" y="804"/>
                    <a:pt x="453" y="804"/>
                  </a:cubicBezTo>
                  <a:cubicBezTo>
                    <a:pt x="453" y="739"/>
                    <a:pt x="453" y="739"/>
                    <a:pt x="453" y="739"/>
                  </a:cubicBezTo>
                  <a:cubicBezTo>
                    <a:pt x="460" y="738"/>
                    <a:pt x="467" y="737"/>
                    <a:pt x="473" y="735"/>
                  </a:cubicBezTo>
                  <a:cubicBezTo>
                    <a:pt x="496" y="796"/>
                    <a:pt x="496" y="796"/>
                    <a:pt x="496" y="796"/>
                  </a:cubicBezTo>
                  <a:cubicBezTo>
                    <a:pt x="588" y="763"/>
                    <a:pt x="588" y="763"/>
                    <a:pt x="588" y="763"/>
                  </a:cubicBezTo>
                  <a:cubicBezTo>
                    <a:pt x="566" y="702"/>
                    <a:pt x="566" y="702"/>
                    <a:pt x="566" y="702"/>
                  </a:cubicBezTo>
                  <a:cubicBezTo>
                    <a:pt x="572" y="698"/>
                    <a:pt x="577" y="695"/>
                    <a:pt x="583" y="691"/>
                  </a:cubicBezTo>
                  <a:cubicBezTo>
                    <a:pt x="625" y="741"/>
                    <a:pt x="625" y="741"/>
                    <a:pt x="625" y="741"/>
                  </a:cubicBezTo>
                  <a:cubicBezTo>
                    <a:pt x="700" y="678"/>
                    <a:pt x="700" y="678"/>
                    <a:pt x="700" y="678"/>
                  </a:cubicBezTo>
                  <a:cubicBezTo>
                    <a:pt x="658" y="628"/>
                    <a:pt x="658" y="628"/>
                    <a:pt x="658" y="628"/>
                  </a:cubicBezTo>
                  <a:cubicBezTo>
                    <a:pt x="663" y="623"/>
                    <a:pt x="667" y="618"/>
                    <a:pt x="671" y="613"/>
                  </a:cubicBezTo>
                  <a:cubicBezTo>
                    <a:pt x="728" y="645"/>
                    <a:pt x="728" y="645"/>
                    <a:pt x="728" y="645"/>
                  </a:cubicBezTo>
                  <a:cubicBezTo>
                    <a:pt x="777" y="560"/>
                    <a:pt x="777" y="560"/>
                    <a:pt x="777" y="560"/>
                  </a:cubicBezTo>
                  <a:cubicBezTo>
                    <a:pt x="721" y="528"/>
                    <a:pt x="721" y="528"/>
                    <a:pt x="721" y="528"/>
                  </a:cubicBezTo>
                  <a:cubicBezTo>
                    <a:pt x="723" y="521"/>
                    <a:pt x="725" y="515"/>
                    <a:pt x="728" y="509"/>
                  </a:cubicBezTo>
                  <a:cubicBezTo>
                    <a:pt x="791" y="520"/>
                    <a:pt x="791" y="520"/>
                    <a:pt x="791" y="520"/>
                  </a:cubicBezTo>
                  <a:cubicBezTo>
                    <a:pt x="808" y="423"/>
                    <a:pt x="808" y="423"/>
                    <a:pt x="808" y="423"/>
                  </a:cubicBezTo>
                  <a:cubicBezTo>
                    <a:pt x="744" y="412"/>
                    <a:pt x="744" y="412"/>
                    <a:pt x="744" y="412"/>
                  </a:cubicBezTo>
                  <a:cubicBezTo>
                    <a:pt x="745" y="408"/>
                    <a:pt x="745" y="405"/>
                    <a:pt x="745" y="402"/>
                  </a:cubicBezTo>
                  <a:close/>
                  <a:moveTo>
                    <a:pt x="665" y="229"/>
                  </a:moveTo>
                  <a:cubicBezTo>
                    <a:pt x="671" y="226"/>
                    <a:pt x="679" y="228"/>
                    <a:pt x="683" y="234"/>
                  </a:cubicBezTo>
                  <a:cubicBezTo>
                    <a:pt x="687" y="241"/>
                    <a:pt x="684" y="248"/>
                    <a:pt x="678" y="252"/>
                  </a:cubicBezTo>
                  <a:cubicBezTo>
                    <a:pt x="672" y="256"/>
                    <a:pt x="664" y="254"/>
                    <a:pt x="660" y="247"/>
                  </a:cubicBezTo>
                  <a:cubicBezTo>
                    <a:pt x="657" y="241"/>
                    <a:pt x="659" y="233"/>
                    <a:pt x="665" y="229"/>
                  </a:cubicBezTo>
                  <a:close/>
                  <a:moveTo>
                    <a:pt x="591" y="151"/>
                  </a:moveTo>
                  <a:cubicBezTo>
                    <a:pt x="595" y="145"/>
                    <a:pt x="603" y="144"/>
                    <a:pt x="609" y="149"/>
                  </a:cubicBezTo>
                  <a:cubicBezTo>
                    <a:pt x="614" y="154"/>
                    <a:pt x="615" y="162"/>
                    <a:pt x="611" y="167"/>
                  </a:cubicBezTo>
                  <a:cubicBezTo>
                    <a:pt x="606" y="173"/>
                    <a:pt x="598" y="174"/>
                    <a:pt x="592" y="169"/>
                  </a:cubicBezTo>
                  <a:cubicBezTo>
                    <a:pt x="587" y="164"/>
                    <a:pt x="586" y="156"/>
                    <a:pt x="591" y="151"/>
                  </a:cubicBezTo>
                  <a:close/>
                  <a:moveTo>
                    <a:pt x="493" y="102"/>
                  </a:moveTo>
                  <a:cubicBezTo>
                    <a:pt x="496" y="95"/>
                    <a:pt x="503" y="92"/>
                    <a:pt x="510" y="94"/>
                  </a:cubicBezTo>
                  <a:cubicBezTo>
                    <a:pt x="517" y="97"/>
                    <a:pt x="520" y="104"/>
                    <a:pt x="518" y="111"/>
                  </a:cubicBezTo>
                  <a:cubicBezTo>
                    <a:pt x="515" y="118"/>
                    <a:pt x="508" y="121"/>
                    <a:pt x="501" y="119"/>
                  </a:cubicBezTo>
                  <a:cubicBezTo>
                    <a:pt x="494" y="116"/>
                    <a:pt x="491" y="109"/>
                    <a:pt x="493" y="102"/>
                  </a:cubicBezTo>
                  <a:close/>
                  <a:moveTo>
                    <a:pt x="399" y="77"/>
                  </a:moveTo>
                  <a:cubicBezTo>
                    <a:pt x="406" y="77"/>
                    <a:pt x="412" y="82"/>
                    <a:pt x="412" y="90"/>
                  </a:cubicBezTo>
                  <a:cubicBezTo>
                    <a:pt x="412" y="97"/>
                    <a:pt x="406" y="103"/>
                    <a:pt x="399" y="103"/>
                  </a:cubicBezTo>
                  <a:cubicBezTo>
                    <a:pt x="391" y="103"/>
                    <a:pt x="386" y="97"/>
                    <a:pt x="386" y="90"/>
                  </a:cubicBezTo>
                  <a:cubicBezTo>
                    <a:pt x="386" y="82"/>
                    <a:pt x="391" y="77"/>
                    <a:pt x="399" y="77"/>
                  </a:cubicBezTo>
                  <a:close/>
                  <a:moveTo>
                    <a:pt x="288" y="98"/>
                  </a:moveTo>
                  <a:cubicBezTo>
                    <a:pt x="295" y="96"/>
                    <a:pt x="302" y="99"/>
                    <a:pt x="304" y="106"/>
                  </a:cubicBezTo>
                  <a:cubicBezTo>
                    <a:pt x="307" y="113"/>
                    <a:pt x="303" y="120"/>
                    <a:pt x="297" y="123"/>
                  </a:cubicBezTo>
                  <a:cubicBezTo>
                    <a:pt x="290" y="125"/>
                    <a:pt x="282" y="122"/>
                    <a:pt x="280" y="115"/>
                  </a:cubicBezTo>
                  <a:cubicBezTo>
                    <a:pt x="277" y="108"/>
                    <a:pt x="281" y="101"/>
                    <a:pt x="288" y="98"/>
                  </a:cubicBezTo>
                  <a:close/>
                  <a:moveTo>
                    <a:pt x="191" y="156"/>
                  </a:moveTo>
                  <a:cubicBezTo>
                    <a:pt x="196" y="152"/>
                    <a:pt x="205" y="152"/>
                    <a:pt x="209" y="158"/>
                  </a:cubicBezTo>
                  <a:cubicBezTo>
                    <a:pt x="214" y="163"/>
                    <a:pt x="213" y="172"/>
                    <a:pt x="208" y="176"/>
                  </a:cubicBezTo>
                  <a:cubicBezTo>
                    <a:pt x="202" y="181"/>
                    <a:pt x="194" y="180"/>
                    <a:pt x="189" y="175"/>
                  </a:cubicBezTo>
                  <a:cubicBezTo>
                    <a:pt x="185" y="169"/>
                    <a:pt x="185" y="161"/>
                    <a:pt x="191" y="156"/>
                  </a:cubicBezTo>
                  <a:close/>
                  <a:moveTo>
                    <a:pt x="83" y="351"/>
                  </a:moveTo>
                  <a:cubicBezTo>
                    <a:pt x="84" y="344"/>
                    <a:pt x="91" y="339"/>
                    <a:pt x="98" y="340"/>
                  </a:cubicBezTo>
                  <a:cubicBezTo>
                    <a:pt x="105" y="341"/>
                    <a:pt x="110" y="348"/>
                    <a:pt x="109" y="355"/>
                  </a:cubicBezTo>
                  <a:cubicBezTo>
                    <a:pt x="108" y="362"/>
                    <a:pt x="101" y="367"/>
                    <a:pt x="94" y="366"/>
                  </a:cubicBezTo>
                  <a:cubicBezTo>
                    <a:pt x="87" y="365"/>
                    <a:pt x="82" y="358"/>
                    <a:pt x="83" y="351"/>
                  </a:cubicBezTo>
                  <a:close/>
                  <a:moveTo>
                    <a:pt x="100" y="474"/>
                  </a:moveTo>
                  <a:cubicBezTo>
                    <a:pt x="93" y="476"/>
                    <a:pt x="86" y="471"/>
                    <a:pt x="85" y="464"/>
                  </a:cubicBezTo>
                  <a:cubicBezTo>
                    <a:pt x="84" y="457"/>
                    <a:pt x="89" y="450"/>
                    <a:pt x="96" y="449"/>
                  </a:cubicBezTo>
                  <a:cubicBezTo>
                    <a:pt x="103" y="447"/>
                    <a:pt x="110" y="452"/>
                    <a:pt x="111" y="459"/>
                  </a:cubicBezTo>
                  <a:cubicBezTo>
                    <a:pt x="112" y="466"/>
                    <a:pt x="107" y="473"/>
                    <a:pt x="100" y="474"/>
                  </a:cubicBezTo>
                  <a:close/>
                  <a:moveTo>
                    <a:pt x="120" y="244"/>
                  </a:moveTo>
                  <a:cubicBezTo>
                    <a:pt x="124" y="238"/>
                    <a:pt x="131" y="236"/>
                    <a:pt x="138" y="239"/>
                  </a:cubicBezTo>
                  <a:cubicBezTo>
                    <a:pt x="144" y="243"/>
                    <a:pt x="146" y="251"/>
                    <a:pt x="143" y="257"/>
                  </a:cubicBezTo>
                  <a:cubicBezTo>
                    <a:pt x="139" y="263"/>
                    <a:pt x="131" y="266"/>
                    <a:pt x="125" y="262"/>
                  </a:cubicBezTo>
                  <a:cubicBezTo>
                    <a:pt x="118" y="258"/>
                    <a:pt x="116" y="250"/>
                    <a:pt x="120" y="244"/>
                  </a:cubicBezTo>
                  <a:close/>
                  <a:moveTo>
                    <a:pt x="143" y="574"/>
                  </a:moveTo>
                  <a:cubicBezTo>
                    <a:pt x="137" y="578"/>
                    <a:pt x="129" y="575"/>
                    <a:pt x="126" y="569"/>
                  </a:cubicBezTo>
                  <a:cubicBezTo>
                    <a:pt x="122" y="563"/>
                    <a:pt x="124" y="555"/>
                    <a:pt x="130" y="551"/>
                  </a:cubicBezTo>
                  <a:cubicBezTo>
                    <a:pt x="137" y="548"/>
                    <a:pt x="145" y="550"/>
                    <a:pt x="148" y="556"/>
                  </a:cubicBezTo>
                  <a:cubicBezTo>
                    <a:pt x="152" y="562"/>
                    <a:pt x="150" y="570"/>
                    <a:pt x="143" y="574"/>
                  </a:cubicBezTo>
                  <a:close/>
                  <a:moveTo>
                    <a:pt x="218" y="653"/>
                  </a:moveTo>
                  <a:cubicBezTo>
                    <a:pt x="213" y="658"/>
                    <a:pt x="205" y="659"/>
                    <a:pt x="200" y="654"/>
                  </a:cubicBezTo>
                  <a:cubicBezTo>
                    <a:pt x="194" y="650"/>
                    <a:pt x="193" y="642"/>
                    <a:pt x="198" y="636"/>
                  </a:cubicBezTo>
                  <a:cubicBezTo>
                    <a:pt x="203" y="630"/>
                    <a:pt x="211" y="630"/>
                    <a:pt x="216" y="634"/>
                  </a:cubicBezTo>
                  <a:cubicBezTo>
                    <a:pt x="222" y="639"/>
                    <a:pt x="223" y="647"/>
                    <a:pt x="218" y="653"/>
                  </a:cubicBezTo>
                  <a:close/>
                  <a:moveTo>
                    <a:pt x="315" y="701"/>
                  </a:moveTo>
                  <a:cubicBezTo>
                    <a:pt x="313" y="708"/>
                    <a:pt x="305" y="712"/>
                    <a:pt x="298" y="709"/>
                  </a:cubicBezTo>
                  <a:cubicBezTo>
                    <a:pt x="292" y="707"/>
                    <a:pt x="288" y="699"/>
                    <a:pt x="291" y="692"/>
                  </a:cubicBezTo>
                  <a:cubicBezTo>
                    <a:pt x="293" y="686"/>
                    <a:pt x="301" y="682"/>
                    <a:pt x="307" y="685"/>
                  </a:cubicBezTo>
                  <a:cubicBezTo>
                    <a:pt x="314" y="687"/>
                    <a:pt x="318" y="695"/>
                    <a:pt x="315" y="701"/>
                  </a:cubicBezTo>
                  <a:close/>
                  <a:moveTo>
                    <a:pt x="410" y="727"/>
                  </a:moveTo>
                  <a:cubicBezTo>
                    <a:pt x="403" y="727"/>
                    <a:pt x="397" y="721"/>
                    <a:pt x="397" y="714"/>
                  </a:cubicBezTo>
                  <a:cubicBezTo>
                    <a:pt x="397" y="707"/>
                    <a:pt x="403" y="701"/>
                    <a:pt x="410" y="701"/>
                  </a:cubicBezTo>
                  <a:cubicBezTo>
                    <a:pt x="417" y="701"/>
                    <a:pt x="423" y="707"/>
                    <a:pt x="423" y="714"/>
                  </a:cubicBezTo>
                  <a:cubicBezTo>
                    <a:pt x="423" y="721"/>
                    <a:pt x="417" y="727"/>
                    <a:pt x="410" y="727"/>
                  </a:cubicBezTo>
                  <a:close/>
                  <a:moveTo>
                    <a:pt x="521" y="705"/>
                  </a:moveTo>
                  <a:cubicBezTo>
                    <a:pt x="514" y="708"/>
                    <a:pt x="506" y="704"/>
                    <a:pt x="504" y="697"/>
                  </a:cubicBezTo>
                  <a:cubicBezTo>
                    <a:pt x="502" y="691"/>
                    <a:pt x="505" y="683"/>
                    <a:pt x="512" y="681"/>
                  </a:cubicBezTo>
                  <a:cubicBezTo>
                    <a:pt x="519" y="678"/>
                    <a:pt x="526" y="682"/>
                    <a:pt x="529" y="689"/>
                  </a:cubicBezTo>
                  <a:cubicBezTo>
                    <a:pt x="531" y="695"/>
                    <a:pt x="528" y="703"/>
                    <a:pt x="521" y="705"/>
                  </a:cubicBezTo>
                  <a:close/>
                  <a:moveTo>
                    <a:pt x="618" y="647"/>
                  </a:moveTo>
                  <a:cubicBezTo>
                    <a:pt x="612" y="652"/>
                    <a:pt x="604" y="651"/>
                    <a:pt x="599" y="646"/>
                  </a:cubicBezTo>
                  <a:cubicBezTo>
                    <a:pt x="595" y="640"/>
                    <a:pt x="595" y="632"/>
                    <a:pt x="601" y="627"/>
                  </a:cubicBezTo>
                  <a:cubicBezTo>
                    <a:pt x="606" y="622"/>
                    <a:pt x="615" y="623"/>
                    <a:pt x="619" y="629"/>
                  </a:cubicBezTo>
                  <a:cubicBezTo>
                    <a:pt x="624" y="634"/>
                    <a:pt x="623" y="642"/>
                    <a:pt x="618" y="647"/>
                  </a:cubicBezTo>
                  <a:close/>
                  <a:moveTo>
                    <a:pt x="655" y="478"/>
                  </a:moveTo>
                  <a:cubicBezTo>
                    <a:pt x="614" y="471"/>
                    <a:pt x="614" y="471"/>
                    <a:pt x="614" y="471"/>
                  </a:cubicBezTo>
                  <a:cubicBezTo>
                    <a:pt x="612" y="475"/>
                    <a:pt x="611" y="479"/>
                    <a:pt x="609" y="483"/>
                  </a:cubicBezTo>
                  <a:cubicBezTo>
                    <a:pt x="645" y="504"/>
                    <a:pt x="645" y="504"/>
                    <a:pt x="645" y="504"/>
                  </a:cubicBezTo>
                  <a:cubicBezTo>
                    <a:pt x="614" y="559"/>
                    <a:pt x="614" y="559"/>
                    <a:pt x="614" y="559"/>
                  </a:cubicBezTo>
                  <a:cubicBezTo>
                    <a:pt x="577" y="538"/>
                    <a:pt x="577" y="538"/>
                    <a:pt x="577" y="538"/>
                  </a:cubicBezTo>
                  <a:cubicBezTo>
                    <a:pt x="575" y="542"/>
                    <a:pt x="572" y="545"/>
                    <a:pt x="569" y="548"/>
                  </a:cubicBezTo>
                  <a:cubicBezTo>
                    <a:pt x="596" y="581"/>
                    <a:pt x="596" y="581"/>
                    <a:pt x="596" y="581"/>
                  </a:cubicBezTo>
                  <a:cubicBezTo>
                    <a:pt x="547" y="621"/>
                    <a:pt x="547" y="621"/>
                    <a:pt x="547" y="621"/>
                  </a:cubicBezTo>
                  <a:cubicBezTo>
                    <a:pt x="520" y="589"/>
                    <a:pt x="520" y="589"/>
                    <a:pt x="520" y="589"/>
                  </a:cubicBezTo>
                  <a:cubicBezTo>
                    <a:pt x="516" y="592"/>
                    <a:pt x="513" y="594"/>
                    <a:pt x="509" y="596"/>
                  </a:cubicBezTo>
                  <a:cubicBezTo>
                    <a:pt x="523" y="635"/>
                    <a:pt x="523" y="635"/>
                    <a:pt x="523" y="635"/>
                  </a:cubicBezTo>
                  <a:cubicBezTo>
                    <a:pt x="463" y="657"/>
                    <a:pt x="463" y="657"/>
                    <a:pt x="463" y="657"/>
                  </a:cubicBezTo>
                  <a:cubicBezTo>
                    <a:pt x="449" y="618"/>
                    <a:pt x="449" y="618"/>
                    <a:pt x="449" y="618"/>
                  </a:cubicBezTo>
                  <a:cubicBezTo>
                    <a:pt x="445" y="618"/>
                    <a:pt x="440" y="619"/>
                    <a:pt x="436" y="620"/>
                  </a:cubicBezTo>
                  <a:cubicBezTo>
                    <a:pt x="436" y="662"/>
                    <a:pt x="436" y="662"/>
                    <a:pt x="436" y="662"/>
                  </a:cubicBezTo>
                  <a:cubicBezTo>
                    <a:pt x="372" y="662"/>
                    <a:pt x="372" y="662"/>
                    <a:pt x="372" y="662"/>
                  </a:cubicBezTo>
                  <a:cubicBezTo>
                    <a:pt x="372" y="620"/>
                    <a:pt x="372" y="620"/>
                    <a:pt x="372" y="620"/>
                  </a:cubicBezTo>
                  <a:cubicBezTo>
                    <a:pt x="368" y="619"/>
                    <a:pt x="364" y="618"/>
                    <a:pt x="360" y="618"/>
                  </a:cubicBezTo>
                  <a:cubicBezTo>
                    <a:pt x="345" y="657"/>
                    <a:pt x="345" y="657"/>
                    <a:pt x="345" y="657"/>
                  </a:cubicBezTo>
                  <a:cubicBezTo>
                    <a:pt x="285" y="635"/>
                    <a:pt x="285" y="635"/>
                    <a:pt x="285" y="635"/>
                  </a:cubicBezTo>
                  <a:cubicBezTo>
                    <a:pt x="300" y="596"/>
                    <a:pt x="300" y="596"/>
                    <a:pt x="300" y="596"/>
                  </a:cubicBezTo>
                  <a:cubicBezTo>
                    <a:pt x="296" y="594"/>
                    <a:pt x="292" y="592"/>
                    <a:pt x="288" y="589"/>
                  </a:cubicBezTo>
                  <a:cubicBezTo>
                    <a:pt x="261" y="621"/>
                    <a:pt x="261" y="621"/>
                    <a:pt x="261" y="621"/>
                  </a:cubicBezTo>
                  <a:cubicBezTo>
                    <a:pt x="213" y="581"/>
                    <a:pt x="213" y="581"/>
                    <a:pt x="213" y="581"/>
                  </a:cubicBezTo>
                  <a:cubicBezTo>
                    <a:pt x="240" y="548"/>
                    <a:pt x="240" y="548"/>
                    <a:pt x="240" y="548"/>
                  </a:cubicBezTo>
                  <a:cubicBezTo>
                    <a:pt x="237" y="545"/>
                    <a:pt x="234" y="542"/>
                    <a:pt x="231" y="538"/>
                  </a:cubicBezTo>
                  <a:cubicBezTo>
                    <a:pt x="195" y="559"/>
                    <a:pt x="195" y="559"/>
                    <a:pt x="195" y="559"/>
                  </a:cubicBezTo>
                  <a:cubicBezTo>
                    <a:pt x="163" y="504"/>
                    <a:pt x="163" y="504"/>
                    <a:pt x="163" y="504"/>
                  </a:cubicBezTo>
                  <a:cubicBezTo>
                    <a:pt x="199" y="483"/>
                    <a:pt x="199" y="483"/>
                    <a:pt x="199" y="483"/>
                  </a:cubicBezTo>
                  <a:cubicBezTo>
                    <a:pt x="198" y="479"/>
                    <a:pt x="196" y="475"/>
                    <a:pt x="195" y="471"/>
                  </a:cubicBezTo>
                  <a:cubicBezTo>
                    <a:pt x="154" y="478"/>
                    <a:pt x="154" y="478"/>
                    <a:pt x="154" y="478"/>
                  </a:cubicBezTo>
                  <a:cubicBezTo>
                    <a:pt x="143" y="416"/>
                    <a:pt x="143" y="416"/>
                    <a:pt x="143" y="416"/>
                  </a:cubicBezTo>
                  <a:cubicBezTo>
                    <a:pt x="184" y="408"/>
                    <a:pt x="184" y="408"/>
                    <a:pt x="184" y="408"/>
                  </a:cubicBezTo>
                  <a:cubicBezTo>
                    <a:pt x="184" y="406"/>
                    <a:pt x="184" y="404"/>
                    <a:pt x="184" y="402"/>
                  </a:cubicBezTo>
                  <a:cubicBezTo>
                    <a:pt x="184" y="400"/>
                    <a:pt x="184" y="397"/>
                    <a:pt x="184" y="395"/>
                  </a:cubicBezTo>
                  <a:cubicBezTo>
                    <a:pt x="143" y="388"/>
                    <a:pt x="143" y="388"/>
                    <a:pt x="143" y="388"/>
                  </a:cubicBezTo>
                  <a:cubicBezTo>
                    <a:pt x="154" y="325"/>
                    <a:pt x="154" y="325"/>
                    <a:pt x="154" y="325"/>
                  </a:cubicBezTo>
                  <a:cubicBezTo>
                    <a:pt x="195" y="333"/>
                    <a:pt x="195" y="333"/>
                    <a:pt x="195" y="333"/>
                  </a:cubicBezTo>
                  <a:cubicBezTo>
                    <a:pt x="196" y="328"/>
                    <a:pt x="198" y="324"/>
                    <a:pt x="199" y="320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231" y="265"/>
                    <a:pt x="231" y="265"/>
                    <a:pt x="231" y="265"/>
                  </a:cubicBezTo>
                  <a:cubicBezTo>
                    <a:pt x="234" y="262"/>
                    <a:pt x="237" y="258"/>
                    <a:pt x="240" y="255"/>
                  </a:cubicBezTo>
                  <a:cubicBezTo>
                    <a:pt x="213" y="223"/>
                    <a:pt x="213" y="223"/>
                    <a:pt x="213" y="223"/>
                  </a:cubicBezTo>
                  <a:cubicBezTo>
                    <a:pt x="261" y="182"/>
                    <a:pt x="261" y="182"/>
                    <a:pt x="261" y="182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2"/>
                    <a:pt x="296" y="210"/>
                    <a:pt x="300" y="208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345" y="146"/>
                    <a:pt x="345" y="146"/>
                    <a:pt x="345" y="146"/>
                  </a:cubicBezTo>
                  <a:cubicBezTo>
                    <a:pt x="359" y="186"/>
                    <a:pt x="359" y="186"/>
                    <a:pt x="359" y="186"/>
                  </a:cubicBezTo>
                  <a:cubicBezTo>
                    <a:pt x="364" y="185"/>
                    <a:pt x="368" y="184"/>
                    <a:pt x="372" y="184"/>
                  </a:cubicBezTo>
                  <a:cubicBezTo>
                    <a:pt x="372" y="142"/>
                    <a:pt x="372" y="142"/>
                    <a:pt x="372" y="142"/>
                  </a:cubicBezTo>
                  <a:cubicBezTo>
                    <a:pt x="436" y="142"/>
                    <a:pt x="436" y="142"/>
                    <a:pt x="436" y="142"/>
                  </a:cubicBezTo>
                  <a:cubicBezTo>
                    <a:pt x="436" y="184"/>
                    <a:pt x="436" y="184"/>
                    <a:pt x="436" y="184"/>
                  </a:cubicBezTo>
                  <a:cubicBezTo>
                    <a:pt x="440" y="184"/>
                    <a:pt x="445" y="185"/>
                    <a:pt x="449" y="186"/>
                  </a:cubicBezTo>
                  <a:cubicBezTo>
                    <a:pt x="463" y="146"/>
                    <a:pt x="463" y="146"/>
                    <a:pt x="463" y="146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09" y="208"/>
                    <a:pt x="509" y="208"/>
                    <a:pt x="509" y="208"/>
                  </a:cubicBezTo>
                  <a:cubicBezTo>
                    <a:pt x="513" y="210"/>
                    <a:pt x="516" y="212"/>
                    <a:pt x="520" y="214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96" y="223"/>
                    <a:pt x="596" y="223"/>
                    <a:pt x="596" y="223"/>
                  </a:cubicBezTo>
                  <a:cubicBezTo>
                    <a:pt x="569" y="255"/>
                    <a:pt x="569" y="255"/>
                    <a:pt x="569" y="255"/>
                  </a:cubicBezTo>
                  <a:cubicBezTo>
                    <a:pt x="572" y="258"/>
                    <a:pt x="575" y="262"/>
                    <a:pt x="577" y="265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645" y="299"/>
                    <a:pt x="645" y="299"/>
                    <a:pt x="645" y="299"/>
                  </a:cubicBezTo>
                  <a:cubicBezTo>
                    <a:pt x="609" y="320"/>
                    <a:pt x="609" y="320"/>
                    <a:pt x="609" y="320"/>
                  </a:cubicBezTo>
                  <a:cubicBezTo>
                    <a:pt x="611" y="324"/>
                    <a:pt x="612" y="328"/>
                    <a:pt x="614" y="333"/>
                  </a:cubicBezTo>
                  <a:cubicBezTo>
                    <a:pt x="655" y="325"/>
                    <a:pt x="655" y="325"/>
                    <a:pt x="655" y="325"/>
                  </a:cubicBezTo>
                  <a:cubicBezTo>
                    <a:pt x="666" y="388"/>
                    <a:pt x="666" y="388"/>
                    <a:pt x="666" y="388"/>
                  </a:cubicBezTo>
                  <a:cubicBezTo>
                    <a:pt x="625" y="395"/>
                    <a:pt x="625" y="395"/>
                    <a:pt x="625" y="395"/>
                  </a:cubicBezTo>
                  <a:cubicBezTo>
                    <a:pt x="625" y="397"/>
                    <a:pt x="625" y="400"/>
                    <a:pt x="625" y="402"/>
                  </a:cubicBezTo>
                  <a:cubicBezTo>
                    <a:pt x="625" y="404"/>
                    <a:pt x="625" y="406"/>
                    <a:pt x="625" y="408"/>
                  </a:cubicBezTo>
                  <a:cubicBezTo>
                    <a:pt x="666" y="416"/>
                    <a:pt x="666" y="416"/>
                    <a:pt x="666" y="416"/>
                  </a:cubicBezTo>
                  <a:lnTo>
                    <a:pt x="655" y="478"/>
                  </a:lnTo>
                  <a:close/>
                  <a:moveTo>
                    <a:pt x="689" y="559"/>
                  </a:moveTo>
                  <a:cubicBezTo>
                    <a:pt x="685" y="566"/>
                    <a:pt x="677" y="568"/>
                    <a:pt x="671" y="564"/>
                  </a:cubicBezTo>
                  <a:cubicBezTo>
                    <a:pt x="665" y="561"/>
                    <a:pt x="662" y="553"/>
                    <a:pt x="666" y="546"/>
                  </a:cubicBezTo>
                  <a:cubicBezTo>
                    <a:pt x="670" y="540"/>
                    <a:pt x="678" y="538"/>
                    <a:pt x="684" y="542"/>
                  </a:cubicBezTo>
                  <a:cubicBezTo>
                    <a:pt x="690" y="545"/>
                    <a:pt x="692" y="553"/>
                    <a:pt x="689" y="559"/>
                  </a:cubicBezTo>
                  <a:close/>
                  <a:moveTo>
                    <a:pt x="708" y="329"/>
                  </a:moveTo>
                  <a:cubicBezTo>
                    <a:pt x="715" y="328"/>
                    <a:pt x="722" y="333"/>
                    <a:pt x="723" y="340"/>
                  </a:cubicBezTo>
                  <a:cubicBezTo>
                    <a:pt x="725" y="347"/>
                    <a:pt x="720" y="354"/>
                    <a:pt x="713" y="355"/>
                  </a:cubicBezTo>
                  <a:cubicBezTo>
                    <a:pt x="706" y="356"/>
                    <a:pt x="699" y="351"/>
                    <a:pt x="698" y="344"/>
                  </a:cubicBezTo>
                  <a:cubicBezTo>
                    <a:pt x="696" y="337"/>
                    <a:pt x="701" y="330"/>
                    <a:pt x="708" y="329"/>
                  </a:cubicBezTo>
                  <a:close/>
                  <a:moveTo>
                    <a:pt x="725" y="453"/>
                  </a:moveTo>
                  <a:cubicBezTo>
                    <a:pt x="724" y="460"/>
                    <a:pt x="717" y="464"/>
                    <a:pt x="710" y="463"/>
                  </a:cubicBezTo>
                  <a:cubicBezTo>
                    <a:pt x="703" y="462"/>
                    <a:pt x="698" y="455"/>
                    <a:pt x="700" y="448"/>
                  </a:cubicBezTo>
                  <a:cubicBezTo>
                    <a:pt x="701" y="441"/>
                    <a:pt x="708" y="436"/>
                    <a:pt x="715" y="437"/>
                  </a:cubicBezTo>
                  <a:cubicBezTo>
                    <a:pt x="722" y="439"/>
                    <a:pt x="727" y="445"/>
                    <a:pt x="725" y="4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0"/>
            <p:cNvSpPr>
              <a:spLocks noEditPoints="1"/>
            </p:cNvSpPr>
            <p:nvPr/>
          </p:nvSpPr>
          <p:spPr bwMode="auto">
            <a:xfrm>
              <a:off x="4017" y="2136"/>
              <a:ext cx="1007" cy="1000"/>
            </a:xfrm>
            <a:custGeom>
              <a:avLst/>
              <a:gdLst>
                <a:gd name="T0" fmla="*/ 664 w 664"/>
                <a:gd name="T1" fmla="*/ 312 h 659"/>
                <a:gd name="T2" fmla="*/ 592 w 664"/>
                <a:gd name="T3" fmla="*/ 226 h 659"/>
                <a:gd name="T4" fmla="*/ 551 w 664"/>
                <a:gd name="T5" fmla="*/ 156 h 659"/>
                <a:gd name="T6" fmla="*/ 513 w 664"/>
                <a:gd name="T7" fmla="*/ 51 h 659"/>
                <a:gd name="T8" fmla="*/ 483 w 664"/>
                <a:gd name="T9" fmla="*/ 33 h 659"/>
                <a:gd name="T10" fmla="*/ 372 w 664"/>
                <a:gd name="T11" fmla="*/ 53 h 659"/>
                <a:gd name="T12" fmla="*/ 292 w 664"/>
                <a:gd name="T13" fmla="*/ 53 h 659"/>
                <a:gd name="T14" fmla="*/ 181 w 664"/>
                <a:gd name="T15" fmla="*/ 33 h 659"/>
                <a:gd name="T16" fmla="*/ 151 w 664"/>
                <a:gd name="T17" fmla="*/ 51 h 659"/>
                <a:gd name="T18" fmla="*/ 113 w 664"/>
                <a:gd name="T19" fmla="*/ 156 h 659"/>
                <a:gd name="T20" fmla="*/ 73 w 664"/>
                <a:gd name="T21" fmla="*/ 226 h 659"/>
                <a:gd name="T22" fmla="*/ 0 w 664"/>
                <a:gd name="T23" fmla="*/ 312 h 659"/>
                <a:gd name="T24" fmla="*/ 53 w 664"/>
                <a:gd name="T25" fmla="*/ 337 h 659"/>
                <a:gd name="T26" fmla="*/ 67 w 664"/>
                <a:gd name="T27" fmla="*/ 417 h 659"/>
                <a:gd name="T28" fmla="*/ 67 w 664"/>
                <a:gd name="T29" fmla="*/ 529 h 659"/>
                <a:gd name="T30" fmla="*/ 89 w 664"/>
                <a:gd name="T31" fmla="*/ 556 h 659"/>
                <a:gd name="T32" fmla="*/ 200 w 664"/>
                <a:gd name="T33" fmla="*/ 575 h 659"/>
                <a:gd name="T34" fmla="*/ 275 w 664"/>
                <a:gd name="T35" fmla="*/ 603 h 659"/>
                <a:gd name="T36" fmla="*/ 372 w 664"/>
                <a:gd name="T37" fmla="*/ 659 h 659"/>
                <a:gd name="T38" fmla="*/ 407 w 664"/>
                <a:gd name="T39" fmla="*/ 653 h 659"/>
                <a:gd name="T40" fmla="*/ 479 w 664"/>
                <a:gd name="T41" fmla="*/ 567 h 659"/>
                <a:gd name="T42" fmla="*/ 540 w 664"/>
                <a:gd name="T43" fmla="*/ 515 h 659"/>
                <a:gd name="T44" fmla="*/ 638 w 664"/>
                <a:gd name="T45" fmla="*/ 459 h 659"/>
                <a:gd name="T46" fmla="*/ 650 w 664"/>
                <a:gd name="T47" fmla="*/ 426 h 659"/>
                <a:gd name="T48" fmla="*/ 611 w 664"/>
                <a:gd name="T49" fmla="*/ 329 h 659"/>
                <a:gd name="T50" fmla="*/ 511 w 664"/>
                <a:gd name="T51" fmla="*/ 201 h 659"/>
                <a:gd name="T52" fmla="*/ 439 w 664"/>
                <a:gd name="T53" fmla="*/ 232 h 659"/>
                <a:gd name="T54" fmla="*/ 439 w 664"/>
                <a:gd name="T55" fmla="*/ 232 h 659"/>
                <a:gd name="T56" fmla="*/ 429 w 664"/>
                <a:gd name="T57" fmla="*/ 222 h 659"/>
                <a:gd name="T58" fmla="*/ 314 w 664"/>
                <a:gd name="T59" fmla="*/ 322 h 659"/>
                <a:gd name="T60" fmla="*/ 235 w 664"/>
                <a:gd name="T61" fmla="*/ 222 h 659"/>
                <a:gd name="T62" fmla="*/ 235 w 664"/>
                <a:gd name="T63" fmla="*/ 222 h 659"/>
                <a:gd name="T64" fmla="*/ 188 w 664"/>
                <a:gd name="T65" fmla="*/ 337 h 659"/>
                <a:gd name="T66" fmla="*/ 325 w 664"/>
                <a:gd name="T67" fmla="*/ 473 h 659"/>
                <a:gd name="T68" fmla="*/ 340 w 664"/>
                <a:gd name="T69" fmla="*/ 347 h 659"/>
                <a:gd name="T70" fmla="*/ 340 w 664"/>
                <a:gd name="T71" fmla="*/ 347 h 659"/>
                <a:gd name="T72" fmla="*/ 476 w 664"/>
                <a:gd name="T73" fmla="*/ 337 h 659"/>
                <a:gd name="T74" fmla="*/ 311 w 664"/>
                <a:gd name="T75" fmla="*/ 110 h 659"/>
                <a:gd name="T76" fmla="*/ 311 w 664"/>
                <a:gd name="T77" fmla="*/ 83 h 659"/>
                <a:gd name="T78" fmla="*/ 108 w 664"/>
                <a:gd name="T79" fmla="*/ 224 h 659"/>
                <a:gd name="T80" fmla="*/ 132 w 664"/>
                <a:gd name="T81" fmla="*/ 420 h 659"/>
                <a:gd name="T82" fmla="*/ 129 w 664"/>
                <a:gd name="T83" fmla="*/ 471 h 659"/>
                <a:gd name="T84" fmla="*/ 311 w 664"/>
                <a:gd name="T85" fmla="*/ 575 h 659"/>
                <a:gd name="T86" fmla="*/ 511 w 664"/>
                <a:gd name="T87" fmla="*/ 457 h 659"/>
                <a:gd name="T88" fmla="*/ 556 w 664"/>
                <a:gd name="T89" fmla="*/ 434 h 659"/>
                <a:gd name="T90" fmla="*/ 532 w 664"/>
                <a:gd name="T91" fmla="*/ 238 h 659"/>
                <a:gd name="T92" fmla="*/ 556 w 664"/>
                <a:gd name="T93" fmla="*/ 43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4" h="659">
                  <a:moveTo>
                    <a:pt x="611" y="329"/>
                  </a:moveTo>
                  <a:cubicBezTo>
                    <a:pt x="611" y="326"/>
                    <a:pt x="611" y="324"/>
                    <a:pt x="611" y="321"/>
                  </a:cubicBezTo>
                  <a:cubicBezTo>
                    <a:pt x="664" y="312"/>
                    <a:pt x="664" y="312"/>
                    <a:pt x="664" y="312"/>
                  </a:cubicBezTo>
                  <a:cubicBezTo>
                    <a:pt x="650" y="232"/>
                    <a:pt x="650" y="232"/>
                    <a:pt x="650" y="232"/>
                  </a:cubicBezTo>
                  <a:cubicBezTo>
                    <a:pt x="597" y="242"/>
                    <a:pt x="597" y="242"/>
                    <a:pt x="597" y="242"/>
                  </a:cubicBezTo>
                  <a:cubicBezTo>
                    <a:pt x="595" y="236"/>
                    <a:pt x="594" y="231"/>
                    <a:pt x="592" y="226"/>
                  </a:cubicBezTo>
                  <a:cubicBezTo>
                    <a:pt x="638" y="199"/>
                    <a:pt x="638" y="199"/>
                    <a:pt x="638" y="199"/>
                  </a:cubicBezTo>
                  <a:cubicBezTo>
                    <a:pt x="597" y="129"/>
                    <a:pt x="597" y="129"/>
                    <a:pt x="597" y="129"/>
                  </a:cubicBezTo>
                  <a:cubicBezTo>
                    <a:pt x="551" y="156"/>
                    <a:pt x="551" y="156"/>
                    <a:pt x="551" y="156"/>
                  </a:cubicBezTo>
                  <a:cubicBezTo>
                    <a:pt x="548" y="152"/>
                    <a:pt x="544" y="148"/>
                    <a:pt x="540" y="143"/>
                  </a:cubicBezTo>
                  <a:cubicBezTo>
                    <a:pt x="575" y="103"/>
                    <a:pt x="575" y="103"/>
                    <a:pt x="575" y="103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479" y="92"/>
                    <a:pt x="479" y="92"/>
                    <a:pt x="479" y="92"/>
                  </a:cubicBezTo>
                  <a:cubicBezTo>
                    <a:pt x="474" y="89"/>
                    <a:pt x="469" y="86"/>
                    <a:pt x="464" y="83"/>
                  </a:cubicBezTo>
                  <a:cubicBezTo>
                    <a:pt x="483" y="33"/>
                    <a:pt x="483" y="33"/>
                    <a:pt x="483" y="33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3" y="55"/>
                    <a:pt x="378" y="54"/>
                    <a:pt x="372" y="53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286" y="54"/>
                    <a:pt x="281" y="55"/>
                    <a:pt x="275" y="5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195" y="86"/>
                    <a:pt x="190" y="89"/>
                    <a:pt x="185" y="9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0" y="147"/>
                    <a:pt x="116" y="152"/>
                    <a:pt x="113" y="156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70" y="231"/>
                    <a:pt x="69" y="236"/>
                    <a:pt x="67" y="24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3" y="324"/>
                    <a:pt x="53" y="326"/>
                    <a:pt x="53" y="329"/>
                  </a:cubicBezTo>
                  <a:cubicBezTo>
                    <a:pt x="53" y="332"/>
                    <a:pt x="53" y="335"/>
                    <a:pt x="53" y="33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67" y="417"/>
                    <a:pt x="67" y="417"/>
                    <a:pt x="67" y="417"/>
                  </a:cubicBezTo>
                  <a:cubicBezTo>
                    <a:pt x="69" y="422"/>
                    <a:pt x="70" y="427"/>
                    <a:pt x="73" y="432"/>
                  </a:cubicBezTo>
                  <a:cubicBezTo>
                    <a:pt x="26" y="459"/>
                    <a:pt x="26" y="459"/>
                    <a:pt x="26" y="459"/>
                  </a:cubicBezTo>
                  <a:cubicBezTo>
                    <a:pt x="67" y="529"/>
                    <a:pt x="67" y="529"/>
                    <a:pt x="67" y="529"/>
                  </a:cubicBezTo>
                  <a:cubicBezTo>
                    <a:pt x="113" y="502"/>
                    <a:pt x="113" y="502"/>
                    <a:pt x="113" y="502"/>
                  </a:cubicBezTo>
                  <a:cubicBezTo>
                    <a:pt x="116" y="507"/>
                    <a:pt x="120" y="511"/>
                    <a:pt x="124" y="515"/>
                  </a:cubicBezTo>
                  <a:cubicBezTo>
                    <a:pt x="89" y="556"/>
                    <a:pt x="89" y="556"/>
                    <a:pt x="89" y="556"/>
                  </a:cubicBezTo>
                  <a:cubicBezTo>
                    <a:pt x="151" y="608"/>
                    <a:pt x="151" y="608"/>
                    <a:pt x="151" y="608"/>
                  </a:cubicBezTo>
                  <a:cubicBezTo>
                    <a:pt x="185" y="567"/>
                    <a:pt x="185" y="567"/>
                    <a:pt x="185" y="567"/>
                  </a:cubicBezTo>
                  <a:cubicBezTo>
                    <a:pt x="190" y="570"/>
                    <a:pt x="195" y="572"/>
                    <a:pt x="200" y="575"/>
                  </a:cubicBezTo>
                  <a:cubicBezTo>
                    <a:pt x="181" y="625"/>
                    <a:pt x="181" y="625"/>
                    <a:pt x="181" y="625"/>
                  </a:cubicBezTo>
                  <a:cubicBezTo>
                    <a:pt x="257" y="653"/>
                    <a:pt x="257" y="653"/>
                    <a:pt x="257" y="653"/>
                  </a:cubicBezTo>
                  <a:cubicBezTo>
                    <a:pt x="275" y="603"/>
                    <a:pt x="275" y="603"/>
                    <a:pt x="275" y="603"/>
                  </a:cubicBezTo>
                  <a:cubicBezTo>
                    <a:pt x="281" y="604"/>
                    <a:pt x="286" y="605"/>
                    <a:pt x="292" y="606"/>
                  </a:cubicBezTo>
                  <a:cubicBezTo>
                    <a:pt x="292" y="659"/>
                    <a:pt x="292" y="659"/>
                    <a:pt x="292" y="659"/>
                  </a:cubicBezTo>
                  <a:cubicBezTo>
                    <a:pt x="372" y="659"/>
                    <a:pt x="372" y="659"/>
                    <a:pt x="372" y="659"/>
                  </a:cubicBezTo>
                  <a:cubicBezTo>
                    <a:pt x="372" y="606"/>
                    <a:pt x="372" y="606"/>
                    <a:pt x="372" y="606"/>
                  </a:cubicBezTo>
                  <a:cubicBezTo>
                    <a:pt x="378" y="605"/>
                    <a:pt x="383" y="604"/>
                    <a:pt x="389" y="603"/>
                  </a:cubicBezTo>
                  <a:cubicBezTo>
                    <a:pt x="407" y="653"/>
                    <a:pt x="407" y="653"/>
                    <a:pt x="407" y="653"/>
                  </a:cubicBezTo>
                  <a:cubicBezTo>
                    <a:pt x="483" y="625"/>
                    <a:pt x="483" y="625"/>
                    <a:pt x="483" y="625"/>
                  </a:cubicBezTo>
                  <a:cubicBezTo>
                    <a:pt x="464" y="575"/>
                    <a:pt x="464" y="575"/>
                    <a:pt x="464" y="575"/>
                  </a:cubicBezTo>
                  <a:cubicBezTo>
                    <a:pt x="469" y="572"/>
                    <a:pt x="474" y="570"/>
                    <a:pt x="479" y="567"/>
                  </a:cubicBezTo>
                  <a:cubicBezTo>
                    <a:pt x="513" y="608"/>
                    <a:pt x="513" y="608"/>
                    <a:pt x="513" y="60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540" y="515"/>
                    <a:pt x="540" y="515"/>
                    <a:pt x="540" y="515"/>
                  </a:cubicBezTo>
                  <a:cubicBezTo>
                    <a:pt x="544" y="511"/>
                    <a:pt x="548" y="507"/>
                    <a:pt x="551" y="502"/>
                  </a:cubicBezTo>
                  <a:cubicBezTo>
                    <a:pt x="597" y="529"/>
                    <a:pt x="597" y="529"/>
                    <a:pt x="597" y="529"/>
                  </a:cubicBezTo>
                  <a:cubicBezTo>
                    <a:pt x="638" y="459"/>
                    <a:pt x="638" y="459"/>
                    <a:pt x="638" y="459"/>
                  </a:cubicBezTo>
                  <a:cubicBezTo>
                    <a:pt x="592" y="432"/>
                    <a:pt x="592" y="432"/>
                    <a:pt x="592" y="432"/>
                  </a:cubicBezTo>
                  <a:cubicBezTo>
                    <a:pt x="594" y="427"/>
                    <a:pt x="595" y="422"/>
                    <a:pt x="597" y="417"/>
                  </a:cubicBezTo>
                  <a:cubicBezTo>
                    <a:pt x="650" y="426"/>
                    <a:pt x="650" y="426"/>
                    <a:pt x="650" y="426"/>
                  </a:cubicBezTo>
                  <a:cubicBezTo>
                    <a:pt x="664" y="347"/>
                    <a:pt x="664" y="347"/>
                    <a:pt x="664" y="347"/>
                  </a:cubicBezTo>
                  <a:cubicBezTo>
                    <a:pt x="611" y="337"/>
                    <a:pt x="611" y="337"/>
                    <a:pt x="611" y="337"/>
                  </a:cubicBezTo>
                  <a:cubicBezTo>
                    <a:pt x="611" y="335"/>
                    <a:pt x="611" y="332"/>
                    <a:pt x="611" y="329"/>
                  </a:cubicBezTo>
                  <a:close/>
                  <a:moveTo>
                    <a:pt x="353" y="83"/>
                  </a:moveTo>
                  <a:cubicBezTo>
                    <a:pt x="428" y="89"/>
                    <a:pt x="494" y="129"/>
                    <a:pt x="535" y="188"/>
                  </a:cubicBezTo>
                  <a:cubicBezTo>
                    <a:pt x="511" y="201"/>
                    <a:pt x="511" y="201"/>
                    <a:pt x="511" y="201"/>
                  </a:cubicBezTo>
                  <a:cubicBezTo>
                    <a:pt x="475" y="151"/>
                    <a:pt x="418" y="116"/>
                    <a:pt x="353" y="110"/>
                  </a:cubicBezTo>
                  <a:lnTo>
                    <a:pt x="353" y="83"/>
                  </a:lnTo>
                  <a:close/>
                  <a:moveTo>
                    <a:pt x="439" y="232"/>
                  </a:moveTo>
                  <a:cubicBezTo>
                    <a:pt x="461" y="256"/>
                    <a:pt x="475" y="287"/>
                    <a:pt x="476" y="322"/>
                  </a:cubicBezTo>
                  <a:cubicBezTo>
                    <a:pt x="350" y="322"/>
                    <a:pt x="350" y="322"/>
                    <a:pt x="350" y="322"/>
                  </a:cubicBezTo>
                  <a:lnTo>
                    <a:pt x="439" y="232"/>
                  </a:lnTo>
                  <a:close/>
                  <a:moveTo>
                    <a:pt x="340" y="311"/>
                  </a:moveTo>
                  <a:cubicBezTo>
                    <a:pt x="340" y="185"/>
                    <a:pt x="340" y="185"/>
                    <a:pt x="340" y="185"/>
                  </a:cubicBezTo>
                  <a:cubicBezTo>
                    <a:pt x="374" y="187"/>
                    <a:pt x="405" y="200"/>
                    <a:pt x="429" y="222"/>
                  </a:cubicBezTo>
                  <a:lnTo>
                    <a:pt x="340" y="311"/>
                  </a:lnTo>
                  <a:close/>
                  <a:moveTo>
                    <a:pt x="225" y="232"/>
                  </a:moveTo>
                  <a:cubicBezTo>
                    <a:pt x="314" y="322"/>
                    <a:pt x="314" y="322"/>
                    <a:pt x="314" y="322"/>
                  </a:cubicBezTo>
                  <a:cubicBezTo>
                    <a:pt x="188" y="322"/>
                    <a:pt x="188" y="322"/>
                    <a:pt x="188" y="322"/>
                  </a:cubicBezTo>
                  <a:cubicBezTo>
                    <a:pt x="190" y="287"/>
                    <a:pt x="203" y="256"/>
                    <a:pt x="225" y="232"/>
                  </a:cubicBezTo>
                  <a:close/>
                  <a:moveTo>
                    <a:pt x="235" y="222"/>
                  </a:moveTo>
                  <a:cubicBezTo>
                    <a:pt x="259" y="200"/>
                    <a:pt x="290" y="187"/>
                    <a:pt x="325" y="185"/>
                  </a:cubicBezTo>
                  <a:cubicBezTo>
                    <a:pt x="325" y="311"/>
                    <a:pt x="325" y="311"/>
                    <a:pt x="325" y="311"/>
                  </a:cubicBezTo>
                  <a:lnTo>
                    <a:pt x="235" y="222"/>
                  </a:lnTo>
                  <a:close/>
                  <a:moveTo>
                    <a:pt x="314" y="337"/>
                  </a:moveTo>
                  <a:cubicBezTo>
                    <a:pt x="225" y="426"/>
                    <a:pt x="225" y="426"/>
                    <a:pt x="225" y="426"/>
                  </a:cubicBezTo>
                  <a:cubicBezTo>
                    <a:pt x="203" y="402"/>
                    <a:pt x="189" y="371"/>
                    <a:pt x="188" y="337"/>
                  </a:cubicBezTo>
                  <a:lnTo>
                    <a:pt x="314" y="337"/>
                  </a:lnTo>
                  <a:close/>
                  <a:moveTo>
                    <a:pt x="325" y="347"/>
                  </a:moveTo>
                  <a:cubicBezTo>
                    <a:pt x="325" y="473"/>
                    <a:pt x="325" y="473"/>
                    <a:pt x="325" y="473"/>
                  </a:cubicBezTo>
                  <a:cubicBezTo>
                    <a:pt x="290" y="472"/>
                    <a:pt x="259" y="458"/>
                    <a:pt x="235" y="436"/>
                  </a:cubicBezTo>
                  <a:lnTo>
                    <a:pt x="325" y="347"/>
                  </a:lnTo>
                  <a:close/>
                  <a:moveTo>
                    <a:pt x="340" y="347"/>
                  </a:moveTo>
                  <a:cubicBezTo>
                    <a:pt x="429" y="436"/>
                    <a:pt x="429" y="436"/>
                    <a:pt x="429" y="436"/>
                  </a:cubicBezTo>
                  <a:cubicBezTo>
                    <a:pt x="405" y="458"/>
                    <a:pt x="374" y="472"/>
                    <a:pt x="340" y="473"/>
                  </a:cubicBezTo>
                  <a:lnTo>
                    <a:pt x="340" y="347"/>
                  </a:lnTo>
                  <a:close/>
                  <a:moveTo>
                    <a:pt x="439" y="426"/>
                  </a:moveTo>
                  <a:cubicBezTo>
                    <a:pt x="350" y="337"/>
                    <a:pt x="350" y="337"/>
                    <a:pt x="350" y="337"/>
                  </a:cubicBezTo>
                  <a:cubicBezTo>
                    <a:pt x="476" y="337"/>
                    <a:pt x="476" y="337"/>
                    <a:pt x="476" y="337"/>
                  </a:cubicBezTo>
                  <a:cubicBezTo>
                    <a:pt x="475" y="371"/>
                    <a:pt x="461" y="402"/>
                    <a:pt x="439" y="426"/>
                  </a:cubicBezTo>
                  <a:close/>
                  <a:moveTo>
                    <a:pt x="311" y="83"/>
                  </a:moveTo>
                  <a:cubicBezTo>
                    <a:pt x="311" y="110"/>
                    <a:pt x="311" y="110"/>
                    <a:pt x="311" y="110"/>
                  </a:cubicBezTo>
                  <a:cubicBezTo>
                    <a:pt x="246" y="116"/>
                    <a:pt x="189" y="151"/>
                    <a:pt x="153" y="201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70" y="129"/>
                    <a:pt x="236" y="89"/>
                    <a:pt x="311" y="83"/>
                  </a:cubicBezTo>
                  <a:close/>
                  <a:moveTo>
                    <a:pt x="108" y="434"/>
                  </a:moveTo>
                  <a:cubicBezTo>
                    <a:pt x="93" y="402"/>
                    <a:pt x="85" y="367"/>
                    <a:pt x="85" y="329"/>
                  </a:cubicBezTo>
                  <a:cubicBezTo>
                    <a:pt x="85" y="292"/>
                    <a:pt x="93" y="256"/>
                    <a:pt x="108" y="224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19" y="266"/>
                    <a:pt x="112" y="297"/>
                    <a:pt x="112" y="329"/>
                  </a:cubicBezTo>
                  <a:cubicBezTo>
                    <a:pt x="112" y="362"/>
                    <a:pt x="119" y="393"/>
                    <a:pt x="132" y="420"/>
                  </a:cubicBezTo>
                  <a:lnTo>
                    <a:pt x="108" y="434"/>
                  </a:lnTo>
                  <a:close/>
                  <a:moveTo>
                    <a:pt x="311" y="575"/>
                  </a:moveTo>
                  <a:cubicBezTo>
                    <a:pt x="236" y="569"/>
                    <a:pt x="170" y="529"/>
                    <a:pt x="129" y="471"/>
                  </a:cubicBezTo>
                  <a:cubicBezTo>
                    <a:pt x="153" y="457"/>
                    <a:pt x="153" y="457"/>
                    <a:pt x="153" y="457"/>
                  </a:cubicBezTo>
                  <a:cubicBezTo>
                    <a:pt x="189" y="507"/>
                    <a:pt x="246" y="542"/>
                    <a:pt x="311" y="548"/>
                  </a:cubicBezTo>
                  <a:lnTo>
                    <a:pt x="311" y="575"/>
                  </a:lnTo>
                  <a:close/>
                  <a:moveTo>
                    <a:pt x="353" y="575"/>
                  </a:moveTo>
                  <a:cubicBezTo>
                    <a:pt x="353" y="548"/>
                    <a:pt x="353" y="548"/>
                    <a:pt x="353" y="548"/>
                  </a:cubicBezTo>
                  <a:cubicBezTo>
                    <a:pt x="418" y="542"/>
                    <a:pt x="475" y="507"/>
                    <a:pt x="511" y="457"/>
                  </a:cubicBezTo>
                  <a:cubicBezTo>
                    <a:pt x="535" y="471"/>
                    <a:pt x="535" y="471"/>
                    <a:pt x="535" y="471"/>
                  </a:cubicBezTo>
                  <a:cubicBezTo>
                    <a:pt x="494" y="529"/>
                    <a:pt x="428" y="569"/>
                    <a:pt x="353" y="575"/>
                  </a:cubicBezTo>
                  <a:close/>
                  <a:moveTo>
                    <a:pt x="556" y="434"/>
                  </a:moveTo>
                  <a:cubicBezTo>
                    <a:pt x="532" y="420"/>
                    <a:pt x="532" y="420"/>
                    <a:pt x="532" y="420"/>
                  </a:cubicBezTo>
                  <a:cubicBezTo>
                    <a:pt x="545" y="393"/>
                    <a:pt x="552" y="362"/>
                    <a:pt x="552" y="329"/>
                  </a:cubicBezTo>
                  <a:cubicBezTo>
                    <a:pt x="552" y="297"/>
                    <a:pt x="545" y="266"/>
                    <a:pt x="532" y="238"/>
                  </a:cubicBezTo>
                  <a:cubicBezTo>
                    <a:pt x="556" y="224"/>
                    <a:pt x="556" y="224"/>
                    <a:pt x="556" y="224"/>
                  </a:cubicBezTo>
                  <a:cubicBezTo>
                    <a:pt x="571" y="256"/>
                    <a:pt x="579" y="292"/>
                    <a:pt x="579" y="329"/>
                  </a:cubicBezTo>
                  <a:cubicBezTo>
                    <a:pt x="579" y="367"/>
                    <a:pt x="571" y="402"/>
                    <a:pt x="556" y="4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1"/>
            <p:cNvSpPr>
              <a:spLocks noEditPoints="1"/>
            </p:cNvSpPr>
            <p:nvPr/>
          </p:nvSpPr>
          <p:spPr bwMode="auto">
            <a:xfrm>
              <a:off x="4822" y="2854"/>
              <a:ext cx="733" cy="730"/>
            </a:xfrm>
            <a:custGeom>
              <a:avLst/>
              <a:gdLst>
                <a:gd name="T0" fmla="*/ 431 w 483"/>
                <a:gd name="T1" fmla="*/ 165 h 481"/>
                <a:gd name="T2" fmla="*/ 435 w 483"/>
                <a:gd name="T3" fmla="*/ 95 h 481"/>
                <a:gd name="T4" fmla="*/ 394 w 483"/>
                <a:gd name="T5" fmla="*/ 105 h 481"/>
                <a:gd name="T6" fmla="*/ 374 w 483"/>
                <a:gd name="T7" fmla="*/ 38 h 481"/>
                <a:gd name="T8" fmla="*/ 338 w 483"/>
                <a:gd name="T9" fmla="*/ 61 h 481"/>
                <a:gd name="T10" fmla="*/ 296 w 483"/>
                <a:gd name="T11" fmla="*/ 5 h 481"/>
                <a:gd name="T12" fmla="*/ 271 w 483"/>
                <a:gd name="T13" fmla="*/ 39 h 481"/>
                <a:gd name="T14" fmla="*/ 212 w 483"/>
                <a:gd name="T15" fmla="*/ 0 h 481"/>
                <a:gd name="T16" fmla="*/ 200 w 483"/>
                <a:gd name="T17" fmla="*/ 41 h 481"/>
                <a:gd name="T18" fmla="*/ 132 w 483"/>
                <a:gd name="T19" fmla="*/ 25 h 481"/>
                <a:gd name="T20" fmla="*/ 135 w 483"/>
                <a:gd name="T21" fmla="*/ 68 h 481"/>
                <a:gd name="T22" fmla="*/ 65 w 483"/>
                <a:gd name="T23" fmla="*/ 76 h 481"/>
                <a:gd name="T24" fmla="*/ 82 w 483"/>
                <a:gd name="T25" fmla="*/ 115 h 481"/>
                <a:gd name="T26" fmla="*/ 19 w 483"/>
                <a:gd name="T27" fmla="*/ 146 h 481"/>
                <a:gd name="T28" fmla="*/ 48 w 483"/>
                <a:gd name="T29" fmla="*/ 177 h 481"/>
                <a:gd name="T30" fmla="*/ 0 w 483"/>
                <a:gd name="T31" fmla="*/ 228 h 481"/>
                <a:gd name="T32" fmla="*/ 38 w 483"/>
                <a:gd name="T33" fmla="*/ 241 h 481"/>
                <a:gd name="T34" fmla="*/ 0 w 483"/>
                <a:gd name="T35" fmla="*/ 254 h 481"/>
                <a:gd name="T36" fmla="*/ 48 w 483"/>
                <a:gd name="T37" fmla="*/ 305 h 481"/>
                <a:gd name="T38" fmla="*/ 19 w 483"/>
                <a:gd name="T39" fmla="*/ 335 h 481"/>
                <a:gd name="T40" fmla="*/ 82 w 483"/>
                <a:gd name="T41" fmla="*/ 367 h 481"/>
                <a:gd name="T42" fmla="*/ 65 w 483"/>
                <a:gd name="T43" fmla="*/ 406 h 481"/>
                <a:gd name="T44" fmla="*/ 135 w 483"/>
                <a:gd name="T45" fmla="*/ 414 h 481"/>
                <a:gd name="T46" fmla="*/ 132 w 483"/>
                <a:gd name="T47" fmla="*/ 456 h 481"/>
                <a:gd name="T48" fmla="*/ 200 w 483"/>
                <a:gd name="T49" fmla="*/ 440 h 481"/>
                <a:gd name="T50" fmla="*/ 212 w 483"/>
                <a:gd name="T51" fmla="*/ 481 h 481"/>
                <a:gd name="T52" fmla="*/ 271 w 483"/>
                <a:gd name="T53" fmla="*/ 442 h 481"/>
                <a:gd name="T54" fmla="*/ 296 w 483"/>
                <a:gd name="T55" fmla="*/ 476 h 481"/>
                <a:gd name="T56" fmla="*/ 338 w 483"/>
                <a:gd name="T57" fmla="*/ 420 h 481"/>
                <a:gd name="T58" fmla="*/ 374 w 483"/>
                <a:gd name="T59" fmla="*/ 444 h 481"/>
                <a:gd name="T60" fmla="*/ 394 w 483"/>
                <a:gd name="T61" fmla="*/ 376 h 481"/>
                <a:gd name="T62" fmla="*/ 435 w 483"/>
                <a:gd name="T63" fmla="*/ 386 h 481"/>
                <a:gd name="T64" fmla="*/ 431 w 483"/>
                <a:gd name="T65" fmla="*/ 316 h 481"/>
                <a:gd name="T66" fmla="*/ 473 w 483"/>
                <a:gd name="T67" fmla="*/ 311 h 481"/>
                <a:gd name="T68" fmla="*/ 445 w 483"/>
                <a:gd name="T69" fmla="*/ 247 h 481"/>
                <a:gd name="T70" fmla="*/ 445 w 483"/>
                <a:gd name="T71" fmla="*/ 235 h 481"/>
                <a:gd name="T72" fmla="*/ 473 w 483"/>
                <a:gd name="T73" fmla="*/ 170 h 481"/>
                <a:gd name="T74" fmla="*/ 271 w 483"/>
                <a:gd name="T75" fmla="*/ 405 h 481"/>
                <a:gd name="T76" fmla="*/ 328 w 483"/>
                <a:gd name="T77" fmla="*/ 270 h 481"/>
                <a:gd name="T78" fmla="*/ 271 w 483"/>
                <a:gd name="T79" fmla="*/ 405 h 481"/>
                <a:gd name="T80" fmla="*/ 287 w 483"/>
                <a:gd name="T81" fmla="*/ 241 h 481"/>
                <a:gd name="T82" fmla="*/ 196 w 483"/>
                <a:gd name="T83" fmla="*/ 241 h 481"/>
                <a:gd name="T84" fmla="*/ 77 w 483"/>
                <a:gd name="T85" fmla="*/ 270 h 481"/>
                <a:gd name="T86" fmla="*/ 212 w 483"/>
                <a:gd name="T87" fmla="*/ 327 h 481"/>
                <a:gd name="T88" fmla="*/ 77 w 483"/>
                <a:gd name="T89" fmla="*/ 270 h 481"/>
                <a:gd name="T90" fmla="*/ 212 w 483"/>
                <a:gd name="T91" fmla="*/ 155 h 481"/>
                <a:gd name="T92" fmla="*/ 77 w 483"/>
                <a:gd name="T93" fmla="*/ 211 h 481"/>
                <a:gd name="T94" fmla="*/ 406 w 483"/>
                <a:gd name="T95" fmla="*/ 211 h 481"/>
                <a:gd name="T96" fmla="*/ 271 w 483"/>
                <a:gd name="T97" fmla="*/ 155 h 481"/>
                <a:gd name="T98" fmla="*/ 406 w 483"/>
                <a:gd name="T99" fmla="*/ 21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81">
                  <a:moveTo>
                    <a:pt x="435" y="177"/>
                  </a:moveTo>
                  <a:cubicBezTo>
                    <a:pt x="434" y="173"/>
                    <a:pt x="432" y="169"/>
                    <a:pt x="431" y="165"/>
                  </a:cubicBezTo>
                  <a:cubicBezTo>
                    <a:pt x="464" y="146"/>
                    <a:pt x="464" y="146"/>
                    <a:pt x="464" y="146"/>
                  </a:cubicBezTo>
                  <a:cubicBezTo>
                    <a:pt x="435" y="95"/>
                    <a:pt x="435" y="95"/>
                    <a:pt x="435" y="9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9" y="111"/>
                    <a:pt x="396" y="108"/>
                    <a:pt x="394" y="105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374" y="38"/>
                    <a:pt x="374" y="38"/>
                    <a:pt x="374" y="38"/>
                  </a:cubicBezTo>
                  <a:cubicBezTo>
                    <a:pt x="349" y="68"/>
                    <a:pt x="349" y="68"/>
                    <a:pt x="349" y="68"/>
                  </a:cubicBezTo>
                  <a:cubicBezTo>
                    <a:pt x="345" y="65"/>
                    <a:pt x="342" y="63"/>
                    <a:pt x="338" y="61"/>
                  </a:cubicBezTo>
                  <a:cubicBezTo>
                    <a:pt x="351" y="25"/>
                    <a:pt x="351" y="25"/>
                    <a:pt x="351" y="25"/>
                  </a:cubicBezTo>
                  <a:cubicBezTo>
                    <a:pt x="296" y="5"/>
                    <a:pt x="296" y="5"/>
                    <a:pt x="296" y="5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79" y="41"/>
                    <a:pt x="275" y="40"/>
                    <a:pt x="271" y="39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08" y="40"/>
                    <a:pt x="204" y="41"/>
                    <a:pt x="200" y="41"/>
                  </a:cubicBezTo>
                  <a:cubicBezTo>
                    <a:pt x="187" y="5"/>
                    <a:pt x="187" y="5"/>
                    <a:pt x="187" y="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2" y="63"/>
                    <a:pt x="138" y="65"/>
                    <a:pt x="135" y="6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7" y="108"/>
                    <a:pt x="84" y="111"/>
                    <a:pt x="82" y="11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9"/>
                    <a:pt x="50" y="173"/>
                    <a:pt x="48" y="177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8" y="237"/>
                    <a:pt x="38" y="239"/>
                    <a:pt x="38" y="241"/>
                  </a:cubicBezTo>
                  <a:cubicBezTo>
                    <a:pt x="38" y="243"/>
                    <a:pt x="38" y="245"/>
                    <a:pt x="38" y="24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" y="311"/>
                    <a:pt x="10" y="311"/>
                    <a:pt x="10" y="311"/>
                  </a:cubicBezTo>
                  <a:cubicBezTo>
                    <a:pt x="48" y="305"/>
                    <a:pt x="48" y="305"/>
                    <a:pt x="48" y="305"/>
                  </a:cubicBezTo>
                  <a:cubicBezTo>
                    <a:pt x="50" y="308"/>
                    <a:pt x="51" y="312"/>
                    <a:pt x="52" y="316"/>
                  </a:cubicBezTo>
                  <a:cubicBezTo>
                    <a:pt x="19" y="335"/>
                    <a:pt x="19" y="335"/>
                    <a:pt x="19" y="335"/>
                  </a:cubicBezTo>
                  <a:cubicBezTo>
                    <a:pt x="48" y="386"/>
                    <a:pt x="48" y="386"/>
                    <a:pt x="48" y="386"/>
                  </a:cubicBezTo>
                  <a:cubicBezTo>
                    <a:pt x="82" y="367"/>
                    <a:pt x="82" y="367"/>
                    <a:pt x="82" y="367"/>
                  </a:cubicBezTo>
                  <a:cubicBezTo>
                    <a:pt x="84" y="370"/>
                    <a:pt x="87" y="373"/>
                    <a:pt x="90" y="376"/>
                  </a:cubicBezTo>
                  <a:cubicBezTo>
                    <a:pt x="65" y="406"/>
                    <a:pt x="65" y="406"/>
                    <a:pt x="65" y="406"/>
                  </a:cubicBezTo>
                  <a:cubicBezTo>
                    <a:pt x="110" y="444"/>
                    <a:pt x="110" y="444"/>
                    <a:pt x="110" y="444"/>
                  </a:cubicBezTo>
                  <a:cubicBezTo>
                    <a:pt x="135" y="414"/>
                    <a:pt x="135" y="414"/>
                    <a:pt x="135" y="414"/>
                  </a:cubicBezTo>
                  <a:cubicBezTo>
                    <a:pt x="138" y="416"/>
                    <a:pt x="142" y="418"/>
                    <a:pt x="145" y="420"/>
                  </a:cubicBezTo>
                  <a:cubicBezTo>
                    <a:pt x="132" y="456"/>
                    <a:pt x="132" y="456"/>
                    <a:pt x="132" y="456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200" y="440"/>
                    <a:pt x="200" y="440"/>
                    <a:pt x="200" y="440"/>
                  </a:cubicBezTo>
                  <a:cubicBezTo>
                    <a:pt x="204" y="441"/>
                    <a:pt x="208" y="442"/>
                    <a:pt x="212" y="442"/>
                  </a:cubicBezTo>
                  <a:cubicBezTo>
                    <a:pt x="212" y="481"/>
                    <a:pt x="212" y="481"/>
                    <a:pt x="212" y="481"/>
                  </a:cubicBezTo>
                  <a:cubicBezTo>
                    <a:pt x="271" y="481"/>
                    <a:pt x="271" y="481"/>
                    <a:pt x="271" y="481"/>
                  </a:cubicBezTo>
                  <a:cubicBezTo>
                    <a:pt x="271" y="442"/>
                    <a:pt x="271" y="442"/>
                    <a:pt x="271" y="442"/>
                  </a:cubicBezTo>
                  <a:cubicBezTo>
                    <a:pt x="275" y="442"/>
                    <a:pt x="279" y="441"/>
                    <a:pt x="283" y="440"/>
                  </a:cubicBezTo>
                  <a:cubicBezTo>
                    <a:pt x="296" y="476"/>
                    <a:pt x="296" y="476"/>
                    <a:pt x="296" y="476"/>
                  </a:cubicBezTo>
                  <a:cubicBezTo>
                    <a:pt x="351" y="456"/>
                    <a:pt x="351" y="456"/>
                    <a:pt x="351" y="456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42" y="418"/>
                    <a:pt x="345" y="416"/>
                    <a:pt x="349" y="414"/>
                  </a:cubicBezTo>
                  <a:cubicBezTo>
                    <a:pt x="374" y="444"/>
                    <a:pt x="374" y="444"/>
                    <a:pt x="374" y="444"/>
                  </a:cubicBezTo>
                  <a:cubicBezTo>
                    <a:pt x="419" y="406"/>
                    <a:pt x="419" y="406"/>
                    <a:pt x="419" y="406"/>
                  </a:cubicBezTo>
                  <a:cubicBezTo>
                    <a:pt x="394" y="376"/>
                    <a:pt x="394" y="376"/>
                    <a:pt x="394" y="376"/>
                  </a:cubicBezTo>
                  <a:cubicBezTo>
                    <a:pt x="396" y="373"/>
                    <a:pt x="399" y="370"/>
                    <a:pt x="401" y="367"/>
                  </a:cubicBezTo>
                  <a:cubicBezTo>
                    <a:pt x="435" y="386"/>
                    <a:pt x="435" y="386"/>
                    <a:pt x="435" y="386"/>
                  </a:cubicBezTo>
                  <a:cubicBezTo>
                    <a:pt x="464" y="335"/>
                    <a:pt x="464" y="335"/>
                    <a:pt x="464" y="335"/>
                  </a:cubicBezTo>
                  <a:cubicBezTo>
                    <a:pt x="431" y="316"/>
                    <a:pt x="431" y="316"/>
                    <a:pt x="431" y="316"/>
                  </a:cubicBezTo>
                  <a:cubicBezTo>
                    <a:pt x="432" y="312"/>
                    <a:pt x="434" y="308"/>
                    <a:pt x="435" y="305"/>
                  </a:cubicBezTo>
                  <a:cubicBezTo>
                    <a:pt x="473" y="311"/>
                    <a:pt x="473" y="311"/>
                    <a:pt x="473" y="311"/>
                  </a:cubicBezTo>
                  <a:cubicBezTo>
                    <a:pt x="483" y="254"/>
                    <a:pt x="483" y="254"/>
                    <a:pt x="483" y="254"/>
                  </a:cubicBezTo>
                  <a:cubicBezTo>
                    <a:pt x="445" y="247"/>
                    <a:pt x="445" y="247"/>
                    <a:pt x="445" y="247"/>
                  </a:cubicBezTo>
                  <a:cubicBezTo>
                    <a:pt x="445" y="245"/>
                    <a:pt x="445" y="243"/>
                    <a:pt x="445" y="241"/>
                  </a:cubicBezTo>
                  <a:cubicBezTo>
                    <a:pt x="445" y="239"/>
                    <a:pt x="445" y="237"/>
                    <a:pt x="445" y="235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73" y="170"/>
                    <a:pt x="473" y="170"/>
                    <a:pt x="473" y="170"/>
                  </a:cubicBezTo>
                  <a:lnTo>
                    <a:pt x="435" y="177"/>
                  </a:lnTo>
                  <a:close/>
                  <a:moveTo>
                    <a:pt x="271" y="405"/>
                  </a:moveTo>
                  <a:cubicBezTo>
                    <a:pt x="271" y="327"/>
                    <a:pt x="271" y="327"/>
                    <a:pt x="271" y="327"/>
                  </a:cubicBezTo>
                  <a:cubicBezTo>
                    <a:pt x="297" y="318"/>
                    <a:pt x="318" y="297"/>
                    <a:pt x="328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394" y="339"/>
                    <a:pt x="340" y="393"/>
                    <a:pt x="271" y="405"/>
                  </a:cubicBezTo>
                  <a:close/>
                  <a:moveTo>
                    <a:pt x="242" y="195"/>
                  </a:moveTo>
                  <a:cubicBezTo>
                    <a:pt x="267" y="195"/>
                    <a:pt x="287" y="215"/>
                    <a:pt x="287" y="241"/>
                  </a:cubicBezTo>
                  <a:cubicBezTo>
                    <a:pt x="287" y="266"/>
                    <a:pt x="267" y="287"/>
                    <a:pt x="242" y="287"/>
                  </a:cubicBezTo>
                  <a:cubicBezTo>
                    <a:pt x="216" y="287"/>
                    <a:pt x="196" y="266"/>
                    <a:pt x="196" y="241"/>
                  </a:cubicBezTo>
                  <a:cubicBezTo>
                    <a:pt x="196" y="215"/>
                    <a:pt x="216" y="195"/>
                    <a:pt x="242" y="195"/>
                  </a:cubicBezTo>
                  <a:close/>
                  <a:moveTo>
                    <a:pt x="77" y="270"/>
                  </a:moveTo>
                  <a:cubicBezTo>
                    <a:pt x="156" y="270"/>
                    <a:pt x="156" y="270"/>
                    <a:pt x="156" y="270"/>
                  </a:cubicBezTo>
                  <a:cubicBezTo>
                    <a:pt x="165" y="297"/>
                    <a:pt x="186" y="318"/>
                    <a:pt x="212" y="327"/>
                  </a:cubicBezTo>
                  <a:cubicBezTo>
                    <a:pt x="212" y="405"/>
                    <a:pt x="212" y="405"/>
                    <a:pt x="212" y="405"/>
                  </a:cubicBezTo>
                  <a:cubicBezTo>
                    <a:pt x="144" y="393"/>
                    <a:pt x="90" y="339"/>
                    <a:pt x="77" y="270"/>
                  </a:cubicBezTo>
                  <a:close/>
                  <a:moveTo>
                    <a:pt x="212" y="76"/>
                  </a:moveTo>
                  <a:cubicBezTo>
                    <a:pt x="212" y="155"/>
                    <a:pt x="212" y="155"/>
                    <a:pt x="212" y="155"/>
                  </a:cubicBezTo>
                  <a:cubicBezTo>
                    <a:pt x="186" y="164"/>
                    <a:pt x="165" y="185"/>
                    <a:pt x="156" y="211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90" y="143"/>
                    <a:pt x="144" y="89"/>
                    <a:pt x="212" y="76"/>
                  </a:cubicBezTo>
                  <a:close/>
                  <a:moveTo>
                    <a:pt x="406" y="211"/>
                  </a:moveTo>
                  <a:cubicBezTo>
                    <a:pt x="328" y="211"/>
                    <a:pt x="328" y="211"/>
                    <a:pt x="328" y="211"/>
                  </a:cubicBezTo>
                  <a:cubicBezTo>
                    <a:pt x="318" y="185"/>
                    <a:pt x="297" y="164"/>
                    <a:pt x="271" y="15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340" y="89"/>
                    <a:pt x="394" y="143"/>
                    <a:pt x="406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52"/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53"/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54"/>
            <p:cNvSpPr>
              <a:spLocks noEditPoints="1"/>
            </p:cNvSpPr>
            <p:nvPr/>
          </p:nvSpPr>
          <p:spPr bwMode="auto">
            <a:xfrm>
              <a:off x="2150" y="1818"/>
              <a:ext cx="1214" cy="1209"/>
            </a:xfrm>
            <a:custGeom>
              <a:avLst/>
              <a:gdLst>
                <a:gd name="T0" fmla="*/ 713 w 800"/>
                <a:gd name="T1" fmla="*/ 273 h 796"/>
                <a:gd name="T2" fmla="*/ 720 w 800"/>
                <a:gd name="T3" fmla="*/ 157 h 796"/>
                <a:gd name="T4" fmla="*/ 651 w 800"/>
                <a:gd name="T5" fmla="*/ 174 h 796"/>
                <a:gd name="T6" fmla="*/ 618 w 800"/>
                <a:gd name="T7" fmla="*/ 62 h 796"/>
                <a:gd name="T8" fmla="*/ 560 w 800"/>
                <a:gd name="T9" fmla="*/ 101 h 796"/>
                <a:gd name="T10" fmla="*/ 490 w 800"/>
                <a:gd name="T11" fmla="*/ 8 h 796"/>
                <a:gd name="T12" fmla="*/ 448 w 800"/>
                <a:gd name="T13" fmla="*/ 65 h 796"/>
                <a:gd name="T14" fmla="*/ 351 w 800"/>
                <a:gd name="T15" fmla="*/ 0 h 796"/>
                <a:gd name="T16" fmla="*/ 331 w 800"/>
                <a:gd name="T17" fmla="*/ 68 h 796"/>
                <a:gd name="T18" fmla="*/ 218 w 800"/>
                <a:gd name="T19" fmla="*/ 41 h 796"/>
                <a:gd name="T20" fmla="*/ 223 w 800"/>
                <a:gd name="T21" fmla="*/ 111 h 796"/>
                <a:gd name="T22" fmla="*/ 107 w 800"/>
                <a:gd name="T23" fmla="*/ 125 h 796"/>
                <a:gd name="T24" fmla="*/ 135 w 800"/>
                <a:gd name="T25" fmla="*/ 189 h 796"/>
                <a:gd name="T26" fmla="*/ 31 w 800"/>
                <a:gd name="T27" fmla="*/ 241 h 796"/>
                <a:gd name="T28" fmla="*/ 80 w 800"/>
                <a:gd name="T29" fmla="*/ 292 h 796"/>
                <a:gd name="T30" fmla="*/ 0 w 800"/>
                <a:gd name="T31" fmla="*/ 377 h 796"/>
                <a:gd name="T32" fmla="*/ 63 w 800"/>
                <a:gd name="T33" fmla="*/ 398 h 796"/>
                <a:gd name="T34" fmla="*/ 0 w 800"/>
                <a:gd name="T35" fmla="*/ 419 h 796"/>
                <a:gd name="T36" fmla="*/ 80 w 800"/>
                <a:gd name="T37" fmla="*/ 504 h 796"/>
                <a:gd name="T38" fmla="*/ 31 w 800"/>
                <a:gd name="T39" fmla="*/ 555 h 796"/>
                <a:gd name="T40" fmla="*/ 135 w 800"/>
                <a:gd name="T41" fmla="*/ 607 h 796"/>
                <a:gd name="T42" fmla="*/ 107 w 800"/>
                <a:gd name="T43" fmla="*/ 671 h 796"/>
                <a:gd name="T44" fmla="*/ 223 w 800"/>
                <a:gd name="T45" fmla="*/ 685 h 796"/>
                <a:gd name="T46" fmla="*/ 218 w 800"/>
                <a:gd name="T47" fmla="*/ 755 h 796"/>
                <a:gd name="T48" fmla="*/ 331 w 800"/>
                <a:gd name="T49" fmla="*/ 728 h 796"/>
                <a:gd name="T50" fmla="*/ 351 w 800"/>
                <a:gd name="T51" fmla="*/ 796 h 796"/>
                <a:gd name="T52" fmla="*/ 448 w 800"/>
                <a:gd name="T53" fmla="*/ 731 h 796"/>
                <a:gd name="T54" fmla="*/ 490 w 800"/>
                <a:gd name="T55" fmla="*/ 788 h 796"/>
                <a:gd name="T56" fmla="*/ 560 w 800"/>
                <a:gd name="T57" fmla="*/ 695 h 796"/>
                <a:gd name="T58" fmla="*/ 618 w 800"/>
                <a:gd name="T59" fmla="*/ 734 h 796"/>
                <a:gd name="T60" fmla="*/ 651 w 800"/>
                <a:gd name="T61" fmla="*/ 622 h 796"/>
                <a:gd name="T62" fmla="*/ 720 w 800"/>
                <a:gd name="T63" fmla="*/ 639 h 796"/>
                <a:gd name="T64" fmla="*/ 713 w 800"/>
                <a:gd name="T65" fmla="*/ 523 h 796"/>
                <a:gd name="T66" fmla="*/ 783 w 800"/>
                <a:gd name="T67" fmla="*/ 515 h 796"/>
                <a:gd name="T68" fmla="*/ 737 w 800"/>
                <a:gd name="T69" fmla="*/ 408 h 796"/>
                <a:gd name="T70" fmla="*/ 737 w 800"/>
                <a:gd name="T71" fmla="*/ 388 h 796"/>
                <a:gd name="T72" fmla="*/ 783 w 800"/>
                <a:gd name="T73" fmla="*/ 281 h 796"/>
                <a:gd name="T74" fmla="*/ 674 w 800"/>
                <a:gd name="T75" fmla="*/ 398 h 796"/>
                <a:gd name="T76" fmla="*/ 126 w 800"/>
                <a:gd name="T77" fmla="*/ 398 h 796"/>
                <a:gd name="T78" fmla="*/ 674 w 800"/>
                <a:gd name="T79" fmla="*/ 39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0" h="796">
                  <a:moveTo>
                    <a:pt x="720" y="292"/>
                  </a:moveTo>
                  <a:cubicBezTo>
                    <a:pt x="718" y="286"/>
                    <a:pt x="715" y="280"/>
                    <a:pt x="713" y="273"/>
                  </a:cubicBezTo>
                  <a:cubicBezTo>
                    <a:pt x="769" y="241"/>
                    <a:pt x="769" y="241"/>
                    <a:pt x="769" y="241"/>
                  </a:cubicBezTo>
                  <a:cubicBezTo>
                    <a:pt x="720" y="157"/>
                    <a:pt x="720" y="157"/>
                    <a:pt x="720" y="157"/>
                  </a:cubicBezTo>
                  <a:cubicBezTo>
                    <a:pt x="664" y="189"/>
                    <a:pt x="664" y="189"/>
                    <a:pt x="664" y="189"/>
                  </a:cubicBezTo>
                  <a:cubicBezTo>
                    <a:pt x="660" y="184"/>
                    <a:pt x="656" y="179"/>
                    <a:pt x="651" y="174"/>
                  </a:cubicBezTo>
                  <a:cubicBezTo>
                    <a:pt x="693" y="125"/>
                    <a:pt x="693" y="125"/>
                    <a:pt x="693" y="125"/>
                  </a:cubicBezTo>
                  <a:cubicBezTo>
                    <a:pt x="618" y="62"/>
                    <a:pt x="618" y="62"/>
                    <a:pt x="618" y="62"/>
                  </a:cubicBezTo>
                  <a:cubicBezTo>
                    <a:pt x="577" y="111"/>
                    <a:pt x="577" y="111"/>
                    <a:pt x="577" y="111"/>
                  </a:cubicBezTo>
                  <a:cubicBezTo>
                    <a:pt x="571" y="108"/>
                    <a:pt x="566" y="104"/>
                    <a:pt x="560" y="101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490" y="8"/>
                    <a:pt x="490" y="8"/>
                    <a:pt x="490" y="8"/>
                  </a:cubicBezTo>
                  <a:cubicBezTo>
                    <a:pt x="468" y="68"/>
                    <a:pt x="468" y="68"/>
                    <a:pt x="468" y="68"/>
                  </a:cubicBezTo>
                  <a:cubicBezTo>
                    <a:pt x="462" y="67"/>
                    <a:pt x="455" y="66"/>
                    <a:pt x="448" y="65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45" y="66"/>
                    <a:pt x="338" y="67"/>
                    <a:pt x="331" y="68"/>
                  </a:cubicBezTo>
                  <a:cubicBezTo>
                    <a:pt x="309" y="8"/>
                    <a:pt x="309" y="8"/>
                    <a:pt x="309" y="8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34" y="104"/>
                    <a:pt x="228" y="108"/>
                    <a:pt x="223" y="111"/>
                  </a:cubicBezTo>
                  <a:cubicBezTo>
                    <a:pt x="181" y="62"/>
                    <a:pt x="181" y="62"/>
                    <a:pt x="181" y="6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4" y="179"/>
                    <a:pt x="140" y="184"/>
                    <a:pt x="135" y="189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4" y="280"/>
                    <a:pt x="82" y="286"/>
                    <a:pt x="80" y="292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63" y="388"/>
                    <a:pt x="63" y="388"/>
                    <a:pt x="63" y="388"/>
                  </a:cubicBezTo>
                  <a:cubicBezTo>
                    <a:pt x="63" y="391"/>
                    <a:pt x="63" y="395"/>
                    <a:pt x="63" y="398"/>
                  </a:cubicBezTo>
                  <a:cubicBezTo>
                    <a:pt x="63" y="401"/>
                    <a:pt x="63" y="405"/>
                    <a:pt x="63" y="408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7" y="515"/>
                    <a:pt x="17" y="515"/>
                    <a:pt x="17" y="515"/>
                  </a:cubicBezTo>
                  <a:cubicBezTo>
                    <a:pt x="80" y="504"/>
                    <a:pt x="80" y="504"/>
                    <a:pt x="80" y="504"/>
                  </a:cubicBezTo>
                  <a:cubicBezTo>
                    <a:pt x="82" y="510"/>
                    <a:pt x="84" y="516"/>
                    <a:pt x="87" y="523"/>
                  </a:cubicBezTo>
                  <a:cubicBezTo>
                    <a:pt x="31" y="555"/>
                    <a:pt x="31" y="555"/>
                    <a:pt x="31" y="555"/>
                  </a:cubicBezTo>
                  <a:cubicBezTo>
                    <a:pt x="80" y="639"/>
                    <a:pt x="80" y="639"/>
                    <a:pt x="80" y="639"/>
                  </a:cubicBezTo>
                  <a:cubicBezTo>
                    <a:pt x="135" y="607"/>
                    <a:pt x="135" y="607"/>
                    <a:pt x="135" y="607"/>
                  </a:cubicBezTo>
                  <a:cubicBezTo>
                    <a:pt x="140" y="612"/>
                    <a:pt x="144" y="617"/>
                    <a:pt x="148" y="622"/>
                  </a:cubicBezTo>
                  <a:cubicBezTo>
                    <a:pt x="107" y="671"/>
                    <a:pt x="107" y="671"/>
                    <a:pt x="107" y="671"/>
                  </a:cubicBezTo>
                  <a:cubicBezTo>
                    <a:pt x="181" y="734"/>
                    <a:pt x="181" y="734"/>
                    <a:pt x="181" y="734"/>
                  </a:cubicBezTo>
                  <a:cubicBezTo>
                    <a:pt x="223" y="685"/>
                    <a:pt x="223" y="685"/>
                    <a:pt x="223" y="685"/>
                  </a:cubicBezTo>
                  <a:cubicBezTo>
                    <a:pt x="228" y="688"/>
                    <a:pt x="234" y="692"/>
                    <a:pt x="240" y="695"/>
                  </a:cubicBezTo>
                  <a:cubicBezTo>
                    <a:pt x="218" y="755"/>
                    <a:pt x="218" y="755"/>
                    <a:pt x="218" y="755"/>
                  </a:cubicBezTo>
                  <a:cubicBezTo>
                    <a:pt x="310" y="788"/>
                    <a:pt x="310" y="788"/>
                    <a:pt x="310" y="788"/>
                  </a:cubicBezTo>
                  <a:cubicBezTo>
                    <a:pt x="331" y="728"/>
                    <a:pt x="331" y="728"/>
                    <a:pt x="331" y="728"/>
                  </a:cubicBezTo>
                  <a:cubicBezTo>
                    <a:pt x="338" y="729"/>
                    <a:pt x="345" y="731"/>
                    <a:pt x="351" y="731"/>
                  </a:cubicBezTo>
                  <a:cubicBezTo>
                    <a:pt x="351" y="796"/>
                    <a:pt x="351" y="796"/>
                    <a:pt x="351" y="796"/>
                  </a:cubicBezTo>
                  <a:cubicBezTo>
                    <a:pt x="448" y="796"/>
                    <a:pt x="448" y="796"/>
                    <a:pt x="448" y="796"/>
                  </a:cubicBezTo>
                  <a:cubicBezTo>
                    <a:pt x="448" y="731"/>
                    <a:pt x="448" y="731"/>
                    <a:pt x="448" y="731"/>
                  </a:cubicBezTo>
                  <a:cubicBezTo>
                    <a:pt x="455" y="731"/>
                    <a:pt x="462" y="729"/>
                    <a:pt x="468" y="728"/>
                  </a:cubicBezTo>
                  <a:cubicBezTo>
                    <a:pt x="490" y="788"/>
                    <a:pt x="490" y="788"/>
                    <a:pt x="490" y="788"/>
                  </a:cubicBezTo>
                  <a:cubicBezTo>
                    <a:pt x="582" y="755"/>
                    <a:pt x="582" y="755"/>
                    <a:pt x="582" y="755"/>
                  </a:cubicBezTo>
                  <a:cubicBezTo>
                    <a:pt x="560" y="695"/>
                    <a:pt x="560" y="695"/>
                    <a:pt x="560" y="695"/>
                  </a:cubicBezTo>
                  <a:cubicBezTo>
                    <a:pt x="566" y="692"/>
                    <a:pt x="571" y="688"/>
                    <a:pt x="577" y="685"/>
                  </a:cubicBezTo>
                  <a:cubicBezTo>
                    <a:pt x="618" y="734"/>
                    <a:pt x="618" y="734"/>
                    <a:pt x="618" y="734"/>
                  </a:cubicBezTo>
                  <a:cubicBezTo>
                    <a:pt x="693" y="671"/>
                    <a:pt x="693" y="671"/>
                    <a:pt x="693" y="671"/>
                  </a:cubicBezTo>
                  <a:cubicBezTo>
                    <a:pt x="651" y="622"/>
                    <a:pt x="651" y="622"/>
                    <a:pt x="651" y="622"/>
                  </a:cubicBezTo>
                  <a:cubicBezTo>
                    <a:pt x="656" y="617"/>
                    <a:pt x="660" y="612"/>
                    <a:pt x="664" y="607"/>
                  </a:cubicBezTo>
                  <a:cubicBezTo>
                    <a:pt x="720" y="639"/>
                    <a:pt x="720" y="639"/>
                    <a:pt x="720" y="639"/>
                  </a:cubicBezTo>
                  <a:cubicBezTo>
                    <a:pt x="769" y="555"/>
                    <a:pt x="769" y="555"/>
                    <a:pt x="769" y="555"/>
                  </a:cubicBezTo>
                  <a:cubicBezTo>
                    <a:pt x="713" y="523"/>
                    <a:pt x="713" y="523"/>
                    <a:pt x="713" y="523"/>
                  </a:cubicBezTo>
                  <a:cubicBezTo>
                    <a:pt x="715" y="516"/>
                    <a:pt x="718" y="510"/>
                    <a:pt x="720" y="504"/>
                  </a:cubicBezTo>
                  <a:cubicBezTo>
                    <a:pt x="783" y="515"/>
                    <a:pt x="783" y="515"/>
                    <a:pt x="783" y="515"/>
                  </a:cubicBezTo>
                  <a:cubicBezTo>
                    <a:pt x="800" y="419"/>
                    <a:pt x="800" y="419"/>
                    <a:pt x="800" y="419"/>
                  </a:cubicBezTo>
                  <a:cubicBezTo>
                    <a:pt x="737" y="408"/>
                    <a:pt x="737" y="408"/>
                    <a:pt x="737" y="408"/>
                  </a:cubicBezTo>
                  <a:cubicBezTo>
                    <a:pt x="737" y="405"/>
                    <a:pt x="737" y="401"/>
                    <a:pt x="737" y="398"/>
                  </a:cubicBezTo>
                  <a:cubicBezTo>
                    <a:pt x="737" y="395"/>
                    <a:pt x="737" y="391"/>
                    <a:pt x="737" y="388"/>
                  </a:cubicBezTo>
                  <a:cubicBezTo>
                    <a:pt x="800" y="377"/>
                    <a:pt x="800" y="377"/>
                    <a:pt x="800" y="377"/>
                  </a:cubicBezTo>
                  <a:cubicBezTo>
                    <a:pt x="783" y="281"/>
                    <a:pt x="783" y="281"/>
                    <a:pt x="783" y="281"/>
                  </a:cubicBezTo>
                  <a:lnTo>
                    <a:pt x="720" y="292"/>
                  </a:lnTo>
                  <a:close/>
                  <a:moveTo>
                    <a:pt x="674" y="398"/>
                  </a:moveTo>
                  <a:cubicBezTo>
                    <a:pt x="674" y="549"/>
                    <a:pt x="551" y="672"/>
                    <a:pt x="400" y="672"/>
                  </a:cubicBezTo>
                  <a:cubicBezTo>
                    <a:pt x="248" y="672"/>
                    <a:pt x="126" y="549"/>
                    <a:pt x="126" y="398"/>
                  </a:cubicBezTo>
                  <a:cubicBezTo>
                    <a:pt x="126" y="247"/>
                    <a:pt x="248" y="124"/>
                    <a:pt x="400" y="124"/>
                  </a:cubicBezTo>
                  <a:cubicBezTo>
                    <a:pt x="551" y="124"/>
                    <a:pt x="674" y="247"/>
                    <a:pt x="674" y="39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5"/>
            <p:cNvSpPr>
              <a:spLocks noEditPoints="1"/>
            </p:cNvSpPr>
            <p:nvPr/>
          </p:nvSpPr>
          <p:spPr bwMode="auto">
            <a:xfrm>
              <a:off x="2355" y="2020"/>
              <a:ext cx="804" cy="805"/>
            </a:xfrm>
            <a:custGeom>
              <a:avLst/>
              <a:gdLst>
                <a:gd name="T0" fmla="*/ 265 w 530"/>
                <a:gd name="T1" fmla="*/ 0 h 530"/>
                <a:gd name="T2" fmla="*/ 0 w 530"/>
                <a:gd name="T3" fmla="*/ 265 h 530"/>
                <a:gd name="T4" fmla="*/ 265 w 530"/>
                <a:gd name="T5" fmla="*/ 530 h 530"/>
                <a:gd name="T6" fmla="*/ 530 w 530"/>
                <a:gd name="T7" fmla="*/ 265 h 530"/>
                <a:gd name="T8" fmla="*/ 265 w 530"/>
                <a:gd name="T9" fmla="*/ 0 h 530"/>
                <a:gd name="T10" fmla="*/ 265 w 530"/>
                <a:gd name="T11" fmla="*/ 476 h 530"/>
                <a:gd name="T12" fmla="*/ 54 w 530"/>
                <a:gd name="T13" fmla="*/ 265 h 530"/>
                <a:gd name="T14" fmla="*/ 265 w 530"/>
                <a:gd name="T15" fmla="*/ 54 h 530"/>
                <a:gd name="T16" fmla="*/ 476 w 530"/>
                <a:gd name="T17" fmla="*/ 265 h 530"/>
                <a:gd name="T18" fmla="*/ 265 w 530"/>
                <a:gd name="T19" fmla="*/ 476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30">
                  <a:moveTo>
                    <a:pt x="265" y="0"/>
                  </a:moveTo>
                  <a:cubicBezTo>
                    <a:pt x="119" y="0"/>
                    <a:pt x="0" y="119"/>
                    <a:pt x="0" y="265"/>
                  </a:cubicBezTo>
                  <a:cubicBezTo>
                    <a:pt x="0" y="411"/>
                    <a:pt x="119" y="530"/>
                    <a:pt x="265" y="530"/>
                  </a:cubicBezTo>
                  <a:cubicBezTo>
                    <a:pt x="411" y="530"/>
                    <a:pt x="530" y="411"/>
                    <a:pt x="530" y="265"/>
                  </a:cubicBezTo>
                  <a:cubicBezTo>
                    <a:pt x="530" y="119"/>
                    <a:pt x="411" y="0"/>
                    <a:pt x="265" y="0"/>
                  </a:cubicBezTo>
                  <a:close/>
                  <a:moveTo>
                    <a:pt x="265" y="476"/>
                  </a:moveTo>
                  <a:cubicBezTo>
                    <a:pt x="148" y="476"/>
                    <a:pt x="54" y="382"/>
                    <a:pt x="54" y="265"/>
                  </a:cubicBezTo>
                  <a:cubicBezTo>
                    <a:pt x="54" y="148"/>
                    <a:pt x="148" y="54"/>
                    <a:pt x="265" y="54"/>
                  </a:cubicBezTo>
                  <a:cubicBezTo>
                    <a:pt x="381" y="54"/>
                    <a:pt x="476" y="148"/>
                    <a:pt x="476" y="265"/>
                  </a:cubicBezTo>
                  <a:cubicBezTo>
                    <a:pt x="476" y="382"/>
                    <a:pt x="381" y="476"/>
                    <a:pt x="265" y="47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56"/>
            <p:cNvSpPr>
              <a:spLocks noEditPoints="1"/>
            </p:cNvSpPr>
            <p:nvPr/>
          </p:nvSpPr>
          <p:spPr bwMode="auto">
            <a:xfrm>
              <a:off x="2451" y="2116"/>
              <a:ext cx="613" cy="613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2 h 404"/>
                <a:gd name="T4" fmla="*/ 202 w 404"/>
                <a:gd name="T5" fmla="*/ 404 h 404"/>
                <a:gd name="T6" fmla="*/ 404 w 404"/>
                <a:gd name="T7" fmla="*/ 202 h 404"/>
                <a:gd name="T8" fmla="*/ 202 w 404"/>
                <a:gd name="T9" fmla="*/ 0 h 404"/>
                <a:gd name="T10" fmla="*/ 202 w 404"/>
                <a:gd name="T11" fmla="*/ 232 h 404"/>
                <a:gd name="T12" fmla="*/ 172 w 404"/>
                <a:gd name="T13" fmla="*/ 202 h 404"/>
                <a:gd name="T14" fmla="*/ 202 w 404"/>
                <a:gd name="T15" fmla="*/ 172 h 404"/>
                <a:gd name="T16" fmla="*/ 232 w 404"/>
                <a:gd name="T17" fmla="*/ 202 h 404"/>
                <a:gd name="T18" fmla="*/ 202 w 404"/>
                <a:gd name="T19" fmla="*/ 23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90" y="0"/>
                    <a:pt x="0" y="90"/>
                    <a:pt x="0" y="202"/>
                  </a:cubicBezTo>
                  <a:cubicBezTo>
                    <a:pt x="0" y="314"/>
                    <a:pt x="90" y="404"/>
                    <a:pt x="202" y="404"/>
                  </a:cubicBezTo>
                  <a:cubicBezTo>
                    <a:pt x="313" y="404"/>
                    <a:pt x="404" y="314"/>
                    <a:pt x="404" y="202"/>
                  </a:cubicBezTo>
                  <a:cubicBezTo>
                    <a:pt x="404" y="90"/>
                    <a:pt x="313" y="0"/>
                    <a:pt x="202" y="0"/>
                  </a:cubicBezTo>
                  <a:close/>
                  <a:moveTo>
                    <a:pt x="202" y="232"/>
                  </a:moveTo>
                  <a:cubicBezTo>
                    <a:pt x="185" y="232"/>
                    <a:pt x="172" y="219"/>
                    <a:pt x="172" y="202"/>
                  </a:cubicBezTo>
                  <a:cubicBezTo>
                    <a:pt x="172" y="185"/>
                    <a:pt x="185" y="172"/>
                    <a:pt x="202" y="172"/>
                  </a:cubicBezTo>
                  <a:cubicBezTo>
                    <a:pt x="218" y="172"/>
                    <a:pt x="232" y="185"/>
                    <a:pt x="232" y="202"/>
                  </a:cubicBezTo>
                  <a:cubicBezTo>
                    <a:pt x="232" y="219"/>
                    <a:pt x="218" y="232"/>
                    <a:pt x="202" y="23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218261" y="2819952"/>
            <a:ext cx="2104421" cy="1794356"/>
            <a:chOff x="4392581" y="2949934"/>
            <a:chExt cx="2104421" cy="1794356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4805624" y="2949934"/>
              <a:ext cx="1691378" cy="5574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en-US" sz="7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4392581" y="3297069"/>
              <a:ext cx="261290" cy="1447221"/>
              <a:chOff x="1374514" y="1504950"/>
              <a:chExt cx="261290" cy="1447221"/>
            </a:xfrm>
          </p:grpSpPr>
          <p:cxnSp>
            <p:nvCxnSpPr>
              <p:cNvPr id="35" name="Straight Connector 34"/>
              <p:cNvCxnSpPr/>
              <p:nvPr/>
            </p:nvCxnSpPr>
            <p:spPr>
              <a:xfrm flipV="1">
                <a:off x="1374514" y="1504950"/>
                <a:ext cx="0" cy="1447221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6"/>
          <p:cNvGrpSpPr/>
          <p:nvPr/>
        </p:nvGrpSpPr>
        <p:grpSpPr>
          <a:xfrm>
            <a:off x="8330280" y="1549711"/>
            <a:ext cx="2104421" cy="1794356"/>
            <a:chOff x="4392581" y="2949934"/>
            <a:chExt cx="2104421" cy="1794356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4805624" y="2949934"/>
              <a:ext cx="1691378" cy="5574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en-US" sz="7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4392581" y="3297069"/>
              <a:ext cx="261290" cy="1447221"/>
              <a:chOff x="1374514" y="1504950"/>
              <a:chExt cx="261290" cy="1447221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 flipV="1">
                <a:off x="1374514" y="1504950"/>
                <a:ext cx="0" cy="1447221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/>
          <p:cNvGrpSpPr/>
          <p:nvPr/>
        </p:nvGrpSpPr>
        <p:grpSpPr>
          <a:xfrm>
            <a:off x="5876011" y="1460019"/>
            <a:ext cx="2104421" cy="1794356"/>
            <a:chOff x="4392581" y="2949934"/>
            <a:chExt cx="2104421" cy="1794356"/>
          </a:xfrm>
        </p:grpSpPr>
        <p:sp>
          <p:nvSpPr>
            <p:cNvPr id="43" name="Content Placeholder 2"/>
            <p:cNvSpPr txBox="1">
              <a:spLocks/>
            </p:cNvSpPr>
            <p:nvPr/>
          </p:nvSpPr>
          <p:spPr>
            <a:xfrm>
              <a:off x="4805624" y="2949934"/>
              <a:ext cx="1691378" cy="5574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en-US" sz="7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4392581" y="3297069"/>
              <a:ext cx="261290" cy="1447221"/>
              <a:chOff x="1374514" y="1504950"/>
              <a:chExt cx="261290" cy="1447221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 flipV="1">
                <a:off x="1374514" y="1504950"/>
                <a:ext cx="0" cy="1447221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Group 46"/>
          <p:cNvGrpSpPr/>
          <p:nvPr/>
        </p:nvGrpSpPr>
        <p:grpSpPr>
          <a:xfrm>
            <a:off x="874862" y="584877"/>
            <a:ext cx="1985214" cy="1422202"/>
            <a:chOff x="2444088" y="1117042"/>
            <a:chExt cx="1985214" cy="1422202"/>
          </a:xfrm>
        </p:grpSpPr>
        <p:grpSp>
          <p:nvGrpSpPr>
            <p:cNvPr id="48" name="Group 47"/>
            <p:cNvGrpSpPr/>
            <p:nvPr/>
          </p:nvGrpSpPr>
          <p:grpSpPr>
            <a:xfrm flipH="1">
              <a:off x="4168012" y="1372226"/>
              <a:ext cx="261290" cy="1167018"/>
              <a:chOff x="1374514" y="1504950"/>
              <a:chExt cx="261290" cy="1167018"/>
            </a:xfrm>
          </p:grpSpPr>
          <p:cxnSp>
            <p:nvCxnSpPr>
              <p:cNvPr id="50" name="Straight Connector 49"/>
              <p:cNvCxnSpPr/>
              <p:nvPr/>
            </p:nvCxnSpPr>
            <p:spPr>
              <a:xfrm flipH="1" flipV="1">
                <a:off x="1374514" y="1504950"/>
                <a:ext cx="2" cy="1167018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2444088" y="1117042"/>
              <a:ext cx="1691378" cy="5574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buNone/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en-US" sz="7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601383" y="5073756"/>
            <a:ext cx="1952622" cy="1417848"/>
            <a:chOff x="3413971" y="4484475"/>
            <a:chExt cx="1952622" cy="1417848"/>
          </a:xfrm>
        </p:grpSpPr>
        <p:grpSp>
          <p:nvGrpSpPr>
            <p:cNvPr id="53" name="Group 52"/>
            <p:cNvGrpSpPr/>
            <p:nvPr/>
          </p:nvGrpSpPr>
          <p:grpSpPr>
            <a:xfrm flipH="1" flipV="1">
              <a:off x="5105303" y="4484475"/>
              <a:ext cx="261290" cy="1167018"/>
              <a:chOff x="1374514" y="1504950"/>
              <a:chExt cx="261290" cy="1167018"/>
            </a:xfrm>
          </p:grpSpPr>
          <p:cxnSp>
            <p:nvCxnSpPr>
              <p:cNvPr id="55" name="Straight Connector 54"/>
              <p:cNvCxnSpPr/>
              <p:nvPr/>
            </p:nvCxnSpPr>
            <p:spPr>
              <a:xfrm flipH="1" flipV="1">
                <a:off x="1374514" y="1504950"/>
                <a:ext cx="2" cy="1167018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3413971" y="5344835"/>
              <a:ext cx="1691378" cy="5574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buNone/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en-US" sz="7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502968" y="3879744"/>
            <a:ext cx="1952622" cy="1417848"/>
            <a:chOff x="3413971" y="4484475"/>
            <a:chExt cx="1952622" cy="1417848"/>
          </a:xfrm>
        </p:grpSpPr>
        <p:grpSp>
          <p:nvGrpSpPr>
            <p:cNvPr id="58" name="Group 57"/>
            <p:cNvGrpSpPr/>
            <p:nvPr/>
          </p:nvGrpSpPr>
          <p:grpSpPr>
            <a:xfrm flipH="1" flipV="1">
              <a:off x="5105303" y="4484475"/>
              <a:ext cx="261290" cy="1167018"/>
              <a:chOff x="1374514" y="1504950"/>
              <a:chExt cx="261290" cy="1167018"/>
            </a:xfrm>
          </p:grpSpPr>
          <p:cxnSp>
            <p:nvCxnSpPr>
              <p:cNvPr id="60" name="Straight Connector 59"/>
              <p:cNvCxnSpPr/>
              <p:nvPr/>
            </p:nvCxnSpPr>
            <p:spPr>
              <a:xfrm flipH="1" flipV="1">
                <a:off x="1374514" y="1504950"/>
                <a:ext cx="2" cy="1167018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Content Placeholder 2"/>
            <p:cNvSpPr txBox="1">
              <a:spLocks/>
            </p:cNvSpPr>
            <p:nvPr/>
          </p:nvSpPr>
          <p:spPr>
            <a:xfrm>
              <a:off x="3413971" y="5344835"/>
              <a:ext cx="1691378" cy="5574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buNone/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en-US" sz="7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165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48"/>
          <p:cNvSpPr>
            <a:spLocks noEditPoints="1"/>
          </p:cNvSpPr>
          <p:nvPr/>
        </p:nvSpPr>
        <p:spPr bwMode="auto">
          <a:xfrm>
            <a:off x="6197300" y="3429000"/>
            <a:ext cx="2165350" cy="2154238"/>
          </a:xfrm>
          <a:custGeom>
            <a:avLst/>
            <a:gdLst>
              <a:gd name="T0" fmla="*/ 880 w 899"/>
              <a:gd name="T1" fmla="*/ 316 h 894"/>
              <a:gd name="T2" fmla="*/ 809 w 899"/>
              <a:gd name="T3" fmla="*/ 177 h 894"/>
              <a:gd name="T4" fmla="*/ 695 w 899"/>
              <a:gd name="T5" fmla="*/ 70 h 894"/>
              <a:gd name="T6" fmla="*/ 551 w 899"/>
              <a:gd name="T7" fmla="*/ 9 h 894"/>
              <a:gd name="T8" fmla="*/ 395 w 899"/>
              <a:gd name="T9" fmla="*/ 0 h 894"/>
              <a:gd name="T10" fmla="*/ 245 w 899"/>
              <a:gd name="T11" fmla="*/ 46 h 894"/>
              <a:gd name="T12" fmla="*/ 120 w 899"/>
              <a:gd name="T13" fmla="*/ 140 h 894"/>
              <a:gd name="T14" fmla="*/ 35 w 899"/>
              <a:gd name="T15" fmla="*/ 271 h 894"/>
              <a:gd name="T16" fmla="*/ 0 w 899"/>
              <a:gd name="T17" fmla="*/ 423 h 894"/>
              <a:gd name="T18" fmla="*/ 0 w 899"/>
              <a:gd name="T19" fmla="*/ 471 h 894"/>
              <a:gd name="T20" fmla="*/ 35 w 899"/>
              <a:gd name="T21" fmla="*/ 623 h 894"/>
              <a:gd name="T22" fmla="*/ 120 w 899"/>
              <a:gd name="T23" fmla="*/ 754 h 894"/>
              <a:gd name="T24" fmla="*/ 245 w 899"/>
              <a:gd name="T25" fmla="*/ 849 h 894"/>
              <a:gd name="T26" fmla="*/ 395 w 899"/>
              <a:gd name="T27" fmla="*/ 894 h 894"/>
              <a:gd name="T28" fmla="*/ 551 w 899"/>
              <a:gd name="T29" fmla="*/ 886 h 894"/>
              <a:gd name="T30" fmla="*/ 695 w 899"/>
              <a:gd name="T31" fmla="*/ 825 h 894"/>
              <a:gd name="T32" fmla="*/ 809 w 899"/>
              <a:gd name="T33" fmla="*/ 718 h 894"/>
              <a:gd name="T34" fmla="*/ 880 w 899"/>
              <a:gd name="T35" fmla="*/ 579 h 894"/>
              <a:gd name="T36" fmla="*/ 499 w 899"/>
              <a:gd name="T37" fmla="*/ 149 h 894"/>
              <a:gd name="T38" fmla="*/ 499 w 899"/>
              <a:gd name="T39" fmla="*/ 149 h 894"/>
              <a:gd name="T40" fmla="*/ 577 w 899"/>
              <a:gd name="T41" fmla="*/ 348 h 894"/>
              <a:gd name="T42" fmla="*/ 544 w 899"/>
              <a:gd name="T43" fmla="*/ 560 h 894"/>
              <a:gd name="T44" fmla="*/ 576 w 899"/>
              <a:gd name="T45" fmla="*/ 372 h 894"/>
              <a:gd name="T46" fmla="*/ 605 w 899"/>
              <a:gd name="T47" fmla="*/ 402 h 894"/>
              <a:gd name="T48" fmla="*/ 605 w 899"/>
              <a:gd name="T49" fmla="*/ 402 h 894"/>
              <a:gd name="T50" fmla="*/ 569 w 899"/>
              <a:gd name="T51" fmla="*/ 533 h 894"/>
              <a:gd name="T52" fmla="*/ 606 w 899"/>
              <a:gd name="T53" fmla="*/ 487 h 894"/>
              <a:gd name="T54" fmla="*/ 597 w 899"/>
              <a:gd name="T55" fmla="*/ 447 h 894"/>
              <a:gd name="T56" fmla="*/ 610 w 899"/>
              <a:gd name="T57" fmla="*/ 467 h 894"/>
              <a:gd name="T58" fmla="*/ 525 w 899"/>
              <a:gd name="T59" fmla="*/ 321 h 894"/>
              <a:gd name="T60" fmla="*/ 514 w 899"/>
              <a:gd name="T61" fmla="*/ 299 h 894"/>
              <a:gd name="T62" fmla="*/ 455 w 899"/>
              <a:gd name="T63" fmla="*/ 286 h 894"/>
              <a:gd name="T64" fmla="*/ 455 w 899"/>
              <a:gd name="T65" fmla="*/ 286 h 894"/>
              <a:gd name="T66" fmla="*/ 449 w 899"/>
              <a:gd name="T67" fmla="*/ 342 h 894"/>
              <a:gd name="T68" fmla="*/ 513 w 899"/>
              <a:gd name="T69" fmla="*/ 580 h 894"/>
              <a:gd name="T70" fmla="*/ 382 w 899"/>
              <a:gd name="T71" fmla="*/ 594 h 894"/>
              <a:gd name="T72" fmla="*/ 306 w 899"/>
              <a:gd name="T73" fmla="*/ 413 h 894"/>
              <a:gd name="T74" fmla="*/ 306 w 899"/>
              <a:gd name="T75" fmla="*/ 413 h 894"/>
              <a:gd name="T76" fmla="*/ 311 w 899"/>
              <a:gd name="T77" fmla="*/ 396 h 894"/>
              <a:gd name="T78" fmla="*/ 289 w 899"/>
              <a:gd name="T79" fmla="*/ 470 h 894"/>
              <a:gd name="T80" fmla="*/ 313 w 899"/>
              <a:gd name="T81" fmla="*/ 504 h 894"/>
              <a:gd name="T82" fmla="*/ 321 w 899"/>
              <a:gd name="T83" fmla="*/ 520 h 894"/>
              <a:gd name="T84" fmla="*/ 321 w 899"/>
              <a:gd name="T85" fmla="*/ 520 h 894"/>
              <a:gd name="T86" fmla="*/ 340 w 899"/>
              <a:gd name="T87" fmla="*/ 349 h 894"/>
              <a:gd name="T88" fmla="*/ 348 w 899"/>
              <a:gd name="T89" fmla="*/ 573 h 894"/>
              <a:gd name="T90" fmla="*/ 359 w 899"/>
              <a:gd name="T91" fmla="*/ 313 h 894"/>
              <a:gd name="T92" fmla="*/ 435 w 899"/>
              <a:gd name="T93" fmla="*/ 286 h 894"/>
              <a:gd name="T94" fmla="*/ 435 w 899"/>
              <a:gd name="T95" fmla="*/ 286 h 894"/>
              <a:gd name="T96" fmla="*/ 400 w 899"/>
              <a:gd name="T97" fmla="*/ 308 h 894"/>
              <a:gd name="T98" fmla="*/ 312 w 899"/>
              <a:gd name="T99" fmla="*/ 311 h 894"/>
              <a:gd name="T100" fmla="*/ 147 w 899"/>
              <a:gd name="T101" fmla="*/ 447 h 894"/>
              <a:gd name="T102" fmla="*/ 263 w 899"/>
              <a:gd name="T103" fmla="*/ 498 h 894"/>
              <a:gd name="T104" fmla="*/ 312 w 899"/>
              <a:gd name="T105" fmla="*/ 583 h 894"/>
              <a:gd name="T106" fmla="*/ 401 w 899"/>
              <a:gd name="T107" fmla="*/ 602 h 894"/>
              <a:gd name="T108" fmla="*/ 449 w 899"/>
              <a:gd name="T109" fmla="*/ 609 h 894"/>
              <a:gd name="T110" fmla="*/ 461 w 899"/>
              <a:gd name="T111" fmla="*/ 609 h 894"/>
              <a:gd name="T112" fmla="*/ 500 w 899"/>
              <a:gd name="T113" fmla="*/ 601 h 894"/>
              <a:gd name="T114" fmla="*/ 499 w 899"/>
              <a:gd name="T115" fmla="*/ 634 h 894"/>
              <a:gd name="T116" fmla="*/ 732 w 899"/>
              <a:gd name="T117" fmla="*/ 554 h 894"/>
              <a:gd name="T118" fmla="*/ 732 w 899"/>
              <a:gd name="T119" fmla="*/ 341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9" h="894">
                <a:moveTo>
                  <a:pt x="828" y="447"/>
                </a:moveTo>
                <a:cubicBezTo>
                  <a:pt x="828" y="443"/>
                  <a:pt x="828" y="440"/>
                  <a:pt x="828" y="436"/>
                </a:cubicBezTo>
                <a:cubicBezTo>
                  <a:pt x="899" y="423"/>
                  <a:pt x="899" y="423"/>
                  <a:pt x="899" y="423"/>
                </a:cubicBezTo>
                <a:cubicBezTo>
                  <a:pt x="880" y="316"/>
                  <a:pt x="880" y="316"/>
                  <a:pt x="880" y="316"/>
                </a:cubicBezTo>
                <a:cubicBezTo>
                  <a:pt x="809" y="328"/>
                  <a:pt x="809" y="328"/>
                  <a:pt x="809" y="328"/>
                </a:cubicBezTo>
                <a:cubicBezTo>
                  <a:pt x="806" y="321"/>
                  <a:pt x="804" y="314"/>
                  <a:pt x="801" y="307"/>
                </a:cubicBezTo>
                <a:cubicBezTo>
                  <a:pt x="864" y="271"/>
                  <a:pt x="864" y="271"/>
                  <a:pt x="864" y="271"/>
                </a:cubicBezTo>
                <a:cubicBezTo>
                  <a:pt x="809" y="177"/>
                  <a:pt x="809" y="177"/>
                  <a:pt x="809" y="177"/>
                </a:cubicBezTo>
                <a:cubicBezTo>
                  <a:pt x="746" y="213"/>
                  <a:pt x="746" y="213"/>
                  <a:pt x="746" y="213"/>
                </a:cubicBezTo>
                <a:cubicBezTo>
                  <a:pt x="742" y="207"/>
                  <a:pt x="737" y="201"/>
                  <a:pt x="732" y="195"/>
                </a:cubicBezTo>
                <a:cubicBezTo>
                  <a:pt x="778" y="140"/>
                  <a:pt x="778" y="140"/>
                  <a:pt x="778" y="140"/>
                </a:cubicBezTo>
                <a:cubicBezTo>
                  <a:pt x="695" y="70"/>
                  <a:pt x="695" y="70"/>
                  <a:pt x="695" y="70"/>
                </a:cubicBezTo>
                <a:cubicBezTo>
                  <a:pt x="648" y="125"/>
                  <a:pt x="648" y="125"/>
                  <a:pt x="648" y="125"/>
                </a:cubicBezTo>
                <a:cubicBezTo>
                  <a:pt x="642" y="121"/>
                  <a:pt x="635" y="117"/>
                  <a:pt x="629" y="114"/>
                </a:cubicBezTo>
                <a:cubicBezTo>
                  <a:pt x="653" y="46"/>
                  <a:pt x="653" y="46"/>
                  <a:pt x="653" y="46"/>
                </a:cubicBezTo>
                <a:cubicBezTo>
                  <a:pt x="551" y="9"/>
                  <a:pt x="551" y="9"/>
                  <a:pt x="551" y="9"/>
                </a:cubicBezTo>
                <a:cubicBezTo>
                  <a:pt x="526" y="76"/>
                  <a:pt x="526" y="76"/>
                  <a:pt x="526" y="76"/>
                </a:cubicBezTo>
                <a:cubicBezTo>
                  <a:pt x="519" y="75"/>
                  <a:pt x="511" y="74"/>
                  <a:pt x="504" y="73"/>
                </a:cubicBezTo>
                <a:cubicBezTo>
                  <a:pt x="504" y="0"/>
                  <a:pt x="504" y="0"/>
                  <a:pt x="504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5" y="73"/>
                  <a:pt x="395" y="73"/>
                  <a:pt x="395" y="73"/>
                </a:cubicBezTo>
                <a:cubicBezTo>
                  <a:pt x="387" y="74"/>
                  <a:pt x="380" y="75"/>
                  <a:pt x="372" y="76"/>
                </a:cubicBezTo>
                <a:cubicBezTo>
                  <a:pt x="348" y="9"/>
                  <a:pt x="348" y="9"/>
                  <a:pt x="348" y="9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70" y="114"/>
                  <a:pt x="270" y="114"/>
                  <a:pt x="270" y="114"/>
                </a:cubicBezTo>
                <a:cubicBezTo>
                  <a:pt x="263" y="117"/>
                  <a:pt x="257" y="121"/>
                  <a:pt x="250" y="125"/>
                </a:cubicBezTo>
                <a:cubicBezTo>
                  <a:pt x="204" y="70"/>
                  <a:pt x="204" y="70"/>
                  <a:pt x="204" y="7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62" y="201"/>
                  <a:pt x="157" y="207"/>
                  <a:pt x="152" y="213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35" y="271"/>
                  <a:pt x="35" y="271"/>
                  <a:pt x="35" y="271"/>
                </a:cubicBezTo>
                <a:cubicBezTo>
                  <a:pt x="97" y="307"/>
                  <a:pt x="97" y="307"/>
                  <a:pt x="97" y="307"/>
                </a:cubicBezTo>
                <a:cubicBezTo>
                  <a:pt x="95" y="314"/>
                  <a:pt x="92" y="321"/>
                  <a:pt x="90" y="328"/>
                </a:cubicBezTo>
                <a:cubicBezTo>
                  <a:pt x="19" y="316"/>
                  <a:pt x="19" y="316"/>
                  <a:pt x="19" y="316"/>
                </a:cubicBezTo>
                <a:cubicBezTo>
                  <a:pt x="0" y="423"/>
                  <a:pt x="0" y="423"/>
                  <a:pt x="0" y="423"/>
                </a:cubicBezTo>
                <a:cubicBezTo>
                  <a:pt x="71" y="436"/>
                  <a:pt x="71" y="436"/>
                  <a:pt x="71" y="436"/>
                </a:cubicBezTo>
                <a:cubicBezTo>
                  <a:pt x="71" y="440"/>
                  <a:pt x="71" y="443"/>
                  <a:pt x="71" y="447"/>
                </a:cubicBezTo>
                <a:cubicBezTo>
                  <a:pt x="71" y="451"/>
                  <a:pt x="71" y="455"/>
                  <a:pt x="71" y="459"/>
                </a:cubicBezTo>
                <a:cubicBezTo>
                  <a:pt x="0" y="471"/>
                  <a:pt x="0" y="471"/>
                  <a:pt x="0" y="471"/>
                </a:cubicBezTo>
                <a:cubicBezTo>
                  <a:pt x="19" y="579"/>
                  <a:pt x="19" y="579"/>
                  <a:pt x="19" y="579"/>
                </a:cubicBezTo>
                <a:cubicBezTo>
                  <a:pt x="90" y="566"/>
                  <a:pt x="90" y="566"/>
                  <a:pt x="90" y="566"/>
                </a:cubicBezTo>
                <a:cubicBezTo>
                  <a:pt x="92" y="573"/>
                  <a:pt x="95" y="580"/>
                  <a:pt x="97" y="587"/>
                </a:cubicBezTo>
                <a:cubicBezTo>
                  <a:pt x="35" y="623"/>
                  <a:pt x="35" y="623"/>
                  <a:pt x="35" y="623"/>
                </a:cubicBezTo>
                <a:cubicBezTo>
                  <a:pt x="90" y="718"/>
                  <a:pt x="90" y="718"/>
                  <a:pt x="90" y="718"/>
                </a:cubicBezTo>
                <a:cubicBezTo>
                  <a:pt x="152" y="682"/>
                  <a:pt x="152" y="682"/>
                  <a:pt x="152" y="682"/>
                </a:cubicBezTo>
                <a:cubicBezTo>
                  <a:pt x="157" y="688"/>
                  <a:pt x="162" y="694"/>
                  <a:pt x="167" y="699"/>
                </a:cubicBezTo>
                <a:cubicBezTo>
                  <a:pt x="120" y="754"/>
                  <a:pt x="120" y="754"/>
                  <a:pt x="120" y="754"/>
                </a:cubicBezTo>
                <a:cubicBezTo>
                  <a:pt x="204" y="825"/>
                  <a:pt x="204" y="825"/>
                  <a:pt x="204" y="825"/>
                </a:cubicBezTo>
                <a:cubicBezTo>
                  <a:pt x="250" y="769"/>
                  <a:pt x="250" y="769"/>
                  <a:pt x="250" y="769"/>
                </a:cubicBezTo>
                <a:cubicBezTo>
                  <a:pt x="257" y="773"/>
                  <a:pt x="263" y="777"/>
                  <a:pt x="270" y="781"/>
                </a:cubicBezTo>
                <a:cubicBezTo>
                  <a:pt x="245" y="849"/>
                  <a:pt x="245" y="849"/>
                  <a:pt x="245" y="849"/>
                </a:cubicBezTo>
                <a:cubicBezTo>
                  <a:pt x="348" y="886"/>
                  <a:pt x="348" y="886"/>
                  <a:pt x="348" y="886"/>
                </a:cubicBezTo>
                <a:cubicBezTo>
                  <a:pt x="372" y="818"/>
                  <a:pt x="372" y="818"/>
                  <a:pt x="372" y="818"/>
                </a:cubicBezTo>
                <a:cubicBezTo>
                  <a:pt x="380" y="820"/>
                  <a:pt x="387" y="821"/>
                  <a:pt x="395" y="822"/>
                </a:cubicBezTo>
                <a:cubicBezTo>
                  <a:pt x="395" y="894"/>
                  <a:pt x="395" y="894"/>
                  <a:pt x="395" y="894"/>
                </a:cubicBezTo>
                <a:cubicBezTo>
                  <a:pt x="504" y="894"/>
                  <a:pt x="504" y="894"/>
                  <a:pt x="504" y="894"/>
                </a:cubicBezTo>
                <a:cubicBezTo>
                  <a:pt x="504" y="822"/>
                  <a:pt x="504" y="822"/>
                  <a:pt x="504" y="822"/>
                </a:cubicBezTo>
                <a:cubicBezTo>
                  <a:pt x="511" y="821"/>
                  <a:pt x="519" y="820"/>
                  <a:pt x="526" y="818"/>
                </a:cubicBezTo>
                <a:cubicBezTo>
                  <a:pt x="551" y="886"/>
                  <a:pt x="551" y="886"/>
                  <a:pt x="551" y="886"/>
                </a:cubicBezTo>
                <a:cubicBezTo>
                  <a:pt x="653" y="848"/>
                  <a:pt x="653" y="848"/>
                  <a:pt x="653" y="848"/>
                </a:cubicBezTo>
                <a:cubicBezTo>
                  <a:pt x="629" y="781"/>
                  <a:pt x="629" y="781"/>
                  <a:pt x="629" y="781"/>
                </a:cubicBezTo>
                <a:cubicBezTo>
                  <a:pt x="635" y="777"/>
                  <a:pt x="642" y="773"/>
                  <a:pt x="648" y="769"/>
                </a:cubicBezTo>
                <a:cubicBezTo>
                  <a:pt x="695" y="825"/>
                  <a:pt x="695" y="825"/>
                  <a:pt x="695" y="825"/>
                </a:cubicBezTo>
                <a:cubicBezTo>
                  <a:pt x="778" y="754"/>
                  <a:pt x="778" y="754"/>
                  <a:pt x="778" y="754"/>
                </a:cubicBezTo>
                <a:cubicBezTo>
                  <a:pt x="732" y="699"/>
                  <a:pt x="732" y="699"/>
                  <a:pt x="732" y="699"/>
                </a:cubicBezTo>
                <a:cubicBezTo>
                  <a:pt x="737" y="694"/>
                  <a:pt x="742" y="688"/>
                  <a:pt x="746" y="682"/>
                </a:cubicBezTo>
                <a:cubicBezTo>
                  <a:pt x="809" y="718"/>
                  <a:pt x="809" y="718"/>
                  <a:pt x="809" y="718"/>
                </a:cubicBezTo>
                <a:cubicBezTo>
                  <a:pt x="864" y="623"/>
                  <a:pt x="864" y="623"/>
                  <a:pt x="864" y="623"/>
                </a:cubicBezTo>
                <a:cubicBezTo>
                  <a:pt x="801" y="587"/>
                  <a:pt x="801" y="587"/>
                  <a:pt x="801" y="587"/>
                </a:cubicBezTo>
                <a:cubicBezTo>
                  <a:pt x="804" y="580"/>
                  <a:pt x="806" y="573"/>
                  <a:pt x="809" y="566"/>
                </a:cubicBezTo>
                <a:cubicBezTo>
                  <a:pt x="880" y="579"/>
                  <a:pt x="880" y="579"/>
                  <a:pt x="880" y="579"/>
                </a:cubicBezTo>
                <a:cubicBezTo>
                  <a:pt x="899" y="471"/>
                  <a:pt x="899" y="471"/>
                  <a:pt x="899" y="471"/>
                </a:cubicBezTo>
                <a:cubicBezTo>
                  <a:pt x="828" y="459"/>
                  <a:pt x="828" y="459"/>
                  <a:pt x="828" y="459"/>
                </a:cubicBezTo>
                <a:cubicBezTo>
                  <a:pt x="828" y="455"/>
                  <a:pt x="828" y="451"/>
                  <a:pt x="828" y="447"/>
                </a:cubicBezTo>
                <a:close/>
                <a:moveTo>
                  <a:pt x="499" y="149"/>
                </a:moveTo>
                <a:cubicBezTo>
                  <a:pt x="572" y="161"/>
                  <a:pt x="637" y="200"/>
                  <a:pt x="683" y="255"/>
                </a:cubicBezTo>
                <a:cubicBezTo>
                  <a:pt x="586" y="311"/>
                  <a:pt x="586" y="311"/>
                  <a:pt x="586" y="311"/>
                </a:cubicBezTo>
                <a:cubicBezTo>
                  <a:pt x="562" y="287"/>
                  <a:pt x="532" y="270"/>
                  <a:pt x="499" y="261"/>
                </a:cubicBezTo>
                <a:lnTo>
                  <a:pt x="499" y="149"/>
                </a:lnTo>
                <a:close/>
                <a:moveTo>
                  <a:pt x="566" y="357"/>
                </a:moveTo>
                <a:cubicBezTo>
                  <a:pt x="562" y="352"/>
                  <a:pt x="558" y="348"/>
                  <a:pt x="554" y="343"/>
                </a:cubicBezTo>
                <a:cubicBezTo>
                  <a:pt x="564" y="333"/>
                  <a:pt x="564" y="333"/>
                  <a:pt x="564" y="333"/>
                </a:cubicBezTo>
                <a:cubicBezTo>
                  <a:pt x="568" y="338"/>
                  <a:pt x="573" y="343"/>
                  <a:pt x="577" y="348"/>
                </a:cubicBezTo>
                <a:lnTo>
                  <a:pt x="566" y="357"/>
                </a:lnTo>
                <a:close/>
                <a:moveTo>
                  <a:pt x="568" y="558"/>
                </a:moveTo>
                <a:cubicBezTo>
                  <a:pt x="563" y="562"/>
                  <a:pt x="558" y="567"/>
                  <a:pt x="553" y="571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48" y="556"/>
                  <a:pt x="553" y="552"/>
                  <a:pt x="557" y="548"/>
                </a:cubicBezTo>
                <a:lnTo>
                  <a:pt x="568" y="558"/>
                </a:lnTo>
                <a:close/>
                <a:moveTo>
                  <a:pt x="584" y="389"/>
                </a:moveTo>
                <a:cubicBezTo>
                  <a:pt x="582" y="383"/>
                  <a:pt x="579" y="377"/>
                  <a:pt x="576" y="372"/>
                </a:cubicBezTo>
                <a:cubicBezTo>
                  <a:pt x="588" y="365"/>
                  <a:pt x="588" y="365"/>
                  <a:pt x="588" y="365"/>
                </a:cubicBezTo>
                <a:cubicBezTo>
                  <a:pt x="592" y="371"/>
                  <a:pt x="595" y="377"/>
                  <a:pt x="598" y="383"/>
                </a:cubicBezTo>
                <a:lnTo>
                  <a:pt x="584" y="389"/>
                </a:lnTo>
                <a:close/>
                <a:moveTo>
                  <a:pt x="605" y="402"/>
                </a:moveTo>
                <a:cubicBezTo>
                  <a:pt x="606" y="408"/>
                  <a:pt x="608" y="415"/>
                  <a:pt x="609" y="422"/>
                </a:cubicBezTo>
                <a:cubicBezTo>
                  <a:pt x="595" y="424"/>
                  <a:pt x="595" y="424"/>
                  <a:pt x="595" y="424"/>
                </a:cubicBezTo>
                <a:cubicBezTo>
                  <a:pt x="594" y="418"/>
                  <a:pt x="592" y="412"/>
                  <a:pt x="591" y="406"/>
                </a:cubicBezTo>
                <a:lnTo>
                  <a:pt x="605" y="402"/>
                </a:lnTo>
                <a:close/>
                <a:moveTo>
                  <a:pt x="579" y="518"/>
                </a:moveTo>
                <a:cubicBezTo>
                  <a:pt x="591" y="525"/>
                  <a:pt x="591" y="525"/>
                  <a:pt x="591" y="525"/>
                </a:cubicBezTo>
                <a:cubicBezTo>
                  <a:pt x="588" y="531"/>
                  <a:pt x="584" y="536"/>
                  <a:pt x="580" y="542"/>
                </a:cubicBezTo>
                <a:cubicBezTo>
                  <a:pt x="569" y="533"/>
                  <a:pt x="569" y="533"/>
                  <a:pt x="569" y="533"/>
                </a:cubicBezTo>
                <a:cubicBezTo>
                  <a:pt x="572" y="528"/>
                  <a:pt x="576" y="523"/>
                  <a:pt x="579" y="518"/>
                </a:cubicBezTo>
                <a:close/>
                <a:moveTo>
                  <a:pt x="586" y="501"/>
                </a:moveTo>
                <a:cubicBezTo>
                  <a:pt x="589" y="495"/>
                  <a:pt x="590" y="490"/>
                  <a:pt x="592" y="484"/>
                </a:cubicBezTo>
                <a:cubicBezTo>
                  <a:pt x="606" y="487"/>
                  <a:pt x="606" y="487"/>
                  <a:pt x="606" y="487"/>
                </a:cubicBezTo>
                <a:cubicBezTo>
                  <a:pt x="604" y="494"/>
                  <a:pt x="602" y="500"/>
                  <a:pt x="600" y="507"/>
                </a:cubicBezTo>
                <a:lnTo>
                  <a:pt x="586" y="501"/>
                </a:lnTo>
                <a:close/>
                <a:moveTo>
                  <a:pt x="595" y="466"/>
                </a:moveTo>
                <a:cubicBezTo>
                  <a:pt x="596" y="460"/>
                  <a:pt x="597" y="453"/>
                  <a:pt x="597" y="447"/>
                </a:cubicBezTo>
                <a:cubicBezTo>
                  <a:pt x="597" y="446"/>
                  <a:pt x="596" y="444"/>
                  <a:pt x="596" y="442"/>
                </a:cubicBezTo>
                <a:cubicBezTo>
                  <a:pt x="611" y="442"/>
                  <a:pt x="611" y="442"/>
                  <a:pt x="611" y="442"/>
                </a:cubicBezTo>
                <a:cubicBezTo>
                  <a:pt x="611" y="444"/>
                  <a:pt x="611" y="445"/>
                  <a:pt x="611" y="447"/>
                </a:cubicBezTo>
                <a:cubicBezTo>
                  <a:pt x="611" y="454"/>
                  <a:pt x="611" y="461"/>
                  <a:pt x="610" y="467"/>
                </a:cubicBezTo>
                <a:lnTo>
                  <a:pt x="595" y="466"/>
                </a:lnTo>
                <a:close/>
                <a:moveTo>
                  <a:pt x="549" y="320"/>
                </a:moveTo>
                <a:cubicBezTo>
                  <a:pt x="540" y="331"/>
                  <a:pt x="540" y="331"/>
                  <a:pt x="540" y="331"/>
                </a:cubicBezTo>
                <a:cubicBezTo>
                  <a:pt x="535" y="327"/>
                  <a:pt x="530" y="324"/>
                  <a:pt x="525" y="321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8" y="312"/>
                  <a:pt x="543" y="315"/>
                  <a:pt x="549" y="320"/>
                </a:cubicBezTo>
                <a:close/>
                <a:moveTo>
                  <a:pt x="495" y="292"/>
                </a:moveTo>
                <a:cubicBezTo>
                  <a:pt x="501" y="294"/>
                  <a:pt x="508" y="296"/>
                  <a:pt x="514" y="299"/>
                </a:cubicBezTo>
                <a:cubicBezTo>
                  <a:pt x="508" y="312"/>
                  <a:pt x="508" y="312"/>
                  <a:pt x="508" y="312"/>
                </a:cubicBezTo>
                <a:cubicBezTo>
                  <a:pt x="503" y="310"/>
                  <a:pt x="497" y="308"/>
                  <a:pt x="491" y="306"/>
                </a:cubicBezTo>
                <a:lnTo>
                  <a:pt x="495" y="292"/>
                </a:lnTo>
                <a:close/>
                <a:moveTo>
                  <a:pt x="455" y="286"/>
                </a:moveTo>
                <a:cubicBezTo>
                  <a:pt x="462" y="286"/>
                  <a:pt x="469" y="286"/>
                  <a:pt x="475" y="288"/>
                </a:cubicBezTo>
                <a:cubicBezTo>
                  <a:pt x="473" y="302"/>
                  <a:pt x="473" y="302"/>
                  <a:pt x="473" y="302"/>
                </a:cubicBezTo>
                <a:cubicBezTo>
                  <a:pt x="467" y="301"/>
                  <a:pt x="461" y="300"/>
                  <a:pt x="455" y="300"/>
                </a:cubicBezTo>
                <a:lnTo>
                  <a:pt x="455" y="286"/>
                </a:lnTo>
                <a:close/>
                <a:moveTo>
                  <a:pt x="554" y="447"/>
                </a:moveTo>
                <a:cubicBezTo>
                  <a:pt x="554" y="505"/>
                  <a:pt x="507" y="552"/>
                  <a:pt x="449" y="552"/>
                </a:cubicBezTo>
                <a:cubicBezTo>
                  <a:pt x="391" y="552"/>
                  <a:pt x="344" y="505"/>
                  <a:pt x="344" y="447"/>
                </a:cubicBezTo>
                <a:cubicBezTo>
                  <a:pt x="344" y="389"/>
                  <a:pt x="391" y="342"/>
                  <a:pt x="449" y="342"/>
                </a:cubicBezTo>
                <a:cubicBezTo>
                  <a:pt x="507" y="342"/>
                  <a:pt x="554" y="389"/>
                  <a:pt x="554" y="447"/>
                </a:cubicBezTo>
                <a:close/>
                <a:moveTo>
                  <a:pt x="537" y="583"/>
                </a:moveTo>
                <a:cubicBezTo>
                  <a:pt x="531" y="587"/>
                  <a:pt x="525" y="590"/>
                  <a:pt x="519" y="593"/>
                </a:cubicBezTo>
                <a:cubicBezTo>
                  <a:pt x="513" y="580"/>
                  <a:pt x="513" y="580"/>
                  <a:pt x="513" y="580"/>
                </a:cubicBezTo>
                <a:cubicBezTo>
                  <a:pt x="518" y="578"/>
                  <a:pt x="524" y="575"/>
                  <a:pt x="529" y="571"/>
                </a:cubicBezTo>
                <a:lnTo>
                  <a:pt x="537" y="583"/>
                </a:lnTo>
                <a:close/>
                <a:moveTo>
                  <a:pt x="388" y="581"/>
                </a:moveTo>
                <a:cubicBezTo>
                  <a:pt x="382" y="594"/>
                  <a:pt x="382" y="594"/>
                  <a:pt x="382" y="594"/>
                </a:cubicBezTo>
                <a:cubicBezTo>
                  <a:pt x="376" y="592"/>
                  <a:pt x="370" y="588"/>
                  <a:pt x="364" y="585"/>
                </a:cubicBezTo>
                <a:cubicBezTo>
                  <a:pt x="372" y="573"/>
                  <a:pt x="372" y="573"/>
                  <a:pt x="372" y="573"/>
                </a:cubicBezTo>
                <a:cubicBezTo>
                  <a:pt x="377" y="576"/>
                  <a:pt x="382" y="579"/>
                  <a:pt x="388" y="581"/>
                </a:cubicBezTo>
                <a:close/>
                <a:moveTo>
                  <a:pt x="306" y="413"/>
                </a:moveTo>
                <a:cubicBezTo>
                  <a:pt x="305" y="419"/>
                  <a:pt x="303" y="425"/>
                  <a:pt x="303" y="431"/>
                </a:cubicBezTo>
                <a:cubicBezTo>
                  <a:pt x="288" y="430"/>
                  <a:pt x="288" y="430"/>
                  <a:pt x="288" y="430"/>
                </a:cubicBezTo>
                <a:cubicBezTo>
                  <a:pt x="289" y="423"/>
                  <a:pt x="290" y="416"/>
                  <a:pt x="292" y="410"/>
                </a:cubicBezTo>
                <a:lnTo>
                  <a:pt x="306" y="413"/>
                </a:lnTo>
                <a:close/>
                <a:moveTo>
                  <a:pt x="298" y="391"/>
                </a:moveTo>
                <a:cubicBezTo>
                  <a:pt x="300" y="384"/>
                  <a:pt x="303" y="378"/>
                  <a:pt x="306" y="372"/>
                </a:cubicBezTo>
                <a:cubicBezTo>
                  <a:pt x="319" y="379"/>
                  <a:pt x="319" y="379"/>
                  <a:pt x="319" y="379"/>
                </a:cubicBezTo>
                <a:cubicBezTo>
                  <a:pt x="316" y="384"/>
                  <a:pt x="313" y="390"/>
                  <a:pt x="311" y="396"/>
                </a:cubicBezTo>
                <a:lnTo>
                  <a:pt x="298" y="391"/>
                </a:lnTo>
                <a:close/>
                <a:moveTo>
                  <a:pt x="302" y="450"/>
                </a:moveTo>
                <a:cubicBezTo>
                  <a:pt x="302" y="456"/>
                  <a:pt x="303" y="462"/>
                  <a:pt x="303" y="468"/>
                </a:cubicBezTo>
                <a:cubicBezTo>
                  <a:pt x="289" y="470"/>
                  <a:pt x="289" y="470"/>
                  <a:pt x="289" y="470"/>
                </a:cubicBezTo>
                <a:cubicBezTo>
                  <a:pt x="288" y="464"/>
                  <a:pt x="288" y="457"/>
                  <a:pt x="288" y="450"/>
                </a:cubicBezTo>
                <a:lnTo>
                  <a:pt x="302" y="450"/>
                </a:lnTo>
                <a:close/>
                <a:moveTo>
                  <a:pt x="307" y="486"/>
                </a:moveTo>
                <a:cubicBezTo>
                  <a:pt x="309" y="492"/>
                  <a:pt x="311" y="498"/>
                  <a:pt x="313" y="504"/>
                </a:cubicBezTo>
                <a:cubicBezTo>
                  <a:pt x="300" y="509"/>
                  <a:pt x="300" y="509"/>
                  <a:pt x="300" y="509"/>
                </a:cubicBezTo>
                <a:cubicBezTo>
                  <a:pt x="297" y="503"/>
                  <a:pt x="295" y="496"/>
                  <a:pt x="293" y="490"/>
                </a:cubicBezTo>
                <a:lnTo>
                  <a:pt x="307" y="486"/>
                </a:lnTo>
                <a:close/>
                <a:moveTo>
                  <a:pt x="321" y="520"/>
                </a:moveTo>
                <a:cubicBezTo>
                  <a:pt x="324" y="525"/>
                  <a:pt x="328" y="531"/>
                  <a:pt x="331" y="535"/>
                </a:cubicBezTo>
                <a:cubicBezTo>
                  <a:pt x="320" y="544"/>
                  <a:pt x="320" y="544"/>
                  <a:pt x="320" y="544"/>
                </a:cubicBezTo>
                <a:cubicBezTo>
                  <a:pt x="316" y="539"/>
                  <a:pt x="312" y="533"/>
                  <a:pt x="309" y="527"/>
                </a:cubicBezTo>
                <a:lnTo>
                  <a:pt x="321" y="520"/>
                </a:lnTo>
                <a:close/>
                <a:moveTo>
                  <a:pt x="328" y="363"/>
                </a:moveTo>
                <a:cubicBezTo>
                  <a:pt x="316" y="355"/>
                  <a:pt x="316" y="355"/>
                  <a:pt x="316" y="355"/>
                </a:cubicBezTo>
                <a:cubicBezTo>
                  <a:pt x="320" y="349"/>
                  <a:pt x="325" y="344"/>
                  <a:pt x="329" y="339"/>
                </a:cubicBezTo>
                <a:cubicBezTo>
                  <a:pt x="340" y="349"/>
                  <a:pt x="340" y="349"/>
                  <a:pt x="340" y="349"/>
                </a:cubicBezTo>
                <a:cubicBezTo>
                  <a:pt x="336" y="353"/>
                  <a:pt x="332" y="358"/>
                  <a:pt x="328" y="363"/>
                </a:cubicBezTo>
                <a:close/>
                <a:moveTo>
                  <a:pt x="343" y="549"/>
                </a:moveTo>
                <a:cubicBezTo>
                  <a:pt x="347" y="554"/>
                  <a:pt x="352" y="558"/>
                  <a:pt x="357" y="562"/>
                </a:cubicBezTo>
                <a:cubicBezTo>
                  <a:pt x="348" y="573"/>
                  <a:pt x="348" y="573"/>
                  <a:pt x="348" y="573"/>
                </a:cubicBezTo>
                <a:cubicBezTo>
                  <a:pt x="342" y="569"/>
                  <a:pt x="337" y="564"/>
                  <a:pt x="333" y="559"/>
                </a:cubicBezTo>
                <a:lnTo>
                  <a:pt x="343" y="549"/>
                </a:lnTo>
                <a:close/>
                <a:moveTo>
                  <a:pt x="343" y="325"/>
                </a:moveTo>
                <a:cubicBezTo>
                  <a:pt x="349" y="320"/>
                  <a:pt x="354" y="316"/>
                  <a:pt x="359" y="313"/>
                </a:cubicBezTo>
                <a:cubicBezTo>
                  <a:pt x="368" y="325"/>
                  <a:pt x="368" y="325"/>
                  <a:pt x="368" y="325"/>
                </a:cubicBezTo>
                <a:cubicBezTo>
                  <a:pt x="362" y="328"/>
                  <a:pt x="358" y="332"/>
                  <a:pt x="353" y="336"/>
                </a:cubicBezTo>
                <a:lnTo>
                  <a:pt x="343" y="325"/>
                </a:lnTo>
                <a:close/>
                <a:moveTo>
                  <a:pt x="435" y="286"/>
                </a:moveTo>
                <a:cubicBezTo>
                  <a:pt x="436" y="301"/>
                  <a:pt x="436" y="301"/>
                  <a:pt x="436" y="301"/>
                </a:cubicBezTo>
                <a:cubicBezTo>
                  <a:pt x="430" y="301"/>
                  <a:pt x="424" y="302"/>
                  <a:pt x="418" y="303"/>
                </a:cubicBezTo>
                <a:cubicBezTo>
                  <a:pt x="415" y="289"/>
                  <a:pt x="415" y="289"/>
                  <a:pt x="415" y="289"/>
                </a:cubicBezTo>
                <a:cubicBezTo>
                  <a:pt x="422" y="288"/>
                  <a:pt x="428" y="287"/>
                  <a:pt x="435" y="286"/>
                </a:cubicBezTo>
                <a:close/>
                <a:moveTo>
                  <a:pt x="383" y="315"/>
                </a:moveTo>
                <a:cubicBezTo>
                  <a:pt x="377" y="302"/>
                  <a:pt x="377" y="302"/>
                  <a:pt x="377" y="302"/>
                </a:cubicBezTo>
                <a:cubicBezTo>
                  <a:pt x="383" y="299"/>
                  <a:pt x="389" y="297"/>
                  <a:pt x="396" y="295"/>
                </a:cubicBezTo>
                <a:cubicBezTo>
                  <a:pt x="400" y="308"/>
                  <a:pt x="400" y="308"/>
                  <a:pt x="400" y="308"/>
                </a:cubicBezTo>
                <a:cubicBezTo>
                  <a:pt x="395" y="310"/>
                  <a:pt x="389" y="313"/>
                  <a:pt x="383" y="315"/>
                </a:cubicBezTo>
                <a:close/>
                <a:moveTo>
                  <a:pt x="400" y="149"/>
                </a:moveTo>
                <a:cubicBezTo>
                  <a:pt x="400" y="261"/>
                  <a:pt x="400" y="261"/>
                  <a:pt x="400" y="261"/>
                </a:cubicBezTo>
                <a:cubicBezTo>
                  <a:pt x="366" y="270"/>
                  <a:pt x="336" y="287"/>
                  <a:pt x="312" y="311"/>
                </a:cubicBezTo>
                <a:cubicBezTo>
                  <a:pt x="216" y="255"/>
                  <a:pt x="216" y="255"/>
                  <a:pt x="216" y="255"/>
                </a:cubicBezTo>
                <a:cubicBezTo>
                  <a:pt x="261" y="200"/>
                  <a:pt x="326" y="161"/>
                  <a:pt x="400" y="149"/>
                </a:cubicBezTo>
                <a:close/>
                <a:moveTo>
                  <a:pt x="166" y="554"/>
                </a:moveTo>
                <a:cubicBezTo>
                  <a:pt x="154" y="520"/>
                  <a:pt x="147" y="485"/>
                  <a:pt x="147" y="447"/>
                </a:cubicBezTo>
                <a:cubicBezTo>
                  <a:pt x="147" y="410"/>
                  <a:pt x="154" y="374"/>
                  <a:pt x="166" y="341"/>
                </a:cubicBezTo>
                <a:cubicBezTo>
                  <a:pt x="263" y="397"/>
                  <a:pt x="263" y="397"/>
                  <a:pt x="263" y="397"/>
                </a:cubicBezTo>
                <a:cubicBezTo>
                  <a:pt x="259" y="413"/>
                  <a:pt x="256" y="430"/>
                  <a:pt x="256" y="447"/>
                </a:cubicBezTo>
                <a:cubicBezTo>
                  <a:pt x="256" y="465"/>
                  <a:pt x="259" y="482"/>
                  <a:pt x="263" y="498"/>
                </a:cubicBezTo>
                <a:lnTo>
                  <a:pt x="166" y="554"/>
                </a:lnTo>
                <a:close/>
                <a:moveTo>
                  <a:pt x="400" y="745"/>
                </a:moveTo>
                <a:cubicBezTo>
                  <a:pt x="326" y="733"/>
                  <a:pt x="261" y="695"/>
                  <a:pt x="216" y="639"/>
                </a:cubicBezTo>
                <a:cubicBezTo>
                  <a:pt x="312" y="583"/>
                  <a:pt x="312" y="583"/>
                  <a:pt x="312" y="583"/>
                </a:cubicBezTo>
                <a:cubicBezTo>
                  <a:pt x="336" y="607"/>
                  <a:pt x="366" y="625"/>
                  <a:pt x="400" y="634"/>
                </a:cubicBezTo>
                <a:lnTo>
                  <a:pt x="400" y="745"/>
                </a:lnTo>
                <a:close/>
                <a:moveTo>
                  <a:pt x="420" y="606"/>
                </a:moveTo>
                <a:cubicBezTo>
                  <a:pt x="414" y="605"/>
                  <a:pt x="407" y="604"/>
                  <a:pt x="401" y="602"/>
                </a:cubicBezTo>
                <a:cubicBezTo>
                  <a:pt x="405" y="588"/>
                  <a:pt x="405" y="588"/>
                  <a:pt x="405" y="588"/>
                </a:cubicBezTo>
                <a:cubicBezTo>
                  <a:pt x="411" y="590"/>
                  <a:pt x="417" y="591"/>
                  <a:pt x="423" y="592"/>
                </a:cubicBezTo>
                <a:lnTo>
                  <a:pt x="420" y="606"/>
                </a:lnTo>
                <a:close/>
                <a:moveTo>
                  <a:pt x="449" y="609"/>
                </a:moveTo>
                <a:cubicBezTo>
                  <a:pt x="446" y="609"/>
                  <a:pt x="443" y="609"/>
                  <a:pt x="441" y="609"/>
                </a:cubicBezTo>
                <a:cubicBezTo>
                  <a:pt x="441" y="594"/>
                  <a:pt x="441" y="594"/>
                  <a:pt x="441" y="594"/>
                </a:cubicBezTo>
                <a:cubicBezTo>
                  <a:pt x="447" y="595"/>
                  <a:pt x="454" y="595"/>
                  <a:pt x="460" y="594"/>
                </a:cubicBezTo>
                <a:cubicBezTo>
                  <a:pt x="461" y="609"/>
                  <a:pt x="461" y="609"/>
                  <a:pt x="461" y="609"/>
                </a:cubicBezTo>
                <a:cubicBezTo>
                  <a:pt x="457" y="609"/>
                  <a:pt x="453" y="609"/>
                  <a:pt x="449" y="609"/>
                </a:cubicBezTo>
                <a:close/>
                <a:moveTo>
                  <a:pt x="478" y="592"/>
                </a:moveTo>
                <a:cubicBezTo>
                  <a:pt x="484" y="591"/>
                  <a:pt x="490" y="589"/>
                  <a:pt x="496" y="587"/>
                </a:cubicBezTo>
                <a:cubicBezTo>
                  <a:pt x="500" y="601"/>
                  <a:pt x="500" y="601"/>
                  <a:pt x="500" y="601"/>
                </a:cubicBezTo>
                <a:cubicBezTo>
                  <a:pt x="494" y="603"/>
                  <a:pt x="487" y="605"/>
                  <a:pt x="481" y="606"/>
                </a:cubicBezTo>
                <a:lnTo>
                  <a:pt x="478" y="592"/>
                </a:lnTo>
                <a:close/>
                <a:moveTo>
                  <a:pt x="499" y="745"/>
                </a:moveTo>
                <a:cubicBezTo>
                  <a:pt x="499" y="634"/>
                  <a:pt x="499" y="634"/>
                  <a:pt x="499" y="634"/>
                </a:cubicBezTo>
                <a:cubicBezTo>
                  <a:pt x="532" y="625"/>
                  <a:pt x="562" y="607"/>
                  <a:pt x="586" y="583"/>
                </a:cubicBezTo>
                <a:cubicBezTo>
                  <a:pt x="683" y="639"/>
                  <a:pt x="683" y="639"/>
                  <a:pt x="683" y="639"/>
                </a:cubicBezTo>
                <a:cubicBezTo>
                  <a:pt x="637" y="695"/>
                  <a:pt x="572" y="733"/>
                  <a:pt x="499" y="745"/>
                </a:cubicBezTo>
                <a:close/>
                <a:moveTo>
                  <a:pt x="732" y="554"/>
                </a:moveTo>
                <a:cubicBezTo>
                  <a:pt x="636" y="498"/>
                  <a:pt x="636" y="498"/>
                  <a:pt x="636" y="498"/>
                </a:cubicBezTo>
                <a:cubicBezTo>
                  <a:pt x="640" y="482"/>
                  <a:pt x="642" y="465"/>
                  <a:pt x="642" y="447"/>
                </a:cubicBezTo>
                <a:cubicBezTo>
                  <a:pt x="642" y="430"/>
                  <a:pt x="640" y="413"/>
                  <a:pt x="636" y="397"/>
                </a:cubicBezTo>
                <a:cubicBezTo>
                  <a:pt x="732" y="341"/>
                  <a:pt x="732" y="341"/>
                  <a:pt x="732" y="341"/>
                </a:cubicBezTo>
                <a:cubicBezTo>
                  <a:pt x="745" y="374"/>
                  <a:pt x="752" y="410"/>
                  <a:pt x="752" y="447"/>
                </a:cubicBezTo>
                <a:cubicBezTo>
                  <a:pt x="752" y="485"/>
                  <a:pt x="745" y="520"/>
                  <a:pt x="732" y="55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49"/>
          <p:cNvSpPr>
            <a:spLocks noEditPoints="1"/>
          </p:cNvSpPr>
          <p:nvPr/>
        </p:nvSpPr>
        <p:spPr bwMode="auto">
          <a:xfrm>
            <a:off x="3270997" y="1882215"/>
            <a:ext cx="1947863" cy="1936750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5226448" y="1742328"/>
            <a:ext cx="1927225" cy="1919288"/>
            <a:chOff x="4116530" y="2915468"/>
            <a:chExt cx="1927225" cy="1919288"/>
          </a:xfrm>
          <a:solidFill>
            <a:schemeClr val="accent4"/>
          </a:solidFill>
        </p:grpSpPr>
        <p:sp>
          <p:nvSpPr>
            <p:cNvPr id="8" name="Freeform 54"/>
            <p:cNvSpPr>
              <a:spLocks noEditPoints="1"/>
            </p:cNvSpPr>
            <p:nvPr/>
          </p:nvSpPr>
          <p:spPr bwMode="auto">
            <a:xfrm>
              <a:off x="4116530" y="2915468"/>
              <a:ext cx="1927225" cy="1919288"/>
            </a:xfrm>
            <a:custGeom>
              <a:avLst/>
              <a:gdLst>
                <a:gd name="T0" fmla="*/ 713 w 800"/>
                <a:gd name="T1" fmla="*/ 273 h 796"/>
                <a:gd name="T2" fmla="*/ 720 w 800"/>
                <a:gd name="T3" fmla="*/ 157 h 796"/>
                <a:gd name="T4" fmla="*/ 651 w 800"/>
                <a:gd name="T5" fmla="*/ 174 h 796"/>
                <a:gd name="T6" fmla="*/ 618 w 800"/>
                <a:gd name="T7" fmla="*/ 62 h 796"/>
                <a:gd name="T8" fmla="*/ 560 w 800"/>
                <a:gd name="T9" fmla="*/ 101 h 796"/>
                <a:gd name="T10" fmla="*/ 490 w 800"/>
                <a:gd name="T11" fmla="*/ 8 h 796"/>
                <a:gd name="T12" fmla="*/ 448 w 800"/>
                <a:gd name="T13" fmla="*/ 65 h 796"/>
                <a:gd name="T14" fmla="*/ 351 w 800"/>
                <a:gd name="T15" fmla="*/ 0 h 796"/>
                <a:gd name="T16" fmla="*/ 331 w 800"/>
                <a:gd name="T17" fmla="*/ 68 h 796"/>
                <a:gd name="T18" fmla="*/ 218 w 800"/>
                <a:gd name="T19" fmla="*/ 41 h 796"/>
                <a:gd name="T20" fmla="*/ 223 w 800"/>
                <a:gd name="T21" fmla="*/ 111 h 796"/>
                <a:gd name="T22" fmla="*/ 107 w 800"/>
                <a:gd name="T23" fmla="*/ 125 h 796"/>
                <a:gd name="T24" fmla="*/ 135 w 800"/>
                <a:gd name="T25" fmla="*/ 189 h 796"/>
                <a:gd name="T26" fmla="*/ 31 w 800"/>
                <a:gd name="T27" fmla="*/ 241 h 796"/>
                <a:gd name="T28" fmla="*/ 80 w 800"/>
                <a:gd name="T29" fmla="*/ 292 h 796"/>
                <a:gd name="T30" fmla="*/ 0 w 800"/>
                <a:gd name="T31" fmla="*/ 377 h 796"/>
                <a:gd name="T32" fmla="*/ 63 w 800"/>
                <a:gd name="T33" fmla="*/ 398 h 796"/>
                <a:gd name="T34" fmla="*/ 0 w 800"/>
                <a:gd name="T35" fmla="*/ 419 h 796"/>
                <a:gd name="T36" fmla="*/ 80 w 800"/>
                <a:gd name="T37" fmla="*/ 504 h 796"/>
                <a:gd name="T38" fmla="*/ 31 w 800"/>
                <a:gd name="T39" fmla="*/ 555 h 796"/>
                <a:gd name="T40" fmla="*/ 135 w 800"/>
                <a:gd name="T41" fmla="*/ 607 h 796"/>
                <a:gd name="T42" fmla="*/ 107 w 800"/>
                <a:gd name="T43" fmla="*/ 671 h 796"/>
                <a:gd name="T44" fmla="*/ 223 w 800"/>
                <a:gd name="T45" fmla="*/ 685 h 796"/>
                <a:gd name="T46" fmla="*/ 218 w 800"/>
                <a:gd name="T47" fmla="*/ 755 h 796"/>
                <a:gd name="T48" fmla="*/ 331 w 800"/>
                <a:gd name="T49" fmla="*/ 728 h 796"/>
                <a:gd name="T50" fmla="*/ 351 w 800"/>
                <a:gd name="T51" fmla="*/ 796 h 796"/>
                <a:gd name="T52" fmla="*/ 448 w 800"/>
                <a:gd name="T53" fmla="*/ 731 h 796"/>
                <a:gd name="T54" fmla="*/ 490 w 800"/>
                <a:gd name="T55" fmla="*/ 788 h 796"/>
                <a:gd name="T56" fmla="*/ 560 w 800"/>
                <a:gd name="T57" fmla="*/ 695 h 796"/>
                <a:gd name="T58" fmla="*/ 618 w 800"/>
                <a:gd name="T59" fmla="*/ 734 h 796"/>
                <a:gd name="T60" fmla="*/ 651 w 800"/>
                <a:gd name="T61" fmla="*/ 622 h 796"/>
                <a:gd name="T62" fmla="*/ 720 w 800"/>
                <a:gd name="T63" fmla="*/ 639 h 796"/>
                <a:gd name="T64" fmla="*/ 713 w 800"/>
                <a:gd name="T65" fmla="*/ 523 h 796"/>
                <a:gd name="T66" fmla="*/ 783 w 800"/>
                <a:gd name="T67" fmla="*/ 515 h 796"/>
                <a:gd name="T68" fmla="*/ 737 w 800"/>
                <a:gd name="T69" fmla="*/ 408 h 796"/>
                <a:gd name="T70" fmla="*/ 737 w 800"/>
                <a:gd name="T71" fmla="*/ 388 h 796"/>
                <a:gd name="T72" fmla="*/ 783 w 800"/>
                <a:gd name="T73" fmla="*/ 281 h 796"/>
                <a:gd name="T74" fmla="*/ 674 w 800"/>
                <a:gd name="T75" fmla="*/ 398 h 796"/>
                <a:gd name="T76" fmla="*/ 126 w 800"/>
                <a:gd name="T77" fmla="*/ 398 h 796"/>
                <a:gd name="T78" fmla="*/ 674 w 800"/>
                <a:gd name="T79" fmla="*/ 39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0" h="796">
                  <a:moveTo>
                    <a:pt x="720" y="292"/>
                  </a:moveTo>
                  <a:cubicBezTo>
                    <a:pt x="718" y="286"/>
                    <a:pt x="715" y="280"/>
                    <a:pt x="713" y="273"/>
                  </a:cubicBezTo>
                  <a:cubicBezTo>
                    <a:pt x="769" y="241"/>
                    <a:pt x="769" y="241"/>
                    <a:pt x="769" y="241"/>
                  </a:cubicBezTo>
                  <a:cubicBezTo>
                    <a:pt x="720" y="157"/>
                    <a:pt x="720" y="157"/>
                    <a:pt x="720" y="157"/>
                  </a:cubicBezTo>
                  <a:cubicBezTo>
                    <a:pt x="664" y="189"/>
                    <a:pt x="664" y="189"/>
                    <a:pt x="664" y="189"/>
                  </a:cubicBezTo>
                  <a:cubicBezTo>
                    <a:pt x="660" y="184"/>
                    <a:pt x="656" y="179"/>
                    <a:pt x="651" y="174"/>
                  </a:cubicBezTo>
                  <a:cubicBezTo>
                    <a:pt x="693" y="125"/>
                    <a:pt x="693" y="125"/>
                    <a:pt x="693" y="125"/>
                  </a:cubicBezTo>
                  <a:cubicBezTo>
                    <a:pt x="618" y="62"/>
                    <a:pt x="618" y="62"/>
                    <a:pt x="618" y="62"/>
                  </a:cubicBezTo>
                  <a:cubicBezTo>
                    <a:pt x="577" y="111"/>
                    <a:pt x="577" y="111"/>
                    <a:pt x="577" y="111"/>
                  </a:cubicBezTo>
                  <a:cubicBezTo>
                    <a:pt x="571" y="108"/>
                    <a:pt x="566" y="104"/>
                    <a:pt x="560" y="101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490" y="8"/>
                    <a:pt x="490" y="8"/>
                    <a:pt x="490" y="8"/>
                  </a:cubicBezTo>
                  <a:cubicBezTo>
                    <a:pt x="468" y="68"/>
                    <a:pt x="468" y="68"/>
                    <a:pt x="468" y="68"/>
                  </a:cubicBezTo>
                  <a:cubicBezTo>
                    <a:pt x="462" y="67"/>
                    <a:pt x="455" y="66"/>
                    <a:pt x="448" y="65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45" y="66"/>
                    <a:pt x="338" y="67"/>
                    <a:pt x="331" y="68"/>
                  </a:cubicBezTo>
                  <a:cubicBezTo>
                    <a:pt x="309" y="8"/>
                    <a:pt x="309" y="8"/>
                    <a:pt x="309" y="8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34" y="104"/>
                    <a:pt x="228" y="108"/>
                    <a:pt x="223" y="111"/>
                  </a:cubicBezTo>
                  <a:cubicBezTo>
                    <a:pt x="181" y="62"/>
                    <a:pt x="181" y="62"/>
                    <a:pt x="181" y="6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4" y="179"/>
                    <a:pt x="140" y="184"/>
                    <a:pt x="135" y="189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4" y="280"/>
                    <a:pt x="82" y="286"/>
                    <a:pt x="80" y="292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63" y="388"/>
                    <a:pt x="63" y="388"/>
                    <a:pt x="63" y="388"/>
                  </a:cubicBezTo>
                  <a:cubicBezTo>
                    <a:pt x="63" y="391"/>
                    <a:pt x="63" y="395"/>
                    <a:pt x="63" y="398"/>
                  </a:cubicBezTo>
                  <a:cubicBezTo>
                    <a:pt x="63" y="401"/>
                    <a:pt x="63" y="405"/>
                    <a:pt x="63" y="408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7" y="515"/>
                    <a:pt x="17" y="515"/>
                    <a:pt x="17" y="515"/>
                  </a:cubicBezTo>
                  <a:cubicBezTo>
                    <a:pt x="80" y="504"/>
                    <a:pt x="80" y="504"/>
                    <a:pt x="80" y="504"/>
                  </a:cubicBezTo>
                  <a:cubicBezTo>
                    <a:pt x="82" y="510"/>
                    <a:pt x="84" y="516"/>
                    <a:pt x="87" y="523"/>
                  </a:cubicBezTo>
                  <a:cubicBezTo>
                    <a:pt x="31" y="555"/>
                    <a:pt x="31" y="555"/>
                    <a:pt x="31" y="555"/>
                  </a:cubicBezTo>
                  <a:cubicBezTo>
                    <a:pt x="80" y="639"/>
                    <a:pt x="80" y="639"/>
                    <a:pt x="80" y="639"/>
                  </a:cubicBezTo>
                  <a:cubicBezTo>
                    <a:pt x="135" y="607"/>
                    <a:pt x="135" y="607"/>
                    <a:pt x="135" y="607"/>
                  </a:cubicBezTo>
                  <a:cubicBezTo>
                    <a:pt x="140" y="612"/>
                    <a:pt x="144" y="617"/>
                    <a:pt x="148" y="622"/>
                  </a:cubicBezTo>
                  <a:cubicBezTo>
                    <a:pt x="107" y="671"/>
                    <a:pt x="107" y="671"/>
                    <a:pt x="107" y="671"/>
                  </a:cubicBezTo>
                  <a:cubicBezTo>
                    <a:pt x="181" y="734"/>
                    <a:pt x="181" y="734"/>
                    <a:pt x="181" y="734"/>
                  </a:cubicBezTo>
                  <a:cubicBezTo>
                    <a:pt x="223" y="685"/>
                    <a:pt x="223" y="685"/>
                    <a:pt x="223" y="685"/>
                  </a:cubicBezTo>
                  <a:cubicBezTo>
                    <a:pt x="228" y="688"/>
                    <a:pt x="234" y="692"/>
                    <a:pt x="240" y="695"/>
                  </a:cubicBezTo>
                  <a:cubicBezTo>
                    <a:pt x="218" y="755"/>
                    <a:pt x="218" y="755"/>
                    <a:pt x="218" y="755"/>
                  </a:cubicBezTo>
                  <a:cubicBezTo>
                    <a:pt x="310" y="788"/>
                    <a:pt x="310" y="788"/>
                    <a:pt x="310" y="788"/>
                  </a:cubicBezTo>
                  <a:cubicBezTo>
                    <a:pt x="331" y="728"/>
                    <a:pt x="331" y="728"/>
                    <a:pt x="331" y="728"/>
                  </a:cubicBezTo>
                  <a:cubicBezTo>
                    <a:pt x="338" y="729"/>
                    <a:pt x="345" y="731"/>
                    <a:pt x="351" y="731"/>
                  </a:cubicBezTo>
                  <a:cubicBezTo>
                    <a:pt x="351" y="796"/>
                    <a:pt x="351" y="796"/>
                    <a:pt x="351" y="796"/>
                  </a:cubicBezTo>
                  <a:cubicBezTo>
                    <a:pt x="448" y="796"/>
                    <a:pt x="448" y="796"/>
                    <a:pt x="448" y="796"/>
                  </a:cubicBezTo>
                  <a:cubicBezTo>
                    <a:pt x="448" y="731"/>
                    <a:pt x="448" y="731"/>
                    <a:pt x="448" y="731"/>
                  </a:cubicBezTo>
                  <a:cubicBezTo>
                    <a:pt x="455" y="731"/>
                    <a:pt x="462" y="729"/>
                    <a:pt x="468" y="728"/>
                  </a:cubicBezTo>
                  <a:cubicBezTo>
                    <a:pt x="490" y="788"/>
                    <a:pt x="490" y="788"/>
                    <a:pt x="490" y="788"/>
                  </a:cubicBezTo>
                  <a:cubicBezTo>
                    <a:pt x="582" y="755"/>
                    <a:pt x="582" y="755"/>
                    <a:pt x="582" y="755"/>
                  </a:cubicBezTo>
                  <a:cubicBezTo>
                    <a:pt x="560" y="695"/>
                    <a:pt x="560" y="695"/>
                    <a:pt x="560" y="695"/>
                  </a:cubicBezTo>
                  <a:cubicBezTo>
                    <a:pt x="566" y="692"/>
                    <a:pt x="571" y="688"/>
                    <a:pt x="577" y="685"/>
                  </a:cubicBezTo>
                  <a:cubicBezTo>
                    <a:pt x="618" y="734"/>
                    <a:pt x="618" y="734"/>
                    <a:pt x="618" y="734"/>
                  </a:cubicBezTo>
                  <a:cubicBezTo>
                    <a:pt x="693" y="671"/>
                    <a:pt x="693" y="671"/>
                    <a:pt x="693" y="671"/>
                  </a:cubicBezTo>
                  <a:cubicBezTo>
                    <a:pt x="651" y="622"/>
                    <a:pt x="651" y="622"/>
                    <a:pt x="651" y="622"/>
                  </a:cubicBezTo>
                  <a:cubicBezTo>
                    <a:pt x="656" y="617"/>
                    <a:pt x="660" y="612"/>
                    <a:pt x="664" y="607"/>
                  </a:cubicBezTo>
                  <a:cubicBezTo>
                    <a:pt x="720" y="639"/>
                    <a:pt x="720" y="639"/>
                    <a:pt x="720" y="639"/>
                  </a:cubicBezTo>
                  <a:cubicBezTo>
                    <a:pt x="769" y="555"/>
                    <a:pt x="769" y="555"/>
                    <a:pt x="769" y="555"/>
                  </a:cubicBezTo>
                  <a:cubicBezTo>
                    <a:pt x="713" y="523"/>
                    <a:pt x="713" y="523"/>
                    <a:pt x="713" y="523"/>
                  </a:cubicBezTo>
                  <a:cubicBezTo>
                    <a:pt x="715" y="516"/>
                    <a:pt x="718" y="510"/>
                    <a:pt x="720" y="504"/>
                  </a:cubicBezTo>
                  <a:cubicBezTo>
                    <a:pt x="783" y="515"/>
                    <a:pt x="783" y="515"/>
                    <a:pt x="783" y="515"/>
                  </a:cubicBezTo>
                  <a:cubicBezTo>
                    <a:pt x="800" y="419"/>
                    <a:pt x="800" y="419"/>
                    <a:pt x="800" y="419"/>
                  </a:cubicBezTo>
                  <a:cubicBezTo>
                    <a:pt x="737" y="408"/>
                    <a:pt x="737" y="408"/>
                    <a:pt x="737" y="408"/>
                  </a:cubicBezTo>
                  <a:cubicBezTo>
                    <a:pt x="737" y="405"/>
                    <a:pt x="737" y="401"/>
                    <a:pt x="737" y="398"/>
                  </a:cubicBezTo>
                  <a:cubicBezTo>
                    <a:pt x="737" y="395"/>
                    <a:pt x="737" y="391"/>
                    <a:pt x="737" y="388"/>
                  </a:cubicBezTo>
                  <a:cubicBezTo>
                    <a:pt x="800" y="377"/>
                    <a:pt x="800" y="377"/>
                    <a:pt x="800" y="377"/>
                  </a:cubicBezTo>
                  <a:cubicBezTo>
                    <a:pt x="783" y="281"/>
                    <a:pt x="783" y="281"/>
                    <a:pt x="783" y="281"/>
                  </a:cubicBezTo>
                  <a:lnTo>
                    <a:pt x="720" y="292"/>
                  </a:lnTo>
                  <a:close/>
                  <a:moveTo>
                    <a:pt x="674" y="398"/>
                  </a:moveTo>
                  <a:cubicBezTo>
                    <a:pt x="674" y="549"/>
                    <a:pt x="551" y="672"/>
                    <a:pt x="400" y="672"/>
                  </a:cubicBezTo>
                  <a:cubicBezTo>
                    <a:pt x="248" y="672"/>
                    <a:pt x="126" y="549"/>
                    <a:pt x="126" y="398"/>
                  </a:cubicBezTo>
                  <a:cubicBezTo>
                    <a:pt x="126" y="247"/>
                    <a:pt x="248" y="124"/>
                    <a:pt x="400" y="124"/>
                  </a:cubicBezTo>
                  <a:cubicBezTo>
                    <a:pt x="551" y="124"/>
                    <a:pt x="674" y="247"/>
                    <a:pt x="674" y="3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6"/>
            <p:cNvSpPr>
              <a:spLocks noEditPoints="1"/>
            </p:cNvSpPr>
            <p:nvPr/>
          </p:nvSpPr>
          <p:spPr bwMode="auto">
            <a:xfrm>
              <a:off x="4594368" y="3388543"/>
              <a:ext cx="973138" cy="973138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2 h 404"/>
                <a:gd name="T4" fmla="*/ 202 w 404"/>
                <a:gd name="T5" fmla="*/ 404 h 404"/>
                <a:gd name="T6" fmla="*/ 404 w 404"/>
                <a:gd name="T7" fmla="*/ 202 h 404"/>
                <a:gd name="T8" fmla="*/ 202 w 404"/>
                <a:gd name="T9" fmla="*/ 0 h 404"/>
                <a:gd name="T10" fmla="*/ 202 w 404"/>
                <a:gd name="T11" fmla="*/ 232 h 404"/>
                <a:gd name="T12" fmla="*/ 172 w 404"/>
                <a:gd name="T13" fmla="*/ 202 h 404"/>
                <a:gd name="T14" fmla="*/ 202 w 404"/>
                <a:gd name="T15" fmla="*/ 172 h 404"/>
                <a:gd name="T16" fmla="*/ 232 w 404"/>
                <a:gd name="T17" fmla="*/ 202 h 404"/>
                <a:gd name="T18" fmla="*/ 202 w 404"/>
                <a:gd name="T19" fmla="*/ 23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90" y="0"/>
                    <a:pt x="0" y="90"/>
                    <a:pt x="0" y="202"/>
                  </a:cubicBezTo>
                  <a:cubicBezTo>
                    <a:pt x="0" y="314"/>
                    <a:pt x="90" y="404"/>
                    <a:pt x="202" y="404"/>
                  </a:cubicBezTo>
                  <a:cubicBezTo>
                    <a:pt x="313" y="404"/>
                    <a:pt x="404" y="314"/>
                    <a:pt x="404" y="202"/>
                  </a:cubicBezTo>
                  <a:cubicBezTo>
                    <a:pt x="404" y="90"/>
                    <a:pt x="313" y="0"/>
                    <a:pt x="202" y="0"/>
                  </a:cubicBezTo>
                  <a:close/>
                  <a:moveTo>
                    <a:pt x="202" y="232"/>
                  </a:moveTo>
                  <a:cubicBezTo>
                    <a:pt x="185" y="232"/>
                    <a:pt x="172" y="219"/>
                    <a:pt x="172" y="202"/>
                  </a:cubicBezTo>
                  <a:cubicBezTo>
                    <a:pt x="172" y="185"/>
                    <a:pt x="185" y="172"/>
                    <a:pt x="202" y="172"/>
                  </a:cubicBezTo>
                  <a:cubicBezTo>
                    <a:pt x="218" y="172"/>
                    <a:pt x="232" y="185"/>
                    <a:pt x="232" y="202"/>
                  </a:cubicBezTo>
                  <a:cubicBezTo>
                    <a:pt x="232" y="219"/>
                    <a:pt x="218" y="232"/>
                    <a:pt x="202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677424" y="1162148"/>
            <a:ext cx="4409988" cy="890039"/>
            <a:chOff x="7700496" y="2055707"/>
            <a:chExt cx="4409988" cy="890039"/>
          </a:xfrm>
        </p:grpSpPr>
        <p:grpSp>
          <p:nvGrpSpPr>
            <p:cNvPr id="12" name="Group 11"/>
            <p:cNvGrpSpPr/>
            <p:nvPr/>
          </p:nvGrpSpPr>
          <p:grpSpPr>
            <a:xfrm>
              <a:off x="7700496" y="2401485"/>
              <a:ext cx="1606953" cy="515155"/>
              <a:chOff x="7794624" y="2150772"/>
              <a:chExt cx="1606953" cy="515155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 flipV="1">
                <a:off x="7794624" y="2150772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9410808" y="2055707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/>
                <a:t>Sharing </a:t>
              </a:r>
              <a:r>
                <a:rPr lang="en-US" b="1" dirty="0"/>
                <a:t>Media</a:t>
              </a:r>
              <a:br>
                <a:rPr lang="en-US" b="1" dirty="0"/>
              </a:br>
              <a:r>
                <a:rPr lang="en-US" sz="1100" dirty="0"/>
                <a:t>Your content to play here, or through paste in this box, and select only the text. Your content to play here adipiscing elit. Curabitur elementum posuere pretium. 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04662" y="1290656"/>
            <a:ext cx="4098608" cy="903343"/>
            <a:chOff x="10029" y="2066885"/>
            <a:chExt cx="4098608" cy="903343"/>
          </a:xfrm>
        </p:grpSpPr>
        <p:grpSp>
          <p:nvGrpSpPr>
            <p:cNvPr id="17" name="Group 16"/>
            <p:cNvGrpSpPr/>
            <p:nvPr/>
          </p:nvGrpSpPr>
          <p:grpSpPr>
            <a:xfrm flipH="1">
              <a:off x="2760127" y="2440861"/>
              <a:ext cx="1348510" cy="515155"/>
              <a:chOff x="7794624" y="2150772"/>
              <a:chExt cx="1606953" cy="515155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 flipV="1">
                <a:off x="7794624" y="2150772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10029" y="2066885"/>
              <a:ext cx="2699676" cy="90334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id-ID" b="1" dirty="0"/>
                <a:t>Development Code</a:t>
              </a:r>
              <a:br>
                <a:rPr lang="en-US" b="1" dirty="0"/>
              </a:br>
              <a:r>
                <a:rPr lang="en-US" sz="1100" dirty="0"/>
                <a:t>Your content to play here, or through paste in this box, and select only the text. Your content to play here adipiscing elit. Curabitur elementum posuere pretium. 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648490" y="3661616"/>
            <a:ext cx="4178168" cy="890039"/>
            <a:chOff x="7367712" y="4467079"/>
            <a:chExt cx="4178168" cy="890039"/>
          </a:xfrm>
        </p:grpSpPr>
        <p:cxnSp>
          <p:nvCxnSpPr>
            <p:cNvPr id="22" name="Straight Connector 21"/>
            <p:cNvCxnSpPr/>
            <p:nvPr/>
          </p:nvCxnSpPr>
          <p:spPr>
            <a:xfrm flipV="1">
              <a:off x="7367712" y="4912098"/>
              <a:ext cx="138629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8846204" y="4467079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/>
                <a:t>Networking Area</a:t>
              </a:r>
              <a:br>
                <a:rPr lang="en-US" b="1" dirty="0"/>
              </a:br>
              <a:r>
                <a:rPr lang="en-US" sz="1100" dirty="0"/>
                <a:t>Your content to play here, or through paste in this box, and select only the text. Your content to play here adipiscing elit. Curabitur elementum posuere pretium. </a:t>
              </a:r>
            </a:p>
          </p:txBody>
        </p:sp>
      </p:grpSp>
      <p:sp>
        <p:nvSpPr>
          <p:cNvPr id="24" name="Rectangle 23"/>
          <p:cNvSpPr/>
          <p:nvPr/>
        </p:nvSpPr>
        <p:spPr>
          <a:xfrm>
            <a:off x="3456882" y="4400863"/>
            <a:ext cx="2492776" cy="1604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51"/>
              </a:lnSpc>
              <a:spcAft>
                <a:spcPts val="1500"/>
              </a:spcAft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Your content to play here, or through paste in this box, and select only the text. Your content to play here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elit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. Nam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viverra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euismod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odio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gravida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pellentesque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urna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varius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vitae. Sed dui lorem</a:t>
            </a:r>
            <a:r>
              <a:rPr lang="id-ID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.</a:t>
            </a:r>
            <a:endParaRPr lang="en-US" sz="1200" dirty="0">
              <a:solidFill>
                <a:schemeClr val="bg2">
                  <a:lumMod val="7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32121" y="2597353"/>
            <a:ext cx="2492776" cy="1604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51"/>
              </a:lnSpc>
              <a:spcAft>
                <a:spcPts val="1500"/>
              </a:spcAft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Your content to play here, or through paste in this box, and select only the text. Your content to play here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elit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. Nam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viverra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euismod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odio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gravida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pellentesque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urna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varius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 vitae. Sed dui lorem</a:t>
            </a:r>
            <a:r>
              <a:rPr lang="id-ID" sz="1200" dirty="0">
                <a:solidFill>
                  <a:schemeClr val="bg2">
                    <a:lumMod val="75000"/>
                  </a:schemeClr>
                </a:solidFill>
                <a:ea typeface="Times New Roman" panose="02020603050405020304" pitchFamily="18" charset="0"/>
              </a:rPr>
              <a:t>.</a:t>
            </a:r>
            <a:endParaRPr lang="en-US" sz="1200" dirty="0">
              <a:solidFill>
                <a:schemeClr val="bg2">
                  <a:lumMod val="7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30" name="Freeform 39"/>
          <p:cNvSpPr>
            <a:spLocks noEditPoints="1"/>
          </p:cNvSpPr>
          <p:nvPr/>
        </p:nvSpPr>
        <p:spPr bwMode="auto">
          <a:xfrm>
            <a:off x="5400757" y="972063"/>
            <a:ext cx="536576" cy="844550"/>
          </a:xfrm>
          <a:custGeom>
            <a:avLst/>
            <a:gdLst>
              <a:gd name="T0" fmla="*/ 3 w 223"/>
              <a:gd name="T1" fmla="*/ 196 h 351"/>
              <a:gd name="T2" fmla="*/ 10 w 223"/>
              <a:gd name="T3" fmla="*/ 177 h 351"/>
              <a:gd name="T4" fmla="*/ 53 w 223"/>
              <a:gd name="T5" fmla="*/ 157 h 351"/>
              <a:gd name="T6" fmla="*/ 76 w 223"/>
              <a:gd name="T7" fmla="*/ 97 h 351"/>
              <a:gd name="T8" fmla="*/ 90 w 223"/>
              <a:gd name="T9" fmla="*/ 88 h 351"/>
              <a:gd name="T10" fmla="*/ 90 w 223"/>
              <a:gd name="T11" fmla="*/ 88 h 351"/>
              <a:gd name="T12" fmla="*/ 119 w 223"/>
              <a:gd name="T13" fmla="*/ 88 h 351"/>
              <a:gd name="T14" fmla="*/ 119 w 223"/>
              <a:gd name="T15" fmla="*/ 88 h 351"/>
              <a:gd name="T16" fmla="*/ 125 w 223"/>
              <a:gd name="T17" fmla="*/ 89 h 351"/>
              <a:gd name="T18" fmla="*/ 184 w 223"/>
              <a:gd name="T19" fmla="*/ 118 h 351"/>
              <a:gd name="T20" fmla="*/ 190 w 223"/>
              <a:gd name="T21" fmla="*/ 123 h 351"/>
              <a:gd name="T22" fmla="*/ 219 w 223"/>
              <a:gd name="T23" fmla="*/ 167 h 351"/>
              <a:gd name="T24" fmla="*/ 215 w 223"/>
              <a:gd name="T25" fmla="*/ 187 h 351"/>
              <a:gd name="T26" fmla="*/ 207 w 223"/>
              <a:gd name="T27" fmla="*/ 190 h 351"/>
              <a:gd name="T28" fmla="*/ 195 w 223"/>
              <a:gd name="T29" fmla="*/ 183 h 351"/>
              <a:gd name="T30" fmla="*/ 167 w 223"/>
              <a:gd name="T31" fmla="*/ 143 h 351"/>
              <a:gd name="T32" fmla="*/ 134 w 223"/>
              <a:gd name="T33" fmla="*/ 126 h 351"/>
              <a:gd name="T34" fmla="*/ 135 w 223"/>
              <a:gd name="T35" fmla="*/ 131 h 351"/>
              <a:gd name="T36" fmla="*/ 148 w 223"/>
              <a:gd name="T37" fmla="*/ 190 h 351"/>
              <a:gd name="T38" fmla="*/ 138 w 223"/>
              <a:gd name="T39" fmla="*/ 222 h 351"/>
              <a:gd name="T40" fmla="*/ 87 w 223"/>
              <a:gd name="T41" fmla="*/ 273 h 351"/>
              <a:gd name="T42" fmla="*/ 59 w 223"/>
              <a:gd name="T43" fmla="*/ 342 h 351"/>
              <a:gd name="T44" fmla="*/ 46 w 223"/>
              <a:gd name="T45" fmla="*/ 351 h 351"/>
              <a:gd name="T46" fmla="*/ 40 w 223"/>
              <a:gd name="T47" fmla="*/ 350 h 351"/>
              <a:gd name="T48" fmla="*/ 32 w 223"/>
              <a:gd name="T49" fmla="*/ 331 h 351"/>
              <a:gd name="T50" fmla="*/ 61 w 223"/>
              <a:gd name="T51" fmla="*/ 258 h 351"/>
              <a:gd name="T52" fmla="*/ 63 w 223"/>
              <a:gd name="T53" fmla="*/ 254 h 351"/>
              <a:gd name="T54" fmla="*/ 72 w 223"/>
              <a:gd name="T55" fmla="*/ 242 h 351"/>
              <a:gd name="T56" fmla="*/ 97 w 223"/>
              <a:gd name="T57" fmla="*/ 203 h 351"/>
              <a:gd name="T58" fmla="*/ 86 w 223"/>
              <a:gd name="T59" fmla="*/ 152 h 351"/>
              <a:gd name="T60" fmla="*/ 78 w 223"/>
              <a:gd name="T61" fmla="*/ 173 h 351"/>
              <a:gd name="T62" fmla="*/ 71 w 223"/>
              <a:gd name="T63" fmla="*/ 181 h 351"/>
              <a:gd name="T64" fmla="*/ 22 w 223"/>
              <a:gd name="T65" fmla="*/ 203 h 351"/>
              <a:gd name="T66" fmla="*/ 16 w 223"/>
              <a:gd name="T67" fmla="*/ 205 h 351"/>
              <a:gd name="T68" fmla="*/ 3 w 223"/>
              <a:gd name="T69" fmla="*/ 196 h 351"/>
              <a:gd name="T70" fmla="*/ 82 w 223"/>
              <a:gd name="T71" fmla="*/ 73 h 351"/>
              <a:gd name="T72" fmla="*/ 119 w 223"/>
              <a:gd name="T73" fmla="*/ 36 h 351"/>
              <a:gd name="T74" fmla="*/ 82 w 223"/>
              <a:gd name="T75" fmla="*/ 0 h 351"/>
              <a:gd name="T76" fmla="*/ 46 w 223"/>
              <a:gd name="T77" fmla="*/ 36 h 351"/>
              <a:gd name="T78" fmla="*/ 82 w 223"/>
              <a:gd name="T79" fmla="*/ 73 h 351"/>
              <a:gd name="T80" fmla="*/ 153 w 223"/>
              <a:gd name="T81" fmla="*/ 225 h 351"/>
              <a:gd name="T82" fmla="*/ 147 w 223"/>
              <a:gd name="T83" fmla="*/ 232 h 351"/>
              <a:gd name="T84" fmla="*/ 123 w 223"/>
              <a:gd name="T85" fmla="*/ 256 h 351"/>
              <a:gd name="T86" fmla="*/ 133 w 223"/>
              <a:gd name="T87" fmla="*/ 281 h 351"/>
              <a:gd name="T88" fmla="*/ 138 w 223"/>
              <a:gd name="T89" fmla="*/ 288 h 351"/>
              <a:gd name="T90" fmla="*/ 180 w 223"/>
              <a:gd name="T91" fmla="*/ 345 h 351"/>
              <a:gd name="T92" fmla="*/ 192 w 223"/>
              <a:gd name="T93" fmla="*/ 351 h 351"/>
              <a:gd name="T94" fmla="*/ 201 w 223"/>
              <a:gd name="T95" fmla="*/ 348 h 351"/>
              <a:gd name="T96" fmla="*/ 204 w 223"/>
              <a:gd name="T97" fmla="*/ 328 h 351"/>
              <a:gd name="T98" fmla="*/ 162 w 223"/>
              <a:gd name="T99" fmla="*/ 272 h 351"/>
              <a:gd name="T100" fmla="*/ 153 w 223"/>
              <a:gd name="T101" fmla="*/ 225 h 351"/>
              <a:gd name="T102" fmla="*/ 153 w 223"/>
              <a:gd name="T103" fmla="*/ 225 h 351"/>
              <a:gd name="T104" fmla="*/ 153 w 223"/>
              <a:gd name="T105" fmla="*/ 225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3" h="351">
                <a:moveTo>
                  <a:pt x="3" y="196"/>
                </a:moveTo>
                <a:cubicBezTo>
                  <a:pt x="0" y="189"/>
                  <a:pt x="3" y="180"/>
                  <a:pt x="10" y="177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76" y="97"/>
                  <a:pt x="76" y="97"/>
                  <a:pt x="76" y="97"/>
                </a:cubicBezTo>
                <a:cubicBezTo>
                  <a:pt x="78" y="91"/>
                  <a:pt x="84" y="88"/>
                  <a:pt x="90" y="88"/>
                </a:cubicBezTo>
                <a:cubicBezTo>
                  <a:pt x="90" y="88"/>
                  <a:pt x="90" y="88"/>
                  <a:pt x="90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21" y="88"/>
                  <a:pt x="123" y="88"/>
                  <a:pt x="125" y="89"/>
                </a:cubicBezTo>
                <a:cubicBezTo>
                  <a:pt x="184" y="118"/>
                  <a:pt x="184" y="118"/>
                  <a:pt x="184" y="118"/>
                </a:cubicBezTo>
                <a:cubicBezTo>
                  <a:pt x="186" y="119"/>
                  <a:pt x="188" y="121"/>
                  <a:pt x="190" y="123"/>
                </a:cubicBezTo>
                <a:cubicBezTo>
                  <a:pt x="219" y="167"/>
                  <a:pt x="219" y="167"/>
                  <a:pt x="219" y="167"/>
                </a:cubicBezTo>
                <a:cubicBezTo>
                  <a:pt x="223" y="174"/>
                  <a:pt x="222" y="183"/>
                  <a:pt x="215" y="187"/>
                </a:cubicBezTo>
                <a:cubicBezTo>
                  <a:pt x="212" y="189"/>
                  <a:pt x="209" y="190"/>
                  <a:pt x="207" y="190"/>
                </a:cubicBezTo>
                <a:cubicBezTo>
                  <a:pt x="202" y="190"/>
                  <a:pt x="197" y="188"/>
                  <a:pt x="195" y="183"/>
                </a:cubicBezTo>
                <a:cubicBezTo>
                  <a:pt x="167" y="143"/>
                  <a:pt x="167" y="143"/>
                  <a:pt x="167" y="143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9"/>
                  <a:pt x="135" y="131"/>
                  <a:pt x="135" y="131"/>
                </a:cubicBezTo>
                <a:cubicBezTo>
                  <a:pt x="139" y="153"/>
                  <a:pt x="145" y="181"/>
                  <a:pt x="148" y="190"/>
                </a:cubicBezTo>
                <a:cubicBezTo>
                  <a:pt x="153" y="210"/>
                  <a:pt x="138" y="222"/>
                  <a:pt x="138" y="222"/>
                </a:cubicBezTo>
                <a:cubicBezTo>
                  <a:pt x="87" y="273"/>
                  <a:pt x="87" y="273"/>
                  <a:pt x="87" y="273"/>
                </a:cubicBezTo>
                <a:cubicBezTo>
                  <a:pt x="59" y="342"/>
                  <a:pt x="59" y="342"/>
                  <a:pt x="59" y="342"/>
                </a:cubicBezTo>
                <a:cubicBezTo>
                  <a:pt x="57" y="348"/>
                  <a:pt x="52" y="351"/>
                  <a:pt x="46" y="351"/>
                </a:cubicBezTo>
                <a:cubicBezTo>
                  <a:pt x="44" y="351"/>
                  <a:pt x="42" y="351"/>
                  <a:pt x="40" y="350"/>
                </a:cubicBezTo>
                <a:cubicBezTo>
                  <a:pt x="33" y="347"/>
                  <a:pt x="29" y="338"/>
                  <a:pt x="32" y="331"/>
                </a:cubicBezTo>
                <a:cubicBezTo>
                  <a:pt x="61" y="258"/>
                  <a:pt x="61" y="258"/>
                  <a:pt x="61" y="258"/>
                </a:cubicBezTo>
                <a:cubicBezTo>
                  <a:pt x="62" y="256"/>
                  <a:pt x="62" y="255"/>
                  <a:pt x="63" y="254"/>
                </a:cubicBezTo>
                <a:cubicBezTo>
                  <a:pt x="72" y="242"/>
                  <a:pt x="72" y="242"/>
                  <a:pt x="72" y="242"/>
                </a:cubicBezTo>
                <a:cubicBezTo>
                  <a:pt x="97" y="203"/>
                  <a:pt x="97" y="203"/>
                  <a:pt x="97" y="203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78" y="173"/>
                  <a:pt x="78" y="173"/>
                  <a:pt x="78" y="173"/>
                </a:cubicBezTo>
                <a:cubicBezTo>
                  <a:pt x="77" y="177"/>
                  <a:pt x="74" y="180"/>
                  <a:pt x="71" y="181"/>
                </a:cubicBezTo>
                <a:cubicBezTo>
                  <a:pt x="22" y="203"/>
                  <a:pt x="22" y="203"/>
                  <a:pt x="22" y="203"/>
                </a:cubicBezTo>
                <a:cubicBezTo>
                  <a:pt x="20" y="204"/>
                  <a:pt x="18" y="205"/>
                  <a:pt x="16" y="205"/>
                </a:cubicBezTo>
                <a:cubicBezTo>
                  <a:pt x="11" y="205"/>
                  <a:pt x="6" y="201"/>
                  <a:pt x="3" y="196"/>
                </a:cubicBezTo>
                <a:close/>
                <a:moveTo>
                  <a:pt x="82" y="73"/>
                </a:moveTo>
                <a:cubicBezTo>
                  <a:pt x="102" y="73"/>
                  <a:pt x="119" y="56"/>
                  <a:pt x="119" y="36"/>
                </a:cubicBezTo>
                <a:cubicBezTo>
                  <a:pt x="119" y="16"/>
                  <a:pt x="102" y="0"/>
                  <a:pt x="82" y="0"/>
                </a:cubicBezTo>
                <a:cubicBezTo>
                  <a:pt x="62" y="0"/>
                  <a:pt x="46" y="16"/>
                  <a:pt x="46" y="36"/>
                </a:cubicBezTo>
                <a:cubicBezTo>
                  <a:pt x="46" y="56"/>
                  <a:pt x="62" y="73"/>
                  <a:pt x="82" y="73"/>
                </a:cubicBezTo>
                <a:close/>
                <a:moveTo>
                  <a:pt x="153" y="225"/>
                </a:moveTo>
                <a:cubicBezTo>
                  <a:pt x="151" y="228"/>
                  <a:pt x="148" y="231"/>
                  <a:pt x="147" y="232"/>
                </a:cubicBezTo>
                <a:cubicBezTo>
                  <a:pt x="123" y="256"/>
                  <a:pt x="123" y="256"/>
                  <a:pt x="123" y="256"/>
                </a:cubicBezTo>
                <a:cubicBezTo>
                  <a:pt x="133" y="281"/>
                  <a:pt x="133" y="281"/>
                  <a:pt x="133" y="281"/>
                </a:cubicBezTo>
                <a:cubicBezTo>
                  <a:pt x="134" y="284"/>
                  <a:pt x="136" y="286"/>
                  <a:pt x="138" y="288"/>
                </a:cubicBezTo>
                <a:cubicBezTo>
                  <a:pt x="180" y="345"/>
                  <a:pt x="180" y="345"/>
                  <a:pt x="180" y="345"/>
                </a:cubicBezTo>
                <a:cubicBezTo>
                  <a:pt x="183" y="349"/>
                  <a:pt x="188" y="351"/>
                  <a:pt x="192" y="351"/>
                </a:cubicBezTo>
                <a:cubicBezTo>
                  <a:pt x="195" y="351"/>
                  <a:pt x="198" y="350"/>
                  <a:pt x="201" y="348"/>
                </a:cubicBezTo>
                <a:cubicBezTo>
                  <a:pt x="207" y="343"/>
                  <a:pt x="209" y="334"/>
                  <a:pt x="204" y="328"/>
                </a:cubicBezTo>
                <a:cubicBezTo>
                  <a:pt x="162" y="272"/>
                  <a:pt x="162" y="272"/>
                  <a:pt x="162" y="272"/>
                </a:cubicBezTo>
                <a:cubicBezTo>
                  <a:pt x="153" y="225"/>
                  <a:pt x="153" y="225"/>
                  <a:pt x="153" y="225"/>
                </a:cubicBezTo>
                <a:close/>
                <a:moveTo>
                  <a:pt x="153" y="225"/>
                </a:moveTo>
                <a:cubicBezTo>
                  <a:pt x="153" y="225"/>
                  <a:pt x="153" y="225"/>
                  <a:pt x="153" y="225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35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roup 137"/>
          <p:cNvGrpSpPr/>
          <p:nvPr/>
        </p:nvGrpSpPr>
        <p:grpSpPr>
          <a:xfrm>
            <a:off x="7201545" y="1237128"/>
            <a:ext cx="3791262" cy="4383743"/>
            <a:chOff x="1143000" y="2085582"/>
            <a:chExt cx="3791756" cy="4384314"/>
          </a:xfrm>
        </p:grpSpPr>
        <p:grpSp>
          <p:nvGrpSpPr>
            <p:cNvPr id="124" name="Group 123"/>
            <p:cNvGrpSpPr/>
            <p:nvPr/>
          </p:nvGrpSpPr>
          <p:grpSpPr>
            <a:xfrm>
              <a:off x="3499023" y="2699446"/>
              <a:ext cx="583426" cy="582411"/>
              <a:chOff x="3595519" y="2699446"/>
              <a:chExt cx="583426" cy="582411"/>
            </a:xfrm>
            <a:solidFill>
              <a:schemeClr val="accent3"/>
            </a:solidFill>
          </p:grpSpPr>
          <p:sp>
            <p:nvSpPr>
              <p:cNvPr id="83" name="Freeform 196"/>
              <p:cNvSpPr>
                <a:spLocks/>
              </p:cNvSpPr>
              <p:nvPr/>
            </p:nvSpPr>
            <p:spPr bwMode="auto">
              <a:xfrm>
                <a:off x="3641179" y="2744091"/>
                <a:ext cx="493121" cy="491092"/>
              </a:xfrm>
              <a:custGeom>
                <a:avLst/>
                <a:gdLst>
                  <a:gd name="T0" fmla="*/ 243 w 623"/>
                  <a:gd name="T1" fmla="*/ 585 h 622"/>
                  <a:gd name="T2" fmla="*/ 585 w 623"/>
                  <a:gd name="T3" fmla="*/ 380 h 622"/>
                  <a:gd name="T4" fmla="*/ 380 w 623"/>
                  <a:gd name="T5" fmla="*/ 38 h 622"/>
                  <a:gd name="T6" fmla="*/ 38 w 623"/>
                  <a:gd name="T7" fmla="*/ 243 h 622"/>
                  <a:gd name="T8" fmla="*/ 243 w 623"/>
                  <a:gd name="T9" fmla="*/ 585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3" h="622">
                    <a:moveTo>
                      <a:pt x="243" y="585"/>
                    </a:moveTo>
                    <a:cubicBezTo>
                      <a:pt x="394" y="622"/>
                      <a:pt x="547" y="531"/>
                      <a:pt x="585" y="380"/>
                    </a:cubicBezTo>
                    <a:cubicBezTo>
                      <a:pt x="623" y="229"/>
                      <a:pt x="531" y="76"/>
                      <a:pt x="380" y="38"/>
                    </a:cubicBezTo>
                    <a:cubicBezTo>
                      <a:pt x="229" y="0"/>
                      <a:pt x="76" y="92"/>
                      <a:pt x="38" y="243"/>
                    </a:cubicBezTo>
                    <a:cubicBezTo>
                      <a:pt x="0" y="394"/>
                      <a:pt x="92" y="547"/>
                      <a:pt x="243" y="5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85" name="Freeform 198"/>
              <p:cNvSpPr>
                <a:spLocks/>
              </p:cNvSpPr>
              <p:nvPr/>
            </p:nvSpPr>
            <p:spPr bwMode="auto">
              <a:xfrm>
                <a:off x="3595519" y="2902377"/>
                <a:ext cx="129876" cy="145096"/>
              </a:xfrm>
              <a:custGeom>
                <a:avLst/>
                <a:gdLst>
                  <a:gd name="T0" fmla="*/ 115 w 128"/>
                  <a:gd name="T1" fmla="*/ 143 h 143"/>
                  <a:gd name="T2" fmla="*/ 128 w 128"/>
                  <a:gd name="T3" fmla="*/ 0 h 143"/>
                  <a:gd name="T4" fmla="*/ 6 w 128"/>
                  <a:gd name="T5" fmla="*/ 27 h 143"/>
                  <a:gd name="T6" fmla="*/ 0 w 128"/>
                  <a:gd name="T7" fmla="*/ 95 h 143"/>
                  <a:gd name="T8" fmla="*/ 115 w 128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3">
                    <a:moveTo>
                      <a:pt x="115" y="143"/>
                    </a:moveTo>
                    <a:lnTo>
                      <a:pt x="128" y="0"/>
                    </a:lnTo>
                    <a:lnTo>
                      <a:pt x="6" y="27"/>
                    </a:lnTo>
                    <a:lnTo>
                      <a:pt x="0" y="95"/>
                    </a:lnTo>
                    <a:lnTo>
                      <a:pt x="115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86" name="Freeform 199"/>
              <p:cNvSpPr>
                <a:spLocks/>
              </p:cNvSpPr>
              <p:nvPr/>
            </p:nvSpPr>
            <p:spPr bwMode="auto">
              <a:xfrm>
                <a:off x="3798449" y="3152996"/>
                <a:ext cx="146110" cy="128861"/>
              </a:xfrm>
              <a:custGeom>
                <a:avLst/>
                <a:gdLst>
                  <a:gd name="T0" fmla="*/ 0 w 144"/>
                  <a:gd name="T1" fmla="*/ 0 h 127"/>
                  <a:gd name="T2" fmla="*/ 144 w 144"/>
                  <a:gd name="T3" fmla="*/ 12 h 127"/>
                  <a:gd name="T4" fmla="*/ 95 w 144"/>
                  <a:gd name="T5" fmla="*/ 127 h 127"/>
                  <a:gd name="T6" fmla="*/ 27 w 144"/>
                  <a:gd name="T7" fmla="*/ 121 h 127"/>
                  <a:gd name="T8" fmla="*/ 0 w 144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27">
                    <a:moveTo>
                      <a:pt x="0" y="0"/>
                    </a:moveTo>
                    <a:lnTo>
                      <a:pt x="144" y="12"/>
                    </a:lnTo>
                    <a:lnTo>
                      <a:pt x="95" y="127"/>
                    </a:lnTo>
                    <a:lnTo>
                      <a:pt x="27" y="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87" name="Freeform 200"/>
              <p:cNvSpPr>
                <a:spLocks/>
              </p:cNvSpPr>
              <p:nvPr/>
            </p:nvSpPr>
            <p:spPr bwMode="auto">
              <a:xfrm>
                <a:off x="4049069" y="2931802"/>
                <a:ext cx="129876" cy="146110"/>
              </a:xfrm>
              <a:custGeom>
                <a:avLst/>
                <a:gdLst>
                  <a:gd name="T0" fmla="*/ 14 w 128"/>
                  <a:gd name="T1" fmla="*/ 0 h 144"/>
                  <a:gd name="T2" fmla="*/ 0 w 128"/>
                  <a:gd name="T3" fmla="*/ 144 h 144"/>
                  <a:gd name="T4" fmla="*/ 122 w 128"/>
                  <a:gd name="T5" fmla="*/ 117 h 144"/>
                  <a:gd name="T6" fmla="*/ 128 w 128"/>
                  <a:gd name="T7" fmla="*/ 49 h 144"/>
                  <a:gd name="T8" fmla="*/ 14 w 128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44">
                    <a:moveTo>
                      <a:pt x="14" y="0"/>
                    </a:moveTo>
                    <a:lnTo>
                      <a:pt x="0" y="144"/>
                    </a:lnTo>
                    <a:lnTo>
                      <a:pt x="122" y="117"/>
                    </a:lnTo>
                    <a:lnTo>
                      <a:pt x="128" y="49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88" name="Freeform 201"/>
              <p:cNvSpPr>
                <a:spLocks/>
              </p:cNvSpPr>
              <p:nvPr/>
            </p:nvSpPr>
            <p:spPr bwMode="auto">
              <a:xfrm>
                <a:off x="3830918" y="2699446"/>
                <a:ext cx="146110" cy="129876"/>
              </a:xfrm>
              <a:custGeom>
                <a:avLst/>
                <a:gdLst>
                  <a:gd name="T0" fmla="*/ 144 w 144"/>
                  <a:gd name="T1" fmla="*/ 128 h 128"/>
                  <a:gd name="T2" fmla="*/ 0 w 144"/>
                  <a:gd name="T3" fmla="*/ 115 h 128"/>
                  <a:gd name="T4" fmla="*/ 49 w 144"/>
                  <a:gd name="T5" fmla="*/ 0 h 128"/>
                  <a:gd name="T6" fmla="*/ 117 w 144"/>
                  <a:gd name="T7" fmla="*/ 7 h 128"/>
                  <a:gd name="T8" fmla="*/ 144 w 144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28">
                    <a:moveTo>
                      <a:pt x="144" y="128"/>
                    </a:moveTo>
                    <a:lnTo>
                      <a:pt x="0" y="115"/>
                    </a:lnTo>
                    <a:lnTo>
                      <a:pt x="49" y="0"/>
                    </a:lnTo>
                    <a:lnTo>
                      <a:pt x="117" y="7"/>
                    </a:lnTo>
                    <a:lnTo>
                      <a:pt x="144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89" name="Freeform 202"/>
              <p:cNvSpPr>
                <a:spLocks/>
              </p:cNvSpPr>
              <p:nvPr/>
            </p:nvSpPr>
            <p:spPr bwMode="auto">
              <a:xfrm>
                <a:off x="3642193" y="3042399"/>
                <a:ext cx="162344" cy="160315"/>
              </a:xfrm>
              <a:custGeom>
                <a:avLst/>
                <a:gdLst>
                  <a:gd name="T0" fmla="*/ 160 w 160"/>
                  <a:gd name="T1" fmla="*/ 111 h 158"/>
                  <a:gd name="T2" fmla="*/ 68 w 160"/>
                  <a:gd name="T3" fmla="*/ 0 h 158"/>
                  <a:gd name="T4" fmla="*/ 0 w 160"/>
                  <a:gd name="T5" fmla="*/ 105 h 158"/>
                  <a:gd name="T6" fmla="*/ 44 w 160"/>
                  <a:gd name="T7" fmla="*/ 158 h 158"/>
                  <a:gd name="T8" fmla="*/ 160 w 160"/>
                  <a:gd name="T9" fmla="*/ 11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58">
                    <a:moveTo>
                      <a:pt x="160" y="111"/>
                    </a:moveTo>
                    <a:lnTo>
                      <a:pt x="68" y="0"/>
                    </a:lnTo>
                    <a:lnTo>
                      <a:pt x="0" y="105"/>
                    </a:lnTo>
                    <a:lnTo>
                      <a:pt x="44" y="158"/>
                    </a:lnTo>
                    <a:lnTo>
                      <a:pt x="160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90" name="Freeform 203"/>
              <p:cNvSpPr>
                <a:spLocks/>
              </p:cNvSpPr>
              <p:nvPr/>
            </p:nvSpPr>
            <p:spPr bwMode="auto">
              <a:xfrm>
                <a:off x="3938471" y="3073854"/>
                <a:ext cx="161329" cy="162344"/>
              </a:xfrm>
              <a:custGeom>
                <a:avLst/>
                <a:gdLst>
                  <a:gd name="T0" fmla="*/ 0 w 159"/>
                  <a:gd name="T1" fmla="*/ 92 h 160"/>
                  <a:gd name="T2" fmla="*/ 111 w 159"/>
                  <a:gd name="T3" fmla="*/ 0 h 160"/>
                  <a:gd name="T4" fmla="*/ 159 w 159"/>
                  <a:gd name="T5" fmla="*/ 116 h 160"/>
                  <a:gd name="T6" fmla="*/ 106 w 159"/>
                  <a:gd name="T7" fmla="*/ 160 h 160"/>
                  <a:gd name="T8" fmla="*/ 0 w 159"/>
                  <a:gd name="T9" fmla="*/ 9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60">
                    <a:moveTo>
                      <a:pt x="0" y="92"/>
                    </a:moveTo>
                    <a:lnTo>
                      <a:pt x="111" y="0"/>
                    </a:lnTo>
                    <a:lnTo>
                      <a:pt x="159" y="116"/>
                    </a:lnTo>
                    <a:lnTo>
                      <a:pt x="106" y="160"/>
                    </a:lnTo>
                    <a:lnTo>
                      <a:pt x="0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91" name="Freeform 204"/>
              <p:cNvSpPr>
                <a:spLocks/>
              </p:cNvSpPr>
              <p:nvPr/>
            </p:nvSpPr>
            <p:spPr bwMode="auto">
              <a:xfrm>
                <a:off x="3969926" y="2777575"/>
                <a:ext cx="162344" cy="160315"/>
              </a:xfrm>
              <a:custGeom>
                <a:avLst/>
                <a:gdLst>
                  <a:gd name="T0" fmla="*/ 0 w 160"/>
                  <a:gd name="T1" fmla="*/ 47 h 158"/>
                  <a:gd name="T2" fmla="*/ 92 w 160"/>
                  <a:gd name="T3" fmla="*/ 158 h 158"/>
                  <a:gd name="T4" fmla="*/ 160 w 160"/>
                  <a:gd name="T5" fmla="*/ 53 h 158"/>
                  <a:gd name="T6" fmla="*/ 116 w 160"/>
                  <a:gd name="T7" fmla="*/ 0 h 158"/>
                  <a:gd name="T8" fmla="*/ 0 w 160"/>
                  <a:gd name="T9" fmla="*/ 4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58">
                    <a:moveTo>
                      <a:pt x="0" y="47"/>
                    </a:moveTo>
                    <a:lnTo>
                      <a:pt x="92" y="158"/>
                    </a:lnTo>
                    <a:lnTo>
                      <a:pt x="160" y="53"/>
                    </a:lnTo>
                    <a:lnTo>
                      <a:pt x="116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92" name="Freeform 205"/>
              <p:cNvSpPr>
                <a:spLocks/>
              </p:cNvSpPr>
              <p:nvPr/>
            </p:nvSpPr>
            <p:spPr bwMode="auto">
              <a:xfrm>
                <a:off x="3675677" y="2745106"/>
                <a:ext cx="160315" cy="161330"/>
              </a:xfrm>
              <a:custGeom>
                <a:avLst/>
                <a:gdLst>
                  <a:gd name="T0" fmla="*/ 158 w 158"/>
                  <a:gd name="T1" fmla="*/ 67 h 159"/>
                  <a:gd name="T2" fmla="*/ 48 w 158"/>
                  <a:gd name="T3" fmla="*/ 159 h 159"/>
                  <a:gd name="T4" fmla="*/ 0 w 158"/>
                  <a:gd name="T5" fmla="*/ 44 h 159"/>
                  <a:gd name="T6" fmla="*/ 53 w 158"/>
                  <a:gd name="T7" fmla="*/ 0 h 159"/>
                  <a:gd name="T8" fmla="*/ 158 w 158"/>
                  <a:gd name="T9" fmla="*/ 6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158" y="67"/>
                    </a:moveTo>
                    <a:lnTo>
                      <a:pt x="48" y="159"/>
                    </a:lnTo>
                    <a:lnTo>
                      <a:pt x="0" y="44"/>
                    </a:lnTo>
                    <a:lnTo>
                      <a:pt x="53" y="0"/>
                    </a:lnTo>
                    <a:lnTo>
                      <a:pt x="15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2552352" y="3181407"/>
              <a:ext cx="1674176" cy="1672147"/>
              <a:chOff x="2648848" y="3181407"/>
              <a:chExt cx="1674176" cy="1672147"/>
            </a:xfrm>
            <a:solidFill>
              <a:schemeClr val="accent2"/>
            </a:solidFill>
          </p:grpSpPr>
          <p:sp>
            <p:nvSpPr>
              <p:cNvPr id="9" name="Freeform 122"/>
              <p:cNvSpPr>
                <a:spLocks/>
              </p:cNvSpPr>
              <p:nvPr/>
            </p:nvSpPr>
            <p:spPr bwMode="auto">
              <a:xfrm>
                <a:off x="2687405" y="3220978"/>
                <a:ext cx="1597063" cy="1594019"/>
              </a:xfrm>
              <a:custGeom>
                <a:avLst/>
                <a:gdLst>
                  <a:gd name="T0" fmla="*/ 215 w 2018"/>
                  <a:gd name="T1" fmla="*/ 1398 h 2018"/>
                  <a:gd name="T2" fmla="*/ 1398 w 2018"/>
                  <a:gd name="T3" fmla="*/ 1803 h 2018"/>
                  <a:gd name="T4" fmla="*/ 1803 w 2018"/>
                  <a:gd name="T5" fmla="*/ 620 h 2018"/>
                  <a:gd name="T6" fmla="*/ 620 w 2018"/>
                  <a:gd name="T7" fmla="*/ 215 h 2018"/>
                  <a:gd name="T8" fmla="*/ 215 w 2018"/>
                  <a:gd name="T9" fmla="*/ 1398 h 2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8" h="2018">
                    <a:moveTo>
                      <a:pt x="215" y="1398"/>
                    </a:moveTo>
                    <a:cubicBezTo>
                      <a:pt x="430" y="1837"/>
                      <a:pt x="960" y="2018"/>
                      <a:pt x="1398" y="1803"/>
                    </a:cubicBezTo>
                    <a:cubicBezTo>
                      <a:pt x="1837" y="1588"/>
                      <a:pt x="2018" y="1058"/>
                      <a:pt x="1803" y="620"/>
                    </a:cubicBezTo>
                    <a:cubicBezTo>
                      <a:pt x="1588" y="181"/>
                      <a:pt x="1058" y="0"/>
                      <a:pt x="620" y="215"/>
                    </a:cubicBezTo>
                    <a:cubicBezTo>
                      <a:pt x="181" y="430"/>
                      <a:pt x="0" y="960"/>
                      <a:pt x="215" y="13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1" name="Freeform 124"/>
              <p:cNvSpPr>
                <a:spLocks/>
              </p:cNvSpPr>
              <p:nvPr/>
            </p:nvSpPr>
            <p:spPr bwMode="auto">
              <a:xfrm>
                <a:off x="3069929" y="3243300"/>
                <a:ext cx="247575" cy="275985"/>
              </a:xfrm>
              <a:custGeom>
                <a:avLst/>
                <a:gdLst>
                  <a:gd name="T0" fmla="*/ 47 w 244"/>
                  <a:gd name="T1" fmla="*/ 272 h 272"/>
                  <a:gd name="T2" fmla="*/ 244 w 244"/>
                  <a:gd name="T3" fmla="*/ 175 h 272"/>
                  <a:gd name="T4" fmla="*/ 94 w 244"/>
                  <a:gd name="T5" fmla="*/ 0 h 272"/>
                  <a:gd name="T6" fmla="*/ 0 w 244"/>
                  <a:gd name="T7" fmla="*/ 46 h 272"/>
                  <a:gd name="T8" fmla="*/ 47 w 244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272">
                    <a:moveTo>
                      <a:pt x="47" y="272"/>
                    </a:moveTo>
                    <a:lnTo>
                      <a:pt x="244" y="175"/>
                    </a:lnTo>
                    <a:lnTo>
                      <a:pt x="94" y="0"/>
                    </a:lnTo>
                    <a:lnTo>
                      <a:pt x="0" y="46"/>
                    </a:lnTo>
                    <a:lnTo>
                      <a:pt x="47" y="2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2" name="Freeform 125"/>
              <p:cNvSpPr>
                <a:spLocks/>
              </p:cNvSpPr>
              <p:nvPr/>
            </p:nvSpPr>
            <p:spPr bwMode="auto">
              <a:xfrm>
                <a:off x="2710742" y="4185913"/>
                <a:ext cx="275986" cy="247575"/>
              </a:xfrm>
              <a:custGeom>
                <a:avLst/>
                <a:gdLst>
                  <a:gd name="T0" fmla="*/ 175 w 272"/>
                  <a:gd name="T1" fmla="*/ 0 h 244"/>
                  <a:gd name="T2" fmla="*/ 272 w 272"/>
                  <a:gd name="T3" fmla="*/ 197 h 244"/>
                  <a:gd name="T4" fmla="*/ 46 w 272"/>
                  <a:gd name="T5" fmla="*/ 244 h 244"/>
                  <a:gd name="T6" fmla="*/ 0 w 272"/>
                  <a:gd name="T7" fmla="*/ 150 h 244"/>
                  <a:gd name="T8" fmla="*/ 175 w 272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244">
                    <a:moveTo>
                      <a:pt x="175" y="0"/>
                    </a:moveTo>
                    <a:lnTo>
                      <a:pt x="272" y="197"/>
                    </a:lnTo>
                    <a:lnTo>
                      <a:pt x="46" y="244"/>
                    </a:lnTo>
                    <a:lnTo>
                      <a:pt x="0" y="150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" name="Freeform 126"/>
              <p:cNvSpPr>
                <a:spLocks/>
              </p:cNvSpPr>
              <p:nvPr/>
            </p:nvSpPr>
            <p:spPr bwMode="auto">
              <a:xfrm>
                <a:off x="3654369" y="4516690"/>
                <a:ext cx="247575" cy="275985"/>
              </a:xfrm>
              <a:custGeom>
                <a:avLst/>
                <a:gdLst>
                  <a:gd name="T0" fmla="*/ 198 w 244"/>
                  <a:gd name="T1" fmla="*/ 0 h 272"/>
                  <a:gd name="T2" fmla="*/ 0 w 244"/>
                  <a:gd name="T3" fmla="*/ 96 h 272"/>
                  <a:gd name="T4" fmla="*/ 151 w 244"/>
                  <a:gd name="T5" fmla="*/ 272 h 272"/>
                  <a:gd name="T6" fmla="*/ 244 w 244"/>
                  <a:gd name="T7" fmla="*/ 226 h 272"/>
                  <a:gd name="T8" fmla="*/ 198 w 244"/>
                  <a:gd name="T9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272">
                    <a:moveTo>
                      <a:pt x="198" y="0"/>
                    </a:moveTo>
                    <a:lnTo>
                      <a:pt x="0" y="96"/>
                    </a:lnTo>
                    <a:lnTo>
                      <a:pt x="151" y="272"/>
                    </a:lnTo>
                    <a:lnTo>
                      <a:pt x="244" y="226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auto">
              <a:xfrm>
                <a:off x="3985145" y="3602487"/>
                <a:ext cx="277000" cy="246561"/>
              </a:xfrm>
              <a:custGeom>
                <a:avLst/>
                <a:gdLst>
                  <a:gd name="T0" fmla="*/ 97 w 273"/>
                  <a:gd name="T1" fmla="*/ 243 h 243"/>
                  <a:gd name="T2" fmla="*/ 0 w 273"/>
                  <a:gd name="T3" fmla="*/ 46 h 243"/>
                  <a:gd name="T4" fmla="*/ 226 w 273"/>
                  <a:gd name="T5" fmla="*/ 0 h 243"/>
                  <a:gd name="T6" fmla="*/ 273 w 273"/>
                  <a:gd name="T7" fmla="*/ 93 h 243"/>
                  <a:gd name="T8" fmla="*/ 97 w 273"/>
                  <a:gd name="T9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43">
                    <a:moveTo>
                      <a:pt x="97" y="243"/>
                    </a:moveTo>
                    <a:lnTo>
                      <a:pt x="0" y="46"/>
                    </a:lnTo>
                    <a:lnTo>
                      <a:pt x="226" y="0"/>
                    </a:lnTo>
                    <a:lnTo>
                      <a:pt x="273" y="93"/>
                    </a:lnTo>
                    <a:lnTo>
                      <a:pt x="97" y="2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auto">
              <a:xfrm>
                <a:off x="2678273" y="3696849"/>
                <a:ext cx="264824" cy="228297"/>
              </a:xfrm>
              <a:custGeom>
                <a:avLst/>
                <a:gdLst>
                  <a:gd name="T0" fmla="*/ 190 w 261"/>
                  <a:gd name="T1" fmla="*/ 225 h 225"/>
                  <a:gd name="T2" fmla="*/ 261 w 261"/>
                  <a:gd name="T3" fmla="*/ 17 h 225"/>
                  <a:gd name="T4" fmla="*/ 34 w 261"/>
                  <a:gd name="T5" fmla="*/ 0 h 225"/>
                  <a:gd name="T6" fmla="*/ 0 w 261"/>
                  <a:gd name="T7" fmla="*/ 100 h 225"/>
                  <a:gd name="T8" fmla="*/ 190 w 261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25">
                    <a:moveTo>
                      <a:pt x="190" y="225"/>
                    </a:moveTo>
                    <a:lnTo>
                      <a:pt x="261" y="17"/>
                    </a:lnTo>
                    <a:lnTo>
                      <a:pt x="34" y="0"/>
                    </a:lnTo>
                    <a:lnTo>
                      <a:pt x="0" y="100"/>
                    </a:lnTo>
                    <a:lnTo>
                      <a:pt x="190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auto">
              <a:xfrm>
                <a:off x="3165306" y="4560319"/>
                <a:ext cx="228297" cy="264825"/>
              </a:xfrm>
              <a:custGeom>
                <a:avLst/>
                <a:gdLst>
                  <a:gd name="T0" fmla="*/ 17 w 225"/>
                  <a:gd name="T1" fmla="*/ 0 h 261"/>
                  <a:gd name="T2" fmla="*/ 225 w 225"/>
                  <a:gd name="T3" fmla="*/ 70 h 261"/>
                  <a:gd name="T4" fmla="*/ 99 w 225"/>
                  <a:gd name="T5" fmla="*/ 261 h 261"/>
                  <a:gd name="T6" fmla="*/ 0 w 225"/>
                  <a:gd name="T7" fmla="*/ 226 h 261"/>
                  <a:gd name="T8" fmla="*/ 17 w 225"/>
                  <a:gd name="T9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61">
                    <a:moveTo>
                      <a:pt x="17" y="0"/>
                    </a:moveTo>
                    <a:lnTo>
                      <a:pt x="225" y="70"/>
                    </a:lnTo>
                    <a:lnTo>
                      <a:pt x="99" y="261"/>
                    </a:lnTo>
                    <a:lnTo>
                      <a:pt x="0" y="226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auto">
              <a:xfrm>
                <a:off x="4028776" y="4109814"/>
                <a:ext cx="264824" cy="228297"/>
              </a:xfrm>
              <a:custGeom>
                <a:avLst/>
                <a:gdLst>
                  <a:gd name="T0" fmla="*/ 71 w 261"/>
                  <a:gd name="T1" fmla="*/ 0 h 225"/>
                  <a:gd name="T2" fmla="*/ 0 w 261"/>
                  <a:gd name="T3" fmla="*/ 208 h 225"/>
                  <a:gd name="T4" fmla="*/ 228 w 261"/>
                  <a:gd name="T5" fmla="*/ 225 h 225"/>
                  <a:gd name="T6" fmla="*/ 261 w 261"/>
                  <a:gd name="T7" fmla="*/ 126 h 225"/>
                  <a:gd name="T8" fmla="*/ 71 w 261"/>
                  <a:gd name="T9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25">
                    <a:moveTo>
                      <a:pt x="71" y="0"/>
                    </a:moveTo>
                    <a:lnTo>
                      <a:pt x="0" y="208"/>
                    </a:lnTo>
                    <a:lnTo>
                      <a:pt x="228" y="225"/>
                    </a:lnTo>
                    <a:lnTo>
                      <a:pt x="261" y="126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auto">
              <a:xfrm>
                <a:off x="3578270" y="3210831"/>
                <a:ext cx="229311" cy="264825"/>
              </a:xfrm>
              <a:custGeom>
                <a:avLst/>
                <a:gdLst>
                  <a:gd name="T0" fmla="*/ 209 w 226"/>
                  <a:gd name="T1" fmla="*/ 261 h 261"/>
                  <a:gd name="T2" fmla="*/ 0 w 226"/>
                  <a:gd name="T3" fmla="*/ 190 h 261"/>
                  <a:gd name="T4" fmla="*/ 126 w 226"/>
                  <a:gd name="T5" fmla="*/ 0 h 261"/>
                  <a:gd name="T6" fmla="*/ 226 w 226"/>
                  <a:gd name="T7" fmla="*/ 34 h 261"/>
                  <a:gd name="T8" fmla="*/ 209 w 226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261">
                    <a:moveTo>
                      <a:pt x="209" y="261"/>
                    </a:moveTo>
                    <a:lnTo>
                      <a:pt x="0" y="190"/>
                    </a:lnTo>
                    <a:lnTo>
                      <a:pt x="126" y="0"/>
                    </a:lnTo>
                    <a:lnTo>
                      <a:pt x="226" y="34"/>
                    </a:lnTo>
                    <a:lnTo>
                      <a:pt x="209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auto">
              <a:xfrm>
                <a:off x="2820324" y="3429996"/>
                <a:ext cx="277000" cy="270913"/>
              </a:xfrm>
              <a:custGeom>
                <a:avLst/>
                <a:gdLst>
                  <a:gd name="T0" fmla="*/ 129 w 273"/>
                  <a:gd name="T1" fmla="*/ 267 h 267"/>
                  <a:gd name="T2" fmla="*/ 273 w 273"/>
                  <a:gd name="T3" fmla="*/ 101 h 267"/>
                  <a:gd name="T4" fmla="*/ 69 w 273"/>
                  <a:gd name="T5" fmla="*/ 0 h 267"/>
                  <a:gd name="T6" fmla="*/ 0 w 273"/>
                  <a:gd name="T7" fmla="*/ 79 h 267"/>
                  <a:gd name="T8" fmla="*/ 129 w 273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67">
                    <a:moveTo>
                      <a:pt x="129" y="267"/>
                    </a:moveTo>
                    <a:lnTo>
                      <a:pt x="273" y="101"/>
                    </a:lnTo>
                    <a:lnTo>
                      <a:pt x="69" y="0"/>
                    </a:lnTo>
                    <a:lnTo>
                      <a:pt x="0" y="79"/>
                    </a:lnTo>
                    <a:lnTo>
                      <a:pt x="129" y="2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auto">
              <a:xfrm>
                <a:off x="2897438" y="4406092"/>
                <a:ext cx="270912" cy="275985"/>
              </a:xfrm>
              <a:custGeom>
                <a:avLst/>
                <a:gdLst>
                  <a:gd name="T0" fmla="*/ 101 w 267"/>
                  <a:gd name="T1" fmla="*/ 0 h 272"/>
                  <a:gd name="T2" fmla="*/ 267 w 267"/>
                  <a:gd name="T3" fmla="*/ 144 h 272"/>
                  <a:gd name="T4" fmla="*/ 79 w 267"/>
                  <a:gd name="T5" fmla="*/ 272 h 272"/>
                  <a:gd name="T6" fmla="*/ 0 w 267"/>
                  <a:gd name="T7" fmla="*/ 204 h 272"/>
                  <a:gd name="T8" fmla="*/ 101 w 267"/>
                  <a:gd name="T9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72">
                    <a:moveTo>
                      <a:pt x="101" y="0"/>
                    </a:moveTo>
                    <a:lnTo>
                      <a:pt x="267" y="144"/>
                    </a:lnTo>
                    <a:lnTo>
                      <a:pt x="79" y="272"/>
                    </a:lnTo>
                    <a:lnTo>
                      <a:pt x="0" y="204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auto">
              <a:xfrm>
                <a:off x="3874549" y="4335066"/>
                <a:ext cx="277000" cy="270913"/>
              </a:xfrm>
              <a:custGeom>
                <a:avLst/>
                <a:gdLst>
                  <a:gd name="T0" fmla="*/ 144 w 273"/>
                  <a:gd name="T1" fmla="*/ 0 h 267"/>
                  <a:gd name="T2" fmla="*/ 0 w 273"/>
                  <a:gd name="T3" fmla="*/ 166 h 267"/>
                  <a:gd name="T4" fmla="*/ 204 w 273"/>
                  <a:gd name="T5" fmla="*/ 267 h 267"/>
                  <a:gd name="T6" fmla="*/ 273 w 273"/>
                  <a:gd name="T7" fmla="*/ 187 h 267"/>
                  <a:gd name="T8" fmla="*/ 144 w 273"/>
                  <a:gd name="T9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67">
                    <a:moveTo>
                      <a:pt x="144" y="0"/>
                    </a:moveTo>
                    <a:lnTo>
                      <a:pt x="0" y="166"/>
                    </a:lnTo>
                    <a:lnTo>
                      <a:pt x="204" y="267"/>
                    </a:lnTo>
                    <a:lnTo>
                      <a:pt x="273" y="187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22" name="Freeform 135"/>
              <p:cNvSpPr>
                <a:spLocks/>
              </p:cNvSpPr>
              <p:nvPr/>
            </p:nvSpPr>
            <p:spPr bwMode="auto">
              <a:xfrm>
                <a:off x="3803523" y="3352883"/>
                <a:ext cx="270912" cy="277000"/>
              </a:xfrm>
              <a:custGeom>
                <a:avLst/>
                <a:gdLst>
                  <a:gd name="T0" fmla="*/ 166 w 267"/>
                  <a:gd name="T1" fmla="*/ 273 h 273"/>
                  <a:gd name="T2" fmla="*/ 0 w 267"/>
                  <a:gd name="T3" fmla="*/ 129 h 273"/>
                  <a:gd name="T4" fmla="*/ 188 w 267"/>
                  <a:gd name="T5" fmla="*/ 0 h 273"/>
                  <a:gd name="T6" fmla="*/ 267 w 267"/>
                  <a:gd name="T7" fmla="*/ 69 h 273"/>
                  <a:gd name="T8" fmla="*/ 166 w 267"/>
                  <a:gd name="T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73">
                    <a:moveTo>
                      <a:pt x="166" y="273"/>
                    </a:moveTo>
                    <a:lnTo>
                      <a:pt x="0" y="129"/>
                    </a:lnTo>
                    <a:lnTo>
                      <a:pt x="188" y="0"/>
                    </a:lnTo>
                    <a:lnTo>
                      <a:pt x="267" y="69"/>
                    </a:lnTo>
                    <a:lnTo>
                      <a:pt x="166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23" name="Freeform 136"/>
              <p:cNvSpPr>
                <a:spLocks/>
              </p:cNvSpPr>
              <p:nvPr/>
            </p:nvSpPr>
            <p:spPr bwMode="auto">
              <a:xfrm>
                <a:off x="2648848" y="3949498"/>
                <a:ext cx="234384" cy="221194"/>
              </a:xfrm>
              <a:custGeom>
                <a:avLst/>
                <a:gdLst>
                  <a:gd name="T0" fmla="*/ 231 w 231"/>
                  <a:gd name="T1" fmla="*/ 218 h 218"/>
                  <a:gd name="T2" fmla="*/ 216 w 231"/>
                  <a:gd name="T3" fmla="*/ 0 h 218"/>
                  <a:gd name="T4" fmla="*/ 0 w 231"/>
                  <a:gd name="T5" fmla="*/ 72 h 218"/>
                  <a:gd name="T6" fmla="*/ 7 w 231"/>
                  <a:gd name="T7" fmla="*/ 176 h 218"/>
                  <a:gd name="T8" fmla="*/ 231 w 231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18">
                    <a:moveTo>
                      <a:pt x="231" y="218"/>
                    </a:moveTo>
                    <a:lnTo>
                      <a:pt x="216" y="0"/>
                    </a:lnTo>
                    <a:lnTo>
                      <a:pt x="0" y="72"/>
                    </a:lnTo>
                    <a:lnTo>
                      <a:pt x="7" y="176"/>
                    </a:lnTo>
                    <a:lnTo>
                      <a:pt x="231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24" name="Freeform 137"/>
              <p:cNvSpPr>
                <a:spLocks/>
              </p:cNvSpPr>
              <p:nvPr/>
            </p:nvSpPr>
            <p:spPr bwMode="auto">
              <a:xfrm>
                <a:off x="3416940" y="4620184"/>
                <a:ext cx="223224" cy="233370"/>
              </a:xfrm>
              <a:custGeom>
                <a:avLst/>
                <a:gdLst>
                  <a:gd name="T0" fmla="*/ 0 w 220"/>
                  <a:gd name="T1" fmla="*/ 15 h 230"/>
                  <a:gd name="T2" fmla="*/ 220 w 220"/>
                  <a:gd name="T3" fmla="*/ 0 h 230"/>
                  <a:gd name="T4" fmla="*/ 178 w 220"/>
                  <a:gd name="T5" fmla="*/ 223 h 230"/>
                  <a:gd name="T6" fmla="*/ 73 w 220"/>
                  <a:gd name="T7" fmla="*/ 230 h 230"/>
                  <a:gd name="T8" fmla="*/ 0 w 220"/>
                  <a:gd name="T9" fmla="*/ 1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230">
                    <a:moveTo>
                      <a:pt x="0" y="15"/>
                    </a:moveTo>
                    <a:lnTo>
                      <a:pt x="220" y="0"/>
                    </a:lnTo>
                    <a:lnTo>
                      <a:pt x="178" y="223"/>
                    </a:lnTo>
                    <a:lnTo>
                      <a:pt x="73" y="23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25" name="Freeform 138"/>
              <p:cNvSpPr>
                <a:spLocks/>
              </p:cNvSpPr>
              <p:nvPr/>
            </p:nvSpPr>
            <p:spPr bwMode="auto">
              <a:xfrm>
                <a:off x="4088640" y="3864268"/>
                <a:ext cx="234384" cy="222209"/>
              </a:xfrm>
              <a:custGeom>
                <a:avLst/>
                <a:gdLst>
                  <a:gd name="T0" fmla="*/ 0 w 231"/>
                  <a:gd name="T1" fmla="*/ 0 h 219"/>
                  <a:gd name="T2" fmla="*/ 15 w 231"/>
                  <a:gd name="T3" fmla="*/ 219 h 219"/>
                  <a:gd name="T4" fmla="*/ 231 w 231"/>
                  <a:gd name="T5" fmla="*/ 147 h 219"/>
                  <a:gd name="T6" fmla="*/ 224 w 231"/>
                  <a:gd name="T7" fmla="*/ 42 h 219"/>
                  <a:gd name="T8" fmla="*/ 0 w 231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19">
                    <a:moveTo>
                      <a:pt x="0" y="0"/>
                    </a:moveTo>
                    <a:lnTo>
                      <a:pt x="15" y="219"/>
                    </a:lnTo>
                    <a:lnTo>
                      <a:pt x="231" y="147"/>
                    </a:lnTo>
                    <a:lnTo>
                      <a:pt x="224" y="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26" name="Freeform 139"/>
              <p:cNvSpPr>
                <a:spLocks/>
              </p:cNvSpPr>
              <p:nvPr/>
            </p:nvSpPr>
            <p:spPr bwMode="auto">
              <a:xfrm>
                <a:off x="3332724" y="3181407"/>
                <a:ext cx="222209" cy="234385"/>
              </a:xfrm>
              <a:custGeom>
                <a:avLst/>
                <a:gdLst>
                  <a:gd name="T0" fmla="*/ 219 w 219"/>
                  <a:gd name="T1" fmla="*/ 216 h 231"/>
                  <a:gd name="T2" fmla="*/ 0 w 219"/>
                  <a:gd name="T3" fmla="*/ 231 h 231"/>
                  <a:gd name="T4" fmla="*/ 42 w 219"/>
                  <a:gd name="T5" fmla="*/ 7 h 231"/>
                  <a:gd name="T6" fmla="*/ 146 w 219"/>
                  <a:gd name="T7" fmla="*/ 0 h 231"/>
                  <a:gd name="T8" fmla="*/ 219 w 219"/>
                  <a:gd name="T9" fmla="*/ 21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31">
                    <a:moveTo>
                      <a:pt x="219" y="216"/>
                    </a:moveTo>
                    <a:lnTo>
                      <a:pt x="0" y="231"/>
                    </a:lnTo>
                    <a:lnTo>
                      <a:pt x="42" y="7"/>
                    </a:lnTo>
                    <a:lnTo>
                      <a:pt x="146" y="0"/>
                    </a:lnTo>
                    <a:lnTo>
                      <a:pt x="219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</p:grpSp>
        <p:sp>
          <p:nvSpPr>
            <p:cNvPr id="3" name="Freeform 116"/>
            <p:cNvSpPr>
              <a:spLocks/>
            </p:cNvSpPr>
            <p:nvPr/>
          </p:nvSpPr>
          <p:spPr bwMode="auto">
            <a:xfrm>
              <a:off x="3557873" y="4773396"/>
              <a:ext cx="1376883" cy="1691426"/>
            </a:xfrm>
            <a:custGeom>
              <a:avLst/>
              <a:gdLst>
                <a:gd name="T0" fmla="*/ 1727 w 1739"/>
                <a:gd name="T1" fmla="*/ 0 h 2140"/>
                <a:gd name="T2" fmla="*/ 793 w 1739"/>
                <a:gd name="T3" fmla="*/ 0 h 2140"/>
                <a:gd name="T4" fmla="*/ 457 w 1739"/>
                <a:gd name="T5" fmla="*/ 464 h 2140"/>
                <a:gd name="T6" fmla="*/ 451 w 1739"/>
                <a:gd name="T7" fmla="*/ 467 h 2140"/>
                <a:gd name="T8" fmla="*/ 96 w 1739"/>
                <a:gd name="T9" fmla="*/ 585 h 2140"/>
                <a:gd name="T10" fmla="*/ 16 w 1739"/>
                <a:gd name="T11" fmla="*/ 729 h 2140"/>
                <a:gd name="T12" fmla="*/ 156 w 1739"/>
                <a:gd name="T13" fmla="*/ 810 h 2140"/>
                <a:gd name="T14" fmla="*/ 623 w 1739"/>
                <a:gd name="T15" fmla="*/ 641 h 2140"/>
                <a:gd name="T16" fmla="*/ 832 w 1739"/>
                <a:gd name="T17" fmla="*/ 398 h 2140"/>
                <a:gd name="T18" fmla="*/ 853 w 1739"/>
                <a:gd name="T19" fmla="*/ 406 h 2140"/>
                <a:gd name="T20" fmla="*/ 852 w 1739"/>
                <a:gd name="T21" fmla="*/ 1124 h 2140"/>
                <a:gd name="T22" fmla="*/ 852 w 1739"/>
                <a:gd name="T23" fmla="*/ 1191 h 2140"/>
                <a:gd name="T24" fmla="*/ 852 w 1739"/>
                <a:gd name="T25" fmla="*/ 2008 h 2140"/>
                <a:gd name="T26" fmla="*/ 989 w 1739"/>
                <a:gd name="T27" fmla="*/ 2140 h 2140"/>
                <a:gd name="T28" fmla="*/ 990 w 1739"/>
                <a:gd name="T29" fmla="*/ 2140 h 2140"/>
                <a:gd name="T30" fmla="*/ 1127 w 1739"/>
                <a:gd name="T31" fmla="*/ 2008 h 2140"/>
                <a:gd name="T32" fmla="*/ 1127 w 1739"/>
                <a:gd name="T33" fmla="*/ 1204 h 2140"/>
                <a:gd name="T34" fmla="*/ 1140 w 1739"/>
                <a:gd name="T35" fmla="*/ 1192 h 2140"/>
                <a:gd name="T36" fmla="*/ 1172 w 1739"/>
                <a:gd name="T37" fmla="*/ 1192 h 2140"/>
                <a:gd name="T38" fmla="*/ 1184 w 1739"/>
                <a:gd name="T39" fmla="*/ 1204 h 2140"/>
                <a:gd name="T40" fmla="*/ 1184 w 1739"/>
                <a:gd name="T41" fmla="*/ 2008 h 2140"/>
                <a:gd name="T42" fmla="*/ 1319 w 1739"/>
                <a:gd name="T43" fmla="*/ 2140 h 2140"/>
                <a:gd name="T44" fmla="*/ 1321 w 1739"/>
                <a:gd name="T45" fmla="*/ 2140 h 2140"/>
                <a:gd name="T46" fmla="*/ 1456 w 1739"/>
                <a:gd name="T47" fmla="*/ 2008 h 2140"/>
                <a:gd name="T48" fmla="*/ 1456 w 1739"/>
                <a:gd name="T49" fmla="*/ 1191 h 2140"/>
                <a:gd name="T50" fmla="*/ 1456 w 1739"/>
                <a:gd name="T51" fmla="*/ 1124 h 2140"/>
                <a:gd name="T52" fmla="*/ 1456 w 1739"/>
                <a:gd name="T53" fmla="*/ 388 h 2140"/>
                <a:gd name="T54" fmla="*/ 1476 w 1739"/>
                <a:gd name="T55" fmla="*/ 370 h 2140"/>
                <a:gd name="T56" fmla="*/ 1476 w 1739"/>
                <a:gd name="T57" fmla="*/ 370 h 2140"/>
                <a:gd name="T58" fmla="*/ 1492 w 1739"/>
                <a:gd name="T59" fmla="*/ 388 h 2140"/>
                <a:gd name="T60" fmla="*/ 1492 w 1739"/>
                <a:gd name="T61" fmla="*/ 997 h 2140"/>
                <a:gd name="T62" fmla="*/ 1616 w 1739"/>
                <a:gd name="T63" fmla="*/ 1115 h 2140"/>
                <a:gd name="T64" fmla="*/ 1739 w 1739"/>
                <a:gd name="T65" fmla="*/ 997 h 2140"/>
                <a:gd name="T66" fmla="*/ 1739 w 1739"/>
                <a:gd name="T67" fmla="*/ 455 h 2140"/>
                <a:gd name="T68" fmla="*/ 1739 w 1739"/>
                <a:gd name="T69" fmla="*/ 309 h 2140"/>
                <a:gd name="T70" fmla="*/ 1739 w 1739"/>
                <a:gd name="T71" fmla="*/ 12 h 2140"/>
                <a:gd name="T72" fmla="*/ 1727 w 1739"/>
                <a:gd name="T73" fmla="*/ 0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39" h="2140">
                  <a:moveTo>
                    <a:pt x="1727" y="0"/>
                  </a:moveTo>
                  <a:cubicBezTo>
                    <a:pt x="793" y="0"/>
                    <a:pt x="793" y="0"/>
                    <a:pt x="793" y="0"/>
                  </a:cubicBezTo>
                  <a:cubicBezTo>
                    <a:pt x="457" y="464"/>
                    <a:pt x="457" y="464"/>
                    <a:pt x="457" y="464"/>
                  </a:cubicBezTo>
                  <a:cubicBezTo>
                    <a:pt x="455" y="465"/>
                    <a:pt x="453" y="467"/>
                    <a:pt x="451" y="467"/>
                  </a:cubicBezTo>
                  <a:cubicBezTo>
                    <a:pt x="409" y="482"/>
                    <a:pt x="97" y="585"/>
                    <a:pt x="96" y="585"/>
                  </a:cubicBezTo>
                  <a:cubicBezTo>
                    <a:pt x="36" y="602"/>
                    <a:pt x="0" y="667"/>
                    <a:pt x="16" y="729"/>
                  </a:cubicBezTo>
                  <a:cubicBezTo>
                    <a:pt x="32" y="791"/>
                    <a:pt x="95" y="827"/>
                    <a:pt x="156" y="810"/>
                  </a:cubicBezTo>
                  <a:cubicBezTo>
                    <a:pt x="242" y="781"/>
                    <a:pt x="599" y="666"/>
                    <a:pt x="623" y="641"/>
                  </a:cubicBezTo>
                  <a:cubicBezTo>
                    <a:pt x="623" y="640"/>
                    <a:pt x="761" y="476"/>
                    <a:pt x="832" y="398"/>
                  </a:cubicBezTo>
                  <a:cubicBezTo>
                    <a:pt x="839" y="389"/>
                    <a:pt x="853" y="395"/>
                    <a:pt x="853" y="406"/>
                  </a:cubicBezTo>
                  <a:cubicBezTo>
                    <a:pt x="852" y="1124"/>
                    <a:pt x="852" y="1124"/>
                    <a:pt x="852" y="1124"/>
                  </a:cubicBezTo>
                  <a:cubicBezTo>
                    <a:pt x="852" y="1191"/>
                    <a:pt x="852" y="1191"/>
                    <a:pt x="852" y="1191"/>
                  </a:cubicBezTo>
                  <a:cubicBezTo>
                    <a:pt x="852" y="2008"/>
                    <a:pt x="852" y="2008"/>
                    <a:pt x="852" y="2008"/>
                  </a:cubicBezTo>
                  <a:cubicBezTo>
                    <a:pt x="852" y="2080"/>
                    <a:pt x="914" y="2140"/>
                    <a:pt x="989" y="2140"/>
                  </a:cubicBezTo>
                  <a:cubicBezTo>
                    <a:pt x="990" y="2140"/>
                    <a:pt x="990" y="2140"/>
                    <a:pt x="990" y="2140"/>
                  </a:cubicBezTo>
                  <a:cubicBezTo>
                    <a:pt x="1065" y="2140"/>
                    <a:pt x="1127" y="2080"/>
                    <a:pt x="1127" y="2008"/>
                  </a:cubicBezTo>
                  <a:cubicBezTo>
                    <a:pt x="1127" y="1204"/>
                    <a:pt x="1127" y="1204"/>
                    <a:pt x="1127" y="1204"/>
                  </a:cubicBezTo>
                  <a:cubicBezTo>
                    <a:pt x="1127" y="1197"/>
                    <a:pt x="1133" y="1192"/>
                    <a:pt x="1140" y="1192"/>
                  </a:cubicBezTo>
                  <a:cubicBezTo>
                    <a:pt x="1172" y="1192"/>
                    <a:pt x="1172" y="1192"/>
                    <a:pt x="1172" y="1192"/>
                  </a:cubicBezTo>
                  <a:cubicBezTo>
                    <a:pt x="1179" y="1192"/>
                    <a:pt x="1184" y="1197"/>
                    <a:pt x="1184" y="1204"/>
                  </a:cubicBezTo>
                  <a:cubicBezTo>
                    <a:pt x="1184" y="2008"/>
                    <a:pt x="1184" y="2008"/>
                    <a:pt x="1184" y="2008"/>
                  </a:cubicBezTo>
                  <a:cubicBezTo>
                    <a:pt x="1184" y="2080"/>
                    <a:pt x="1244" y="2140"/>
                    <a:pt x="1319" y="2140"/>
                  </a:cubicBezTo>
                  <a:cubicBezTo>
                    <a:pt x="1321" y="2140"/>
                    <a:pt x="1321" y="2140"/>
                    <a:pt x="1321" y="2140"/>
                  </a:cubicBezTo>
                  <a:cubicBezTo>
                    <a:pt x="1395" y="2140"/>
                    <a:pt x="1456" y="2080"/>
                    <a:pt x="1456" y="2008"/>
                  </a:cubicBezTo>
                  <a:cubicBezTo>
                    <a:pt x="1456" y="1191"/>
                    <a:pt x="1456" y="1191"/>
                    <a:pt x="1456" y="1191"/>
                  </a:cubicBezTo>
                  <a:cubicBezTo>
                    <a:pt x="1456" y="1124"/>
                    <a:pt x="1456" y="1124"/>
                    <a:pt x="1456" y="1124"/>
                  </a:cubicBezTo>
                  <a:cubicBezTo>
                    <a:pt x="1456" y="388"/>
                    <a:pt x="1456" y="388"/>
                    <a:pt x="1456" y="388"/>
                  </a:cubicBezTo>
                  <a:cubicBezTo>
                    <a:pt x="1456" y="377"/>
                    <a:pt x="1465" y="369"/>
                    <a:pt x="1476" y="370"/>
                  </a:cubicBezTo>
                  <a:cubicBezTo>
                    <a:pt x="1476" y="370"/>
                    <a:pt x="1476" y="370"/>
                    <a:pt x="1476" y="370"/>
                  </a:cubicBezTo>
                  <a:cubicBezTo>
                    <a:pt x="1485" y="370"/>
                    <a:pt x="1492" y="379"/>
                    <a:pt x="1492" y="388"/>
                  </a:cubicBezTo>
                  <a:cubicBezTo>
                    <a:pt x="1492" y="997"/>
                    <a:pt x="1492" y="997"/>
                    <a:pt x="1492" y="997"/>
                  </a:cubicBezTo>
                  <a:cubicBezTo>
                    <a:pt x="1492" y="1062"/>
                    <a:pt x="1549" y="1115"/>
                    <a:pt x="1616" y="1115"/>
                  </a:cubicBezTo>
                  <a:cubicBezTo>
                    <a:pt x="1683" y="1115"/>
                    <a:pt x="1739" y="1062"/>
                    <a:pt x="1739" y="997"/>
                  </a:cubicBezTo>
                  <a:cubicBezTo>
                    <a:pt x="1739" y="455"/>
                    <a:pt x="1739" y="455"/>
                    <a:pt x="1739" y="455"/>
                  </a:cubicBezTo>
                  <a:cubicBezTo>
                    <a:pt x="1739" y="309"/>
                    <a:pt x="1739" y="309"/>
                    <a:pt x="1739" y="309"/>
                  </a:cubicBezTo>
                  <a:cubicBezTo>
                    <a:pt x="1739" y="12"/>
                    <a:pt x="1739" y="12"/>
                    <a:pt x="1739" y="12"/>
                  </a:cubicBezTo>
                  <a:cubicBezTo>
                    <a:pt x="1739" y="6"/>
                    <a:pt x="1734" y="0"/>
                    <a:pt x="1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4" name="Oval 117"/>
            <p:cNvSpPr>
              <a:spLocks noChangeArrowheads="1"/>
            </p:cNvSpPr>
            <p:nvPr/>
          </p:nvSpPr>
          <p:spPr bwMode="auto">
            <a:xfrm>
              <a:off x="1370282" y="4279261"/>
              <a:ext cx="423110" cy="4231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5" name="Freeform 118"/>
            <p:cNvSpPr>
              <a:spLocks/>
            </p:cNvSpPr>
            <p:nvPr/>
          </p:nvSpPr>
          <p:spPr bwMode="auto">
            <a:xfrm>
              <a:off x="1143000" y="4214323"/>
              <a:ext cx="1178011" cy="2255573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6" name="Freeform 119"/>
            <p:cNvSpPr>
              <a:spLocks/>
            </p:cNvSpPr>
            <p:nvPr/>
          </p:nvSpPr>
          <p:spPr bwMode="auto">
            <a:xfrm>
              <a:off x="1312447" y="4154458"/>
              <a:ext cx="563132" cy="296279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7" name="Freeform 120"/>
            <p:cNvSpPr>
              <a:spLocks noEditPoints="1"/>
            </p:cNvSpPr>
            <p:nvPr/>
          </p:nvSpPr>
          <p:spPr bwMode="auto">
            <a:xfrm>
              <a:off x="1289109" y="4131122"/>
              <a:ext cx="609806" cy="341938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" name="Oval 121"/>
            <p:cNvSpPr>
              <a:spLocks noChangeArrowheads="1"/>
            </p:cNvSpPr>
            <p:nvPr/>
          </p:nvSpPr>
          <p:spPr bwMode="auto">
            <a:xfrm>
              <a:off x="4275232" y="4282304"/>
              <a:ext cx="423110" cy="4231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" name="Freeform 123"/>
            <p:cNvSpPr>
              <a:spLocks/>
            </p:cNvSpPr>
            <p:nvPr/>
          </p:nvSpPr>
          <p:spPr bwMode="auto">
            <a:xfrm>
              <a:off x="2775576" y="3404630"/>
              <a:ext cx="1227730" cy="1226715"/>
            </a:xfrm>
            <a:custGeom>
              <a:avLst/>
              <a:gdLst>
                <a:gd name="T0" fmla="*/ 165 w 1552"/>
                <a:gd name="T1" fmla="*/ 1075 h 1552"/>
                <a:gd name="T2" fmla="*/ 1076 w 1552"/>
                <a:gd name="T3" fmla="*/ 1387 h 1552"/>
                <a:gd name="T4" fmla="*/ 1387 w 1552"/>
                <a:gd name="T5" fmla="*/ 477 h 1552"/>
                <a:gd name="T6" fmla="*/ 477 w 1552"/>
                <a:gd name="T7" fmla="*/ 165 h 1552"/>
                <a:gd name="T8" fmla="*/ 165 w 1552"/>
                <a:gd name="T9" fmla="*/ 1075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552">
                  <a:moveTo>
                    <a:pt x="165" y="1075"/>
                  </a:moveTo>
                  <a:cubicBezTo>
                    <a:pt x="331" y="1413"/>
                    <a:pt x="738" y="1552"/>
                    <a:pt x="1076" y="1387"/>
                  </a:cubicBezTo>
                  <a:cubicBezTo>
                    <a:pt x="1413" y="1221"/>
                    <a:pt x="1552" y="814"/>
                    <a:pt x="1387" y="477"/>
                  </a:cubicBezTo>
                  <a:cubicBezTo>
                    <a:pt x="1222" y="139"/>
                    <a:pt x="814" y="0"/>
                    <a:pt x="477" y="165"/>
                  </a:cubicBezTo>
                  <a:cubicBezTo>
                    <a:pt x="139" y="331"/>
                    <a:pt x="0" y="738"/>
                    <a:pt x="165" y="107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7" name="Freeform 140"/>
            <p:cNvSpPr>
              <a:spLocks/>
            </p:cNvSpPr>
            <p:nvPr/>
          </p:nvSpPr>
          <p:spPr bwMode="auto">
            <a:xfrm>
              <a:off x="1423043" y="2614216"/>
              <a:ext cx="1354561" cy="1353547"/>
            </a:xfrm>
            <a:custGeom>
              <a:avLst/>
              <a:gdLst>
                <a:gd name="T0" fmla="*/ 115 w 1712"/>
                <a:gd name="T1" fmla="*/ 1065 h 1713"/>
                <a:gd name="T2" fmla="*/ 1065 w 1712"/>
                <a:gd name="T3" fmla="*/ 1597 h 1713"/>
                <a:gd name="T4" fmla="*/ 1597 w 1712"/>
                <a:gd name="T5" fmla="*/ 647 h 1713"/>
                <a:gd name="T6" fmla="*/ 647 w 1712"/>
                <a:gd name="T7" fmla="*/ 116 h 1713"/>
                <a:gd name="T8" fmla="*/ 115 w 1712"/>
                <a:gd name="T9" fmla="*/ 1065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2" h="1713">
                  <a:moveTo>
                    <a:pt x="115" y="1065"/>
                  </a:moveTo>
                  <a:cubicBezTo>
                    <a:pt x="231" y="1475"/>
                    <a:pt x="656" y="1713"/>
                    <a:pt x="1065" y="1597"/>
                  </a:cubicBezTo>
                  <a:cubicBezTo>
                    <a:pt x="1474" y="1482"/>
                    <a:pt x="1712" y="1056"/>
                    <a:pt x="1597" y="647"/>
                  </a:cubicBezTo>
                  <a:cubicBezTo>
                    <a:pt x="1481" y="238"/>
                    <a:pt x="1056" y="0"/>
                    <a:pt x="647" y="116"/>
                  </a:cubicBezTo>
                  <a:cubicBezTo>
                    <a:pt x="238" y="231"/>
                    <a:pt x="0" y="656"/>
                    <a:pt x="115" y="10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8" name="Freeform 141"/>
            <p:cNvSpPr>
              <a:spLocks/>
            </p:cNvSpPr>
            <p:nvPr/>
          </p:nvSpPr>
          <p:spPr bwMode="auto">
            <a:xfrm>
              <a:off x="1579300" y="2770472"/>
              <a:ext cx="1042048" cy="1041034"/>
            </a:xfrm>
            <a:custGeom>
              <a:avLst/>
              <a:gdLst>
                <a:gd name="T0" fmla="*/ 88 w 1317"/>
                <a:gd name="T1" fmla="*/ 819 h 1317"/>
                <a:gd name="T2" fmla="*/ 819 w 1317"/>
                <a:gd name="T3" fmla="*/ 1228 h 1317"/>
                <a:gd name="T4" fmla="*/ 1228 w 1317"/>
                <a:gd name="T5" fmla="*/ 498 h 1317"/>
                <a:gd name="T6" fmla="*/ 497 w 1317"/>
                <a:gd name="T7" fmla="*/ 89 h 1317"/>
                <a:gd name="T8" fmla="*/ 88 w 1317"/>
                <a:gd name="T9" fmla="*/ 819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7" h="1317">
                  <a:moveTo>
                    <a:pt x="88" y="819"/>
                  </a:moveTo>
                  <a:cubicBezTo>
                    <a:pt x="177" y="1134"/>
                    <a:pt x="504" y="1317"/>
                    <a:pt x="819" y="1228"/>
                  </a:cubicBezTo>
                  <a:cubicBezTo>
                    <a:pt x="1134" y="1139"/>
                    <a:pt x="1317" y="812"/>
                    <a:pt x="1228" y="498"/>
                  </a:cubicBezTo>
                  <a:cubicBezTo>
                    <a:pt x="1139" y="183"/>
                    <a:pt x="812" y="0"/>
                    <a:pt x="497" y="89"/>
                  </a:cubicBezTo>
                  <a:cubicBezTo>
                    <a:pt x="183" y="177"/>
                    <a:pt x="0" y="505"/>
                    <a:pt x="88" y="8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grpSp>
          <p:nvGrpSpPr>
            <p:cNvPr id="122" name="Group 121"/>
            <p:cNvGrpSpPr/>
            <p:nvPr/>
          </p:nvGrpSpPr>
          <p:grpSpPr>
            <a:xfrm>
              <a:off x="1372311" y="2563483"/>
              <a:ext cx="1456026" cy="1453997"/>
              <a:chOff x="1468807" y="2563483"/>
              <a:chExt cx="1456026" cy="1453997"/>
            </a:xfrm>
            <a:solidFill>
              <a:schemeClr val="accent1"/>
            </a:solidFill>
          </p:grpSpPr>
          <p:sp>
            <p:nvSpPr>
              <p:cNvPr id="29" name="Freeform 142"/>
              <p:cNvSpPr>
                <a:spLocks/>
              </p:cNvSpPr>
              <p:nvPr/>
            </p:nvSpPr>
            <p:spPr bwMode="auto">
              <a:xfrm>
                <a:off x="1953811" y="2577688"/>
                <a:ext cx="191769" cy="229311"/>
              </a:xfrm>
              <a:custGeom>
                <a:avLst/>
                <a:gdLst>
                  <a:gd name="T0" fmla="*/ 5 w 189"/>
                  <a:gd name="T1" fmla="*/ 226 h 226"/>
                  <a:gd name="T2" fmla="*/ 189 w 189"/>
                  <a:gd name="T3" fmla="*/ 175 h 226"/>
                  <a:gd name="T4" fmla="*/ 88 w 189"/>
                  <a:gd name="T5" fmla="*/ 0 h 226"/>
                  <a:gd name="T6" fmla="*/ 0 w 189"/>
                  <a:gd name="T7" fmla="*/ 25 h 226"/>
                  <a:gd name="T8" fmla="*/ 5 w 189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26">
                    <a:moveTo>
                      <a:pt x="5" y="226"/>
                    </a:moveTo>
                    <a:lnTo>
                      <a:pt x="189" y="175"/>
                    </a:lnTo>
                    <a:lnTo>
                      <a:pt x="88" y="0"/>
                    </a:lnTo>
                    <a:lnTo>
                      <a:pt x="0" y="25"/>
                    </a:lnTo>
                    <a:lnTo>
                      <a:pt x="5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0" name="Freeform 143"/>
              <p:cNvSpPr>
                <a:spLocks/>
              </p:cNvSpPr>
              <p:nvPr/>
            </p:nvSpPr>
            <p:spPr bwMode="auto">
              <a:xfrm>
                <a:off x="1481998" y="3341722"/>
                <a:ext cx="230326" cy="191770"/>
              </a:xfrm>
              <a:custGeom>
                <a:avLst/>
                <a:gdLst>
                  <a:gd name="T0" fmla="*/ 175 w 227"/>
                  <a:gd name="T1" fmla="*/ 0 h 189"/>
                  <a:gd name="T2" fmla="*/ 227 w 227"/>
                  <a:gd name="T3" fmla="*/ 184 h 189"/>
                  <a:gd name="T4" fmla="*/ 25 w 227"/>
                  <a:gd name="T5" fmla="*/ 189 h 189"/>
                  <a:gd name="T6" fmla="*/ 0 w 227"/>
                  <a:gd name="T7" fmla="*/ 102 h 189"/>
                  <a:gd name="T8" fmla="*/ 175 w 227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189">
                    <a:moveTo>
                      <a:pt x="175" y="0"/>
                    </a:moveTo>
                    <a:lnTo>
                      <a:pt x="227" y="184"/>
                    </a:lnTo>
                    <a:lnTo>
                      <a:pt x="25" y="189"/>
                    </a:lnTo>
                    <a:lnTo>
                      <a:pt x="0" y="102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1" name="Freeform 144"/>
              <p:cNvSpPr>
                <a:spLocks/>
              </p:cNvSpPr>
              <p:nvPr/>
            </p:nvSpPr>
            <p:spPr bwMode="auto">
              <a:xfrm>
                <a:off x="2247046" y="3773964"/>
                <a:ext cx="192784" cy="230326"/>
              </a:xfrm>
              <a:custGeom>
                <a:avLst/>
                <a:gdLst>
                  <a:gd name="T0" fmla="*/ 184 w 190"/>
                  <a:gd name="T1" fmla="*/ 0 h 227"/>
                  <a:gd name="T2" fmla="*/ 0 w 190"/>
                  <a:gd name="T3" fmla="*/ 52 h 227"/>
                  <a:gd name="T4" fmla="*/ 102 w 190"/>
                  <a:gd name="T5" fmla="*/ 227 h 227"/>
                  <a:gd name="T6" fmla="*/ 190 w 190"/>
                  <a:gd name="T7" fmla="*/ 202 h 227"/>
                  <a:gd name="T8" fmla="*/ 184 w 190"/>
                  <a:gd name="T9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27">
                    <a:moveTo>
                      <a:pt x="184" y="0"/>
                    </a:moveTo>
                    <a:lnTo>
                      <a:pt x="0" y="52"/>
                    </a:lnTo>
                    <a:lnTo>
                      <a:pt x="102" y="227"/>
                    </a:lnTo>
                    <a:lnTo>
                      <a:pt x="190" y="202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2" name="Freeform 145"/>
              <p:cNvSpPr>
                <a:spLocks/>
              </p:cNvSpPr>
              <p:nvPr/>
            </p:nvSpPr>
            <p:spPr bwMode="auto">
              <a:xfrm>
                <a:off x="2680302" y="3049502"/>
                <a:ext cx="231341" cy="190755"/>
              </a:xfrm>
              <a:custGeom>
                <a:avLst/>
                <a:gdLst>
                  <a:gd name="T0" fmla="*/ 52 w 228"/>
                  <a:gd name="T1" fmla="*/ 188 h 188"/>
                  <a:gd name="T2" fmla="*/ 0 w 228"/>
                  <a:gd name="T3" fmla="*/ 4 h 188"/>
                  <a:gd name="T4" fmla="*/ 203 w 228"/>
                  <a:gd name="T5" fmla="*/ 0 h 188"/>
                  <a:gd name="T6" fmla="*/ 228 w 228"/>
                  <a:gd name="T7" fmla="*/ 87 h 188"/>
                  <a:gd name="T8" fmla="*/ 52 w 228"/>
                  <a:gd name="T9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188">
                    <a:moveTo>
                      <a:pt x="52" y="188"/>
                    </a:moveTo>
                    <a:lnTo>
                      <a:pt x="0" y="4"/>
                    </a:lnTo>
                    <a:lnTo>
                      <a:pt x="203" y="0"/>
                    </a:lnTo>
                    <a:lnTo>
                      <a:pt x="228" y="87"/>
                    </a:lnTo>
                    <a:lnTo>
                      <a:pt x="52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3" name="Freeform 146"/>
              <p:cNvSpPr>
                <a:spLocks/>
              </p:cNvSpPr>
              <p:nvPr/>
            </p:nvSpPr>
            <p:spPr bwMode="auto">
              <a:xfrm>
                <a:off x="1538818" y="2895275"/>
                <a:ext cx="240472" cy="221194"/>
              </a:xfrm>
              <a:custGeom>
                <a:avLst/>
                <a:gdLst>
                  <a:gd name="T0" fmla="*/ 144 w 237"/>
                  <a:gd name="T1" fmla="*/ 218 h 218"/>
                  <a:gd name="T2" fmla="*/ 237 w 237"/>
                  <a:gd name="T3" fmla="*/ 51 h 218"/>
                  <a:gd name="T4" fmla="*/ 45 w 237"/>
                  <a:gd name="T5" fmla="*/ 0 h 218"/>
                  <a:gd name="T6" fmla="*/ 0 w 237"/>
                  <a:gd name="T7" fmla="*/ 80 h 218"/>
                  <a:gd name="T8" fmla="*/ 144 w 237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18">
                    <a:moveTo>
                      <a:pt x="144" y="218"/>
                    </a:moveTo>
                    <a:lnTo>
                      <a:pt x="237" y="51"/>
                    </a:lnTo>
                    <a:lnTo>
                      <a:pt x="45" y="0"/>
                    </a:lnTo>
                    <a:lnTo>
                      <a:pt x="0" y="80"/>
                    </a:lnTo>
                    <a:lnTo>
                      <a:pt x="14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4" name="Freeform 147"/>
              <p:cNvSpPr>
                <a:spLocks/>
              </p:cNvSpPr>
              <p:nvPr/>
            </p:nvSpPr>
            <p:spPr bwMode="auto">
              <a:xfrm>
                <a:off x="1800599" y="3708011"/>
                <a:ext cx="220179" cy="239458"/>
              </a:xfrm>
              <a:custGeom>
                <a:avLst/>
                <a:gdLst>
                  <a:gd name="T0" fmla="*/ 50 w 217"/>
                  <a:gd name="T1" fmla="*/ 0 h 236"/>
                  <a:gd name="T2" fmla="*/ 217 w 217"/>
                  <a:gd name="T3" fmla="*/ 94 h 236"/>
                  <a:gd name="T4" fmla="*/ 80 w 217"/>
                  <a:gd name="T5" fmla="*/ 236 h 236"/>
                  <a:gd name="T6" fmla="*/ 0 w 217"/>
                  <a:gd name="T7" fmla="*/ 192 h 236"/>
                  <a:gd name="T8" fmla="*/ 50 w 217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36">
                    <a:moveTo>
                      <a:pt x="50" y="0"/>
                    </a:moveTo>
                    <a:lnTo>
                      <a:pt x="217" y="94"/>
                    </a:lnTo>
                    <a:lnTo>
                      <a:pt x="80" y="236"/>
                    </a:lnTo>
                    <a:lnTo>
                      <a:pt x="0" y="19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5" name="Freeform 148"/>
              <p:cNvSpPr>
                <a:spLocks/>
              </p:cNvSpPr>
              <p:nvPr/>
            </p:nvSpPr>
            <p:spPr bwMode="auto">
              <a:xfrm>
                <a:off x="2614350" y="3466524"/>
                <a:ext cx="240472" cy="219165"/>
              </a:xfrm>
              <a:custGeom>
                <a:avLst/>
                <a:gdLst>
                  <a:gd name="T0" fmla="*/ 93 w 237"/>
                  <a:gd name="T1" fmla="*/ 0 h 216"/>
                  <a:gd name="T2" fmla="*/ 0 w 237"/>
                  <a:gd name="T3" fmla="*/ 166 h 216"/>
                  <a:gd name="T4" fmla="*/ 192 w 237"/>
                  <a:gd name="T5" fmla="*/ 216 h 216"/>
                  <a:gd name="T6" fmla="*/ 237 w 237"/>
                  <a:gd name="T7" fmla="*/ 137 h 216"/>
                  <a:gd name="T8" fmla="*/ 93 w 237"/>
                  <a:gd name="T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16">
                    <a:moveTo>
                      <a:pt x="93" y="0"/>
                    </a:moveTo>
                    <a:lnTo>
                      <a:pt x="0" y="166"/>
                    </a:lnTo>
                    <a:lnTo>
                      <a:pt x="192" y="216"/>
                    </a:lnTo>
                    <a:lnTo>
                      <a:pt x="237" y="137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6" name="Freeform 149"/>
              <p:cNvSpPr>
                <a:spLocks/>
              </p:cNvSpPr>
              <p:nvPr/>
            </p:nvSpPr>
            <p:spPr bwMode="auto">
              <a:xfrm>
                <a:off x="2371848" y="2634509"/>
                <a:ext cx="220179" cy="239458"/>
              </a:xfrm>
              <a:custGeom>
                <a:avLst/>
                <a:gdLst>
                  <a:gd name="T0" fmla="*/ 167 w 217"/>
                  <a:gd name="T1" fmla="*/ 236 h 236"/>
                  <a:gd name="T2" fmla="*/ 0 w 217"/>
                  <a:gd name="T3" fmla="*/ 143 h 236"/>
                  <a:gd name="T4" fmla="*/ 138 w 217"/>
                  <a:gd name="T5" fmla="*/ 0 h 236"/>
                  <a:gd name="T6" fmla="*/ 217 w 217"/>
                  <a:gd name="T7" fmla="*/ 45 h 236"/>
                  <a:gd name="T8" fmla="*/ 167 w 217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36">
                    <a:moveTo>
                      <a:pt x="167" y="236"/>
                    </a:moveTo>
                    <a:lnTo>
                      <a:pt x="0" y="143"/>
                    </a:lnTo>
                    <a:lnTo>
                      <a:pt x="138" y="0"/>
                    </a:lnTo>
                    <a:lnTo>
                      <a:pt x="217" y="45"/>
                    </a:lnTo>
                    <a:lnTo>
                      <a:pt x="167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7" name="Freeform 150"/>
              <p:cNvSpPr>
                <a:spLocks/>
              </p:cNvSpPr>
              <p:nvPr/>
            </p:nvSpPr>
            <p:spPr bwMode="auto">
              <a:xfrm>
                <a:off x="1706236" y="2695388"/>
                <a:ext cx="234384" cy="240473"/>
              </a:xfrm>
              <a:custGeom>
                <a:avLst/>
                <a:gdLst>
                  <a:gd name="T0" fmla="*/ 81 w 231"/>
                  <a:gd name="T1" fmla="*/ 237 h 237"/>
                  <a:gd name="T2" fmla="*/ 231 w 231"/>
                  <a:gd name="T3" fmla="*/ 118 h 237"/>
                  <a:gd name="T4" fmla="*/ 71 w 231"/>
                  <a:gd name="T5" fmla="*/ 0 h 237"/>
                  <a:gd name="T6" fmla="*/ 0 w 231"/>
                  <a:gd name="T7" fmla="*/ 57 h 237"/>
                  <a:gd name="T8" fmla="*/ 81 w 231"/>
                  <a:gd name="T9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7">
                    <a:moveTo>
                      <a:pt x="81" y="237"/>
                    </a:moveTo>
                    <a:lnTo>
                      <a:pt x="231" y="118"/>
                    </a:lnTo>
                    <a:lnTo>
                      <a:pt x="71" y="0"/>
                    </a:lnTo>
                    <a:lnTo>
                      <a:pt x="0" y="57"/>
                    </a:lnTo>
                    <a:lnTo>
                      <a:pt x="81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8" name="Freeform 151"/>
              <p:cNvSpPr>
                <a:spLocks/>
              </p:cNvSpPr>
              <p:nvPr/>
            </p:nvSpPr>
            <p:spPr bwMode="auto">
              <a:xfrm>
                <a:off x="1599697" y="3547696"/>
                <a:ext cx="241487" cy="233370"/>
              </a:xfrm>
              <a:custGeom>
                <a:avLst/>
                <a:gdLst>
                  <a:gd name="T0" fmla="*/ 119 w 238"/>
                  <a:gd name="T1" fmla="*/ 0 h 230"/>
                  <a:gd name="T2" fmla="*/ 238 w 238"/>
                  <a:gd name="T3" fmla="*/ 149 h 230"/>
                  <a:gd name="T4" fmla="*/ 57 w 238"/>
                  <a:gd name="T5" fmla="*/ 230 h 230"/>
                  <a:gd name="T6" fmla="*/ 0 w 238"/>
                  <a:gd name="T7" fmla="*/ 159 h 230"/>
                  <a:gd name="T8" fmla="*/ 119 w 238"/>
                  <a:gd name="T9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230">
                    <a:moveTo>
                      <a:pt x="119" y="0"/>
                    </a:moveTo>
                    <a:lnTo>
                      <a:pt x="238" y="149"/>
                    </a:lnTo>
                    <a:lnTo>
                      <a:pt x="57" y="230"/>
                    </a:lnTo>
                    <a:lnTo>
                      <a:pt x="0" y="159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39" name="Freeform 152"/>
              <p:cNvSpPr>
                <a:spLocks/>
              </p:cNvSpPr>
              <p:nvPr/>
            </p:nvSpPr>
            <p:spPr bwMode="auto">
              <a:xfrm>
                <a:off x="2454035" y="3646118"/>
                <a:ext cx="233370" cy="241487"/>
              </a:xfrm>
              <a:custGeom>
                <a:avLst/>
                <a:gdLst>
                  <a:gd name="T0" fmla="*/ 149 w 230"/>
                  <a:gd name="T1" fmla="*/ 0 h 238"/>
                  <a:gd name="T2" fmla="*/ 0 w 230"/>
                  <a:gd name="T3" fmla="*/ 119 h 238"/>
                  <a:gd name="T4" fmla="*/ 158 w 230"/>
                  <a:gd name="T5" fmla="*/ 238 h 238"/>
                  <a:gd name="T6" fmla="*/ 230 w 230"/>
                  <a:gd name="T7" fmla="*/ 181 h 238"/>
                  <a:gd name="T8" fmla="*/ 149 w 230"/>
                  <a:gd name="T9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8">
                    <a:moveTo>
                      <a:pt x="149" y="0"/>
                    </a:moveTo>
                    <a:lnTo>
                      <a:pt x="0" y="119"/>
                    </a:lnTo>
                    <a:lnTo>
                      <a:pt x="158" y="238"/>
                    </a:lnTo>
                    <a:lnTo>
                      <a:pt x="230" y="181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40" name="Freeform 153"/>
              <p:cNvSpPr>
                <a:spLocks/>
              </p:cNvSpPr>
              <p:nvPr/>
            </p:nvSpPr>
            <p:spPr bwMode="auto">
              <a:xfrm>
                <a:off x="2552456" y="2801927"/>
                <a:ext cx="241487" cy="233370"/>
              </a:xfrm>
              <a:custGeom>
                <a:avLst/>
                <a:gdLst>
                  <a:gd name="T0" fmla="*/ 119 w 238"/>
                  <a:gd name="T1" fmla="*/ 230 h 230"/>
                  <a:gd name="T2" fmla="*/ 0 w 238"/>
                  <a:gd name="T3" fmla="*/ 80 h 230"/>
                  <a:gd name="T4" fmla="*/ 181 w 238"/>
                  <a:gd name="T5" fmla="*/ 0 h 230"/>
                  <a:gd name="T6" fmla="*/ 238 w 238"/>
                  <a:gd name="T7" fmla="*/ 71 h 230"/>
                  <a:gd name="T8" fmla="*/ 119 w 238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230">
                    <a:moveTo>
                      <a:pt x="119" y="230"/>
                    </a:moveTo>
                    <a:lnTo>
                      <a:pt x="0" y="80"/>
                    </a:lnTo>
                    <a:lnTo>
                      <a:pt x="181" y="0"/>
                    </a:lnTo>
                    <a:lnTo>
                      <a:pt x="238" y="71"/>
                    </a:lnTo>
                    <a:lnTo>
                      <a:pt x="119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41" name="Freeform 154"/>
              <p:cNvSpPr>
                <a:spLocks/>
              </p:cNvSpPr>
              <p:nvPr/>
            </p:nvSpPr>
            <p:spPr bwMode="auto">
              <a:xfrm>
                <a:off x="1468807" y="3135747"/>
                <a:ext cx="209018" cy="192784"/>
              </a:xfrm>
              <a:custGeom>
                <a:avLst/>
                <a:gdLst>
                  <a:gd name="T0" fmla="*/ 185 w 206"/>
                  <a:gd name="T1" fmla="*/ 190 h 190"/>
                  <a:gd name="T2" fmla="*/ 206 w 206"/>
                  <a:gd name="T3" fmla="*/ 0 h 190"/>
                  <a:gd name="T4" fmla="*/ 10 w 206"/>
                  <a:gd name="T5" fmla="*/ 28 h 190"/>
                  <a:gd name="T6" fmla="*/ 0 w 206"/>
                  <a:gd name="T7" fmla="*/ 119 h 190"/>
                  <a:gd name="T8" fmla="*/ 185 w 206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90">
                    <a:moveTo>
                      <a:pt x="185" y="190"/>
                    </a:moveTo>
                    <a:lnTo>
                      <a:pt x="206" y="0"/>
                    </a:lnTo>
                    <a:lnTo>
                      <a:pt x="10" y="28"/>
                    </a:lnTo>
                    <a:lnTo>
                      <a:pt x="0" y="119"/>
                    </a:lnTo>
                    <a:lnTo>
                      <a:pt x="18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42" name="Freeform 155"/>
              <p:cNvSpPr>
                <a:spLocks/>
              </p:cNvSpPr>
              <p:nvPr/>
            </p:nvSpPr>
            <p:spPr bwMode="auto">
              <a:xfrm>
                <a:off x="2041071" y="3809476"/>
                <a:ext cx="192784" cy="208004"/>
              </a:xfrm>
              <a:custGeom>
                <a:avLst/>
                <a:gdLst>
                  <a:gd name="T0" fmla="*/ 0 w 190"/>
                  <a:gd name="T1" fmla="*/ 0 h 205"/>
                  <a:gd name="T2" fmla="*/ 190 w 190"/>
                  <a:gd name="T3" fmla="*/ 21 h 205"/>
                  <a:gd name="T4" fmla="*/ 119 w 190"/>
                  <a:gd name="T5" fmla="*/ 205 h 205"/>
                  <a:gd name="T6" fmla="*/ 28 w 190"/>
                  <a:gd name="T7" fmla="*/ 195 h 205"/>
                  <a:gd name="T8" fmla="*/ 0 w 190"/>
                  <a:gd name="T9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05">
                    <a:moveTo>
                      <a:pt x="0" y="0"/>
                    </a:moveTo>
                    <a:lnTo>
                      <a:pt x="190" y="21"/>
                    </a:lnTo>
                    <a:lnTo>
                      <a:pt x="119" y="205"/>
                    </a:lnTo>
                    <a:lnTo>
                      <a:pt x="28" y="1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43" name="Freeform 156"/>
              <p:cNvSpPr>
                <a:spLocks/>
              </p:cNvSpPr>
              <p:nvPr/>
            </p:nvSpPr>
            <p:spPr bwMode="auto">
              <a:xfrm>
                <a:off x="2714800" y="3253447"/>
                <a:ext cx="210033" cy="192784"/>
              </a:xfrm>
              <a:custGeom>
                <a:avLst/>
                <a:gdLst>
                  <a:gd name="T0" fmla="*/ 22 w 207"/>
                  <a:gd name="T1" fmla="*/ 0 h 190"/>
                  <a:gd name="T2" fmla="*/ 0 w 207"/>
                  <a:gd name="T3" fmla="*/ 190 h 190"/>
                  <a:gd name="T4" fmla="*/ 197 w 207"/>
                  <a:gd name="T5" fmla="*/ 161 h 190"/>
                  <a:gd name="T6" fmla="*/ 207 w 207"/>
                  <a:gd name="T7" fmla="*/ 71 h 190"/>
                  <a:gd name="T8" fmla="*/ 22 w 207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0">
                    <a:moveTo>
                      <a:pt x="22" y="0"/>
                    </a:moveTo>
                    <a:lnTo>
                      <a:pt x="0" y="190"/>
                    </a:lnTo>
                    <a:lnTo>
                      <a:pt x="197" y="161"/>
                    </a:lnTo>
                    <a:lnTo>
                      <a:pt x="207" y="7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44" name="Freeform 157"/>
              <p:cNvSpPr>
                <a:spLocks/>
              </p:cNvSpPr>
              <p:nvPr/>
            </p:nvSpPr>
            <p:spPr bwMode="auto">
              <a:xfrm>
                <a:off x="2159786" y="2563483"/>
                <a:ext cx="192784" cy="210033"/>
              </a:xfrm>
              <a:custGeom>
                <a:avLst/>
                <a:gdLst>
                  <a:gd name="T0" fmla="*/ 190 w 190"/>
                  <a:gd name="T1" fmla="*/ 207 h 207"/>
                  <a:gd name="T2" fmla="*/ 0 w 190"/>
                  <a:gd name="T3" fmla="*/ 186 h 207"/>
                  <a:gd name="T4" fmla="*/ 71 w 190"/>
                  <a:gd name="T5" fmla="*/ 0 h 207"/>
                  <a:gd name="T6" fmla="*/ 161 w 190"/>
                  <a:gd name="T7" fmla="*/ 10 h 207"/>
                  <a:gd name="T8" fmla="*/ 190 w 190"/>
                  <a:gd name="T9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07">
                    <a:moveTo>
                      <a:pt x="190" y="207"/>
                    </a:moveTo>
                    <a:lnTo>
                      <a:pt x="0" y="186"/>
                    </a:lnTo>
                    <a:lnTo>
                      <a:pt x="71" y="0"/>
                    </a:lnTo>
                    <a:lnTo>
                      <a:pt x="161" y="10"/>
                    </a:lnTo>
                    <a:lnTo>
                      <a:pt x="190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</p:grpSp>
        <p:sp>
          <p:nvSpPr>
            <p:cNvPr id="63" name="Freeform 176"/>
            <p:cNvSpPr>
              <a:spLocks/>
            </p:cNvSpPr>
            <p:nvPr/>
          </p:nvSpPr>
          <p:spPr bwMode="auto">
            <a:xfrm>
              <a:off x="2418418" y="4700341"/>
              <a:ext cx="734609" cy="732579"/>
            </a:xfrm>
            <a:custGeom>
              <a:avLst/>
              <a:gdLst>
                <a:gd name="T0" fmla="*/ 20 w 928"/>
                <a:gd name="T1" fmla="*/ 499 h 927"/>
                <a:gd name="T2" fmla="*/ 500 w 928"/>
                <a:gd name="T3" fmla="*/ 907 h 927"/>
                <a:gd name="T4" fmla="*/ 908 w 928"/>
                <a:gd name="T5" fmla="*/ 427 h 927"/>
                <a:gd name="T6" fmla="*/ 428 w 928"/>
                <a:gd name="T7" fmla="*/ 19 h 927"/>
                <a:gd name="T8" fmla="*/ 20 w 928"/>
                <a:gd name="T9" fmla="*/ 499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8" h="927">
                  <a:moveTo>
                    <a:pt x="20" y="499"/>
                  </a:moveTo>
                  <a:cubicBezTo>
                    <a:pt x="40" y="745"/>
                    <a:pt x="254" y="927"/>
                    <a:pt x="500" y="907"/>
                  </a:cubicBezTo>
                  <a:cubicBezTo>
                    <a:pt x="745" y="888"/>
                    <a:pt x="928" y="673"/>
                    <a:pt x="908" y="427"/>
                  </a:cubicBezTo>
                  <a:cubicBezTo>
                    <a:pt x="888" y="182"/>
                    <a:pt x="673" y="0"/>
                    <a:pt x="428" y="19"/>
                  </a:cubicBezTo>
                  <a:cubicBezTo>
                    <a:pt x="183" y="39"/>
                    <a:pt x="0" y="254"/>
                    <a:pt x="20" y="49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64" name="Freeform 177"/>
            <p:cNvSpPr>
              <a:spLocks/>
            </p:cNvSpPr>
            <p:nvPr/>
          </p:nvSpPr>
          <p:spPr bwMode="auto">
            <a:xfrm>
              <a:off x="2528001" y="4809924"/>
              <a:ext cx="514429" cy="514429"/>
            </a:xfrm>
            <a:custGeom>
              <a:avLst/>
              <a:gdLst>
                <a:gd name="T0" fmla="*/ 13 w 650"/>
                <a:gd name="T1" fmla="*/ 351 h 651"/>
                <a:gd name="T2" fmla="*/ 350 w 650"/>
                <a:gd name="T3" fmla="*/ 637 h 651"/>
                <a:gd name="T4" fmla="*/ 636 w 650"/>
                <a:gd name="T5" fmla="*/ 300 h 651"/>
                <a:gd name="T6" fmla="*/ 300 w 650"/>
                <a:gd name="T7" fmla="*/ 14 h 651"/>
                <a:gd name="T8" fmla="*/ 13 w 650"/>
                <a:gd name="T9" fmla="*/ 3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651">
                  <a:moveTo>
                    <a:pt x="13" y="351"/>
                  </a:moveTo>
                  <a:cubicBezTo>
                    <a:pt x="27" y="522"/>
                    <a:pt x="178" y="651"/>
                    <a:pt x="350" y="637"/>
                  </a:cubicBezTo>
                  <a:cubicBezTo>
                    <a:pt x="522" y="623"/>
                    <a:pt x="650" y="472"/>
                    <a:pt x="636" y="300"/>
                  </a:cubicBezTo>
                  <a:cubicBezTo>
                    <a:pt x="622" y="128"/>
                    <a:pt x="471" y="0"/>
                    <a:pt x="300" y="14"/>
                  </a:cubicBezTo>
                  <a:cubicBezTo>
                    <a:pt x="128" y="28"/>
                    <a:pt x="0" y="179"/>
                    <a:pt x="13" y="35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grpSp>
          <p:nvGrpSpPr>
            <p:cNvPr id="119" name="Group 118"/>
            <p:cNvGrpSpPr/>
            <p:nvPr/>
          </p:nvGrpSpPr>
          <p:grpSpPr>
            <a:xfrm>
              <a:off x="2336231" y="4618155"/>
              <a:ext cx="897967" cy="895938"/>
              <a:chOff x="2432727" y="4618155"/>
              <a:chExt cx="897967" cy="895938"/>
            </a:xfrm>
            <a:solidFill>
              <a:schemeClr val="accent5"/>
            </a:solidFill>
          </p:grpSpPr>
          <p:sp>
            <p:nvSpPr>
              <p:cNvPr id="65" name="Freeform 178"/>
              <p:cNvSpPr>
                <a:spLocks/>
              </p:cNvSpPr>
              <p:nvPr/>
            </p:nvSpPr>
            <p:spPr bwMode="auto">
              <a:xfrm>
                <a:off x="2720888" y="4618155"/>
                <a:ext cx="173505" cy="194813"/>
              </a:xfrm>
              <a:custGeom>
                <a:avLst/>
                <a:gdLst>
                  <a:gd name="T0" fmla="*/ 0 w 171"/>
                  <a:gd name="T1" fmla="*/ 192 h 192"/>
                  <a:gd name="T2" fmla="*/ 171 w 171"/>
                  <a:gd name="T3" fmla="*/ 147 h 192"/>
                  <a:gd name="T4" fmla="*/ 84 w 171"/>
                  <a:gd name="T5" fmla="*/ 0 h 192"/>
                  <a:gd name="T6" fmla="*/ 2 w 171"/>
                  <a:gd name="T7" fmla="*/ 22 h 192"/>
                  <a:gd name="T8" fmla="*/ 0 w 171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2">
                    <a:moveTo>
                      <a:pt x="0" y="192"/>
                    </a:moveTo>
                    <a:lnTo>
                      <a:pt x="171" y="147"/>
                    </a:lnTo>
                    <a:lnTo>
                      <a:pt x="84" y="0"/>
                    </a:lnTo>
                    <a:lnTo>
                      <a:pt x="2" y="22"/>
                    </a:lnTo>
                    <a:lnTo>
                      <a:pt x="0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6" name="Freeform 179"/>
              <p:cNvSpPr>
                <a:spLocks/>
              </p:cNvSpPr>
              <p:nvPr/>
            </p:nvSpPr>
            <p:spPr bwMode="auto">
              <a:xfrm>
                <a:off x="2432727" y="5054455"/>
                <a:ext cx="194813" cy="172491"/>
              </a:xfrm>
              <a:custGeom>
                <a:avLst/>
                <a:gdLst>
                  <a:gd name="T0" fmla="*/ 146 w 192"/>
                  <a:gd name="T1" fmla="*/ 0 h 170"/>
                  <a:gd name="T2" fmla="*/ 192 w 192"/>
                  <a:gd name="T3" fmla="*/ 170 h 170"/>
                  <a:gd name="T4" fmla="*/ 22 w 192"/>
                  <a:gd name="T5" fmla="*/ 168 h 170"/>
                  <a:gd name="T6" fmla="*/ 0 w 192"/>
                  <a:gd name="T7" fmla="*/ 87 h 170"/>
                  <a:gd name="T8" fmla="*/ 146 w 192"/>
                  <a:gd name="T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70">
                    <a:moveTo>
                      <a:pt x="146" y="0"/>
                    </a:moveTo>
                    <a:lnTo>
                      <a:pt x="192" y="170"/>
                    </a:lnTo>
                    <a:lnTo>
                      <a:pt x="22" y="168"/>
                    </a:lnTo>
                    <a:lnTo>
                      <a:pt x="0" y="87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7" name="Freeform 180"/>
              <p:cNvSpPr>
                <a:spLocks/>
              </p:cNvSpPr>
              <p:nvPr/>
            </p:nvSpPr>
            <p:spPr bwMode="auto">
              <a:xfrm>
                <a:off x="2869028" y="5320294"/>
                <a:ext cx="173505" cy="193799"/>
              </a:xfrm>
              <a:custGeom>
                <a:avLst/>
                <a:gdLst>
                  <a:gd name="T0" fmla="*/ 171 w 171"/>
                  <a:gd name="T1" fmla="*/ 0 h 191"/>
                  <a:gd name="T2" fmla="*/ 0 w 171"/>
                  <a:gd name="T3" fmla="*/ 45 h 191"/>
                  <a:gd name="T4" fmla="*/ 88 w 171"/>
                  <a:gd name="T5" fmla="*/ 191 h 191"/>
                  <a:gd name="T6" fmla="*/ 169 w 171"/>
                  <a:gd name="T7" fmla="*/ 170 h 191"/>
                  <a:gd name="T8" fmla="*/ 171 w 171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91">
                    <a:moveTo>
                      <a:pt x="171" y="0"/>
                    </a:moveTo>
                    <a:lnTo>
                      <a:pt x="0" y="45"/>
                    </a:lnTo>
                    <a:lnTo>
                      <a:pt x="88" y="191"/>
                    </a:lnTo>
                    <a:lnTo>
                      <a:pt x="169" y="170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8" name="Freeform 181"/>
              <p:cNvSpPr>
                <a:spLocks/>
              </p:cNvSpPr>
              <p:nvPr/>
            </p:nvSpPr>
            <p:spPr bwMode="auto">
              <a:xfrm>
                <a:off x="3135881" y="4907330"/>
                <a:ext cx="194813" cy="171477"/>
              </a:xfrm>
              <a:custGeom>
                <a:avLst/>
                <a:gdLst>
                  <a:gd name="T0" fmla="*/ 45 w 192"/>
                  <a:gd name="T1" fmla="*/ 169 h 169"/>
                  <a:gd name="T2" fmla="*/ 0 w 192"/>
                  <a:gd name="T3" fmla="*/ 0 h 169"/>
                  <a:gd name="T4" fmla="*/ 170 w 192"/>
                  <a:gd name="T5" fmla="*/ 1 h 169"/>
                  <a:gd name="T6" fmla="*/ 192 w 192"/>
                  <a:gd name="T7" fmla="*/ 83 h 169"/>
                  <a:gd name="T8" fmla="*/ 45 w 192"/>
                  <a:gd name="T9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69">
                    <a:moveTo>
                      <a:pt x="45" y="169"/>
                    </a:moveTo>
                    <a:lnTo>
                      <a:pt x="0" y="0"/>
                    </a:lnTo>
                    <a:lnTo>
                      <a:pt x="170" y="1"/>
                    </a:lnTo>
                    <a:lnTo>
                      <a:pt x="192" y="83"/>
                    </a:lnTo>
                    <a:lnTo>
                      <a:pt x="45" y="1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9" name="Freeform 182"/>
              <p:cNvSpPr>
                <a:spLocks/>
              </p:cNvSpPr>
              <p:nvPr/>
            </p:nvSpPr>
            <p:spPr bwMode="auto">
              <a:xfrm>
                <a:off x="2468240" y="4802822"/>
                <a:ext cx="210033" cy="197858"/>
              </a:xfrm>
              <a:custGeom>
                <a:avLst/>
                <a:gdLst>
                  <a:gd name="T0" fmla="*/ 118 w 207"/>
                  <a:gd name="T1" fmla="*/ 195 h 195"/>
                  <a:gd name="T2" fmla="*/ 207 w 207"/>
                  <a:gd name="T3" fmla="*/ 43 h 195"/>
                  <a:gd name="T4" fmla="*/ 42 w 207"/>
                  <a:gd name="T5" fmla="*/ 0 h 195"/>
                  <a:gd name="T6" fmla="*/ 0 w 207"/>
                  <a:gd name="T7" fmla="*/ 73 h 195"/>
                  <a:gd name="T8" fmla="*/ 118 w 207"/>
                  <a:gd name="T9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5">
                    <a:moveTo>
                      <a:pt x="118" y="195"/>
                    </a:moveTo>
                    <a:lnTo>
                      <a:pt x="207" y="43"/>
                    </a:lnTo>
                    <a:lnTo>
                      <a:pt x="42" y="0"/>
                    </a:lnTo>
                    <a:lnTo>
                      <a:pt x="0" y="73"/>
                    </a:lnTo>
                    <a:lnTo>
                      <a:pt x="118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0" name="Freeform 183"/>
              <p:cNvSpPr>
                <a:spLocks/>
              </p:cNvSpPr>
              <p:nvPr/>
            </p:nvSpPr>
            <p:spPr bwMode="auto">
              <a:xfrm>
                <a:off x="2617394" y="5269562"/>
                <a:ext cx="197857" cy="210033"/>
              </a:xfrm>
              <a:custGeom>
                <a:avLst/>
                <a:gdLst>
                  <a:gd name="T0" fmla="*/ 42 w 195"/>
                  <a:gd name="T1" fmla="*/ 0 h 207"/>
                  <a:gd name="T2" fmla="*/ 195 w 195"/>
                  <a:gd name="T3" fmla="*/ 89 h 207"/>
                  <a:gd name="T4" fmla="*/ 74 w 195"/>
                  <a:gd name="T5" fmla="*/ 207 h 207"/>
                  <a:gd name="T6" fmla="*/ 0 w 195"/>
                  <a:gd name="T7" fmla="*/ 165 h 207"/>
                  <a:gd name="T8" fmla="*/ 42 w 195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07">
                    <a:moveTo>
                      <a:pt x="42" y="0"/>
                    </a:moveTo>
                    <a:lnTo>
                      <a:pt x="195" y="89"/>
                    </a:lnTo>
                    <a:lnTo>
                      <a:pt x="74" y="207"/>
                    </a:lnTo>
                    <a:lnTo>
                      <a:pt x="0" y="165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1" name="Freeform 184"/>
              <p:cNvSpPr>
                <a:spLocks/>
              </p:cNvSpPr>
              <p:nvPr/>
            </p:nvSpPr>
            <p:spPr bwMode="auto">
              <a:xfrm>
                <a:off x="3085149" y="5131569"/>
                <a:ext cx="210033" cy="197858"/>
              </a:xfrm>
              <a:custGeom>
                <a:avLst/>
                <a:gdLst>
                  <a:gd name="T0" fmla="*/ 88 w 207"/>
                  <a:gd name="T1" fmla="*/ 0 h 195"/>
                  <a:gd name="T2" fmla="*/ 0 w 207"/>
                  <a:gd name="T3" fmla="*/ 153 h 195"/>
                  <a:gd name="T4" fmla="*/ 165 w 207"/>
                  <a:gd name="T5" fmla="*/ 195 h 195"/>
                  <a:gd name="T6" fmla="*/ 207 w 207"/>
                  <a:gd name="T7" fmla="*/ 123 h 195"/>
                  <a:gd name="T8" fmla="*/ 88 w 207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95">
                    <a:moveTo>
                      <a:pt x="88" y="0"/>
                    </a:moveTo>
                    <a:lnTo>
                      <a:pt x="0" y="153"/>
                    </a:lnTo>
                    <a:lnTo>
                      <a:pt x="165" y="195"/>
                    </a:lnTo>
                    <a:lnTo>
                      <a:pt x="207" y="123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2" name="Freeform 185"/>
              <p:cNvSpPr>
                <a:spLocks/>
              </p:cNvSpPr>
              <p:nvPr/>
            </p:nvSpPr>
            <p:spPr bwMode="auto">
              <a:xfrm>
                <a:off x="2948170" y="4653667"/>
                <a:ext cx="197857" cy="210033"/>
              </a:xfrm>
              <a:custGeom>
                <a:avLst/>
                <a:gdLst>
                  <a:gd name="T0" fmla="*/ 152 w 195"/>
                  <a:gd name="T1" fmla="*/ 207 h 207"/>
                  <a:gd name="T2" fmla="*/ 0 w 195"/>
                  <a:gd name="T3" fmla="*/ 119 h 207"/>
                  <a:gd name="T4" fmla="*/ 122 w 195"/>
                  <a:gd name="T5" fmla="*/ 0 h 207"/>
                  <a:gd name="T6" fmla="*/ 195 w 195"/>
                  <a:gd name="T7" fmla="*/ 42 h 207"/>
                  <a:gd name="T8" fmla="*/ 152 w 195"/>
                  <a:gd name="T9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07">
                    <a:moveTo>
                      <a:pt x="152" y="207"/>
                    </a:moveTo>
                    <a:lnTo>
                      <a:pt x="0" y="119"/>
                    </a:lnTo>
                    <a:lnTo>
                      <a:pt x="122" y="0"/>
                    </a:lnTo>
                    <a:lnTo>
                      <a:pt x="195" y="42"/>
                    </a:lnTo>
                    <a:lnTo>
                      <a:pt x="152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</p:grpSp>
        <p:sp>
          <p:nvSpPr>
            <p:cNvPr id="73" name="Freeform 186"/>
            <p:cNvSpPr>
              <a:spLocks/>
            </p:cNvSpPr>
            <p:nvPr/>
          </p:nvSpPr>
          <p:spPr bwMode="auto">
            <a:xfrm>
              <a:off x="2956184" y="5345660"/>
              <a:ext cx="493121" cy="491092"/>
            </a:xfrm>
            <a:custGeom>
              <a:avLst/>
              <a:gdLst>
                <a:gd name="T0" fmla="*/ 242 w 622"/>
                <a:gd name="T1" fmla="*/ 584 h 622"/>
                <a:gd name="T2" fmla="*/ 584 w 622"/>
                <a:gd name="T3" fmla="*/ 379 h 622"/>
                <a:gd name="T4" fmla="*/ 380 w 622"/>
                <a:gd name="T5" fmla="*/ 38 h 622"/>
                <a:gd name="T6" fmla="*/ 38 w 622"/>
                <a:gd name="T7" fmla="*/ 242 h 622"/>
                <a:gd name="T8" fmla="*/ 242 w 622"/>
                <a:gd name="T9" fmla="*/ 584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22">
                  <a:moveTo>
                    <a:pt x="242" y="584"/>
                  </a:moveTo>
                  <a:cubicBezTo>
                    <a:pt x="393" y="622"/>
                    <a:pt x="546" y="530"/>
                    <a:pt x="584" y="379"/>
                  </a:cubicBezTo>
                  <a:cubicBezTo>
                    <a:pt x="622" y="229"/>
                    <a:pt x="530" y="76"/>
                    <a:pt x="380" y="38"/>
                  </a:cubicBezTo>
                  <a:cubicBezTo>
                    <a:pt x="229" y="0"/>
                    <a:pt x="76" y="91"/>
                    <a:pt x="38" y="242"/>
                  </a:cubicBezTo>
                  <a:cubicBezTo>
                    <a:pt x="0" y="393"/>
                    <a:pt x="91" y="546"/>
                    <a:pt x="242" y="58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74" name="Freeform 187"/>
            <p:cNvSpPr>
              <a:spLocks noEditPoints="1"/>
            </p:cNvSpPr>
            <p:nvPr/>
          </p:nvSpPr>
          <p:spPr bwMode="auto">
            <a:xfrm>
              <a:off x="3082001" y="5481624"/>
              <a:ext cx="233370" cy="218151"/>
            </a:xfrm>
            <a:custGeom>
              <a:avLst/>
              <a:gdLst>
                <a:gd name="T0" fmla="*/ 153 w 296"/>
                <a:gd name="T1" fmla="*/ 276 h 276"/>
                <a:gd name="T2" fmla="*/ 153 w 296"/>
                <a:gd name="T3" fmla="*/ 276 h 276"/>
                <a:gd name="T4" fmla="*/ 119 w 296"/>
                <a:gd name="T5" fmla="*/ 273 h 276"/>
                <a:gd name="T6" fmla="*/ 18 w 296"/>
                <a:gd name="T7" fmla="*/ 105 h 276"/>
                <a:gd name="T8" fmla="*/ 153 w 296"/>
                <a:gd name="T9" fmla="*/ 0 h 276"/>
                <a:gd name="T10" fmla="*/ 187 w 296"/>
                <a:gd name="T11" fmla="*/ 4 h 276"/>
                <a:gd name="T12" fmla="*/ 272 w 296"/>
                <a:gd name="T13" fmla="*/ 68 h 276"/>
                <a:gd name="T14" fmla="*/ 287 w 296"/>
                <a:gd name="T15" fmla="*/ 172 h 276"/>
                <a:gd name="T16" fmla="*/ 153 w 296"/>
                <a:gd name="T17" fmla="*/ 276 h 276"/>
                <a:gd name="T18" fmla="*/ 153 w 296"/>
                <a:gd name="T19" fmla="*/ 44 h 276"/>
                <a:gd name="T20" fmla="*/ 61 w 296"/>
                <a:gd name="T21" fmla="*/ 116 h 276"/>
                <a:gd name="T22" fmla="*/ 130 w 296"/>
                <a:gd name="T23" fmla="*/ 230 h 276"/>
                <a:gd name="T24" fmla="*/ 153 w 296"/>
                <a:gd name="T25" fmla="*/ 232 h 276"/>
                <a:gd name="T26" fmla="*/ 153 w 296"/>
                <a:gd name="T27" fmla="*/ 232 h 276"/>
                <a:gd name="T28" fmla="*/ 245 w 296"/>
                <a:gd name="T29" fmla="*/ 161 h 276"/>
                <a:gd name="T30" fmla="*/ 234 w 296"/>
                <a:gd name="T31" fmla="*/ 90 h 276"/>
                <a:gd name="T32" fmla="*/ 176 w 296"/>
                <a:gd name="T33" fmla="*/ 47 h 276"/>
                <a:gd name="T34" fmla="*/ 153 w 296"/>
                <a:gd name="T35" fmla="*/ 4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6" h="276">
                  <a:moveTo>
                    <a:pt x="153" y="276"/>
                  </a:moveTo>
                  <a:cubicBezTo>
                    <a:pt x="153" y="276"/>
                    <a:pt x="153" y="276"/>
                    <a:pt x="153" y="276"/>
                  </a:cubicBezTo>
                  <a:cubicBezTo>
                    <a:pt x="142" y="276"/>
                    <a:pt x="130" y="275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3" y="0"/>
                  </a:cubicBezTo>
                  <a:cubicBezTo>
                    <a:pt x="164" y="0"/>
                    <a:pt x="176" y="2"/>
                    <a:pt x="187" y="4"/>
                  </a:cubicBezTo>
                  <a:cubicBezTo>
                    <a:pt x="223" y="13"/>
                    <a:pt x="253" y="36"/>
                    <a:pt x="272" y="68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7" y="276"/>
                    <a:pt x="153" y="276"/>
                  </a:cubicBezTo>
                  <a:close/>
                  <a:moveTo>
                    <a:pt x="153" y="44"/>
                  </a:moveTo>
                  <a:cubicBezTo>
                    <a:pt x="109" y="44"/>
                    <a:pt x="72" y="74"/>
                    <a:pt x="61" y="116"/>
                  </a:cubicBezTo>
                  <a:cubicBezTo>
                    <a:pt x="49" y="166"/>
                    <a:pt x="79" y="217"/>
                    <a:pt x="130" y="230"/>
                  </a:cubicBezTo>
                  <a:cubicBezTo>
                    <a:pt x="138" y="232"/>
                    <a:pt x="145" y="232"/>
                    <a:pt x="153" y="232"/>
                  </a:cubicBezTo>
                  <a:cubicBezTo>
                    <a:pt x="153" y="232"/>
                    <a:pt x="153" y="232"/>
                    <a:pt x="153" y="232"/>
                  </a:cubicBezTo>
                  <a:cubicBezTo>
                    <a:pt x="196" y="232"/>
                    <a:pt x="234" y="203"/>
                    <a:pt x="245" y="161"/>
                  </a:cubicBezTo>
                  <a:cubicBezTo>
                    <a:pt x="251" y="137"/>
                    <a:pt x="247" y="112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1" y="44"/>
                    <a:pt x="153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grpSp>
          <p:nvGrpSpPr>
            <p:cNvPr id="117" name="Group 116"/>
            <p:cNvGrpSpPr/>
            <p:nvPr/>
          </p:nvGrpSpPr>
          <p:grpSpPr>
            <a:xfrm>
              <a:off x="2910524" y="5300001"/>
              <a:ext cx="584440" cy="583426"/>
              <a:chOff x="3007020" y="5300001"/>
              <a:chExt cx="584440" cy="583426"/>
            </a:xfrm>
            <a:solidFill>
              <a:schemeClr val="accent6"/>
            </a:solidFill>
          </p:grpSpPr>
          <p:sp>
            <p:nvSpPr>
              <p:cNvPr id="77" name="Freeform 190"/>
              <p:cNvSpPr>
                <a:spLocks/>
              </p:cNvSpPr>
              <p:nvPr/>
            </p:nvSpPr>
            <p:spPr bwMode="auto">
              <a:xfrm>
                <a:off x="3460570" y="5533371"/>
                <a:ext cx="130890" cy="145096"/>
              </a:xfrm>
              <a:custGeom>
                <a:avLst/>
                <a:gdLst>
                  <a:gd name="T0" fmla="*/ 13 w 129"/>
                  <a:gd name="T1" fmla="*/ 0 h 143"/>
                  <a:gd name="T2" fmla="*/ 0 w 129"/>
                  <a:gd name="T3" fmla="*/ 143 h 143"/>
                  <a:gd name="T4" fmla="*/ 123 w 129"/>
                  <a:gd name="T5" fmla="*/ 116 h 143"/>
                  <a:gd name="T6" fmla="*/ 129 w 129"/>
                  <a:gd name="T7" fmla="*/ 48 h 143"/>
                  <a:gd name="T8" fmla="*/ 13 w 129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43">
                    <a:moveTo>
                      <a:pt x="13" y="0"/>
                    </a:moveTo>
                    <a:lnTo>
                      <a:pt x="0" y="143"/>
                    </a:lnTo>
                    <a:lnTo>
                      <a:pt x="123" y="116"/>
                    </a:lnTo>
                    <a:lnTo>
                      <a:pt x="129" y="48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3007020" y="5300001"/>
                <a:ext cx="535736" cy="583426"/>
                <a:chOff x="3007020" y="5300001"/>
                <a:chExt cx="535736" cy="583426"/>
              </a:xfrm>
              <a:grpFill/>
            </p:grpSpPr>
            <p:sp>
              <p:nvSpPr>
                <p:cNvPr id="75" name="Freeform 188"/>
                <p:cNvSpPr>
                  <a:spLocks/>
                </p:cNvSpPr>
                <p:nvPr/>
              </p:nvSpPr>
              <p:spPr bwMode="auto">
                <a:xfrm>
                  <a:off x="3007020" y="5503946"/>
                  <a:ext cx="129876" cy="145096"/>
                </a:xfrm>
                <a:custGeom>
                  <a:avLst/>
                  <a:gdLst>
                    <a:gd name="T0" fmla="*/ 115 w 128"/>
                    <a:gd name="T1" fmla="*/ 143 h 143"/>
                    <a:gd name="T2" fmla="*/ 128 w 128"/>
                    <a:gd name="T3" fmla="*/ 0 h 143"/>
                    <a:gd name="T4" fmla="*/ 6 w 128"/>
                    <a:gd name="T5" fmla="*/ 26 h 143"/>
                    <a:gd name="T6" fmla="*/ 0 w 128"/>
                    <a:gd name="T7" fmla="*/ 95 h 143"/>
                    <a:gd name="T8" fmla="*/ 115 w 128"/>
                    <a:gd name="T9" fmla="*/ 143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143">
                      <a:moveTo>
                        <a:pt x="115" y="143"/>
                      </a:moveTo>
                      <a:lnTo>
                        <a:pt x="128" y="0"/>
                      </a:lnTo>
                      <a:lnTo>
                        <a:pt x="6" y="26"/>
                      </a:lnTo>
                      <a:lnTo>
                        <a:pt x="0" y="95"/>
                      </a:lnTo>
                      <a:lnTo>
                        <a:pt x="115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8" tIns="45714" rIns="91428" bIns="457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599"/>
                </a:p>
              </p:txBody>
            </p:sp>
            <p:sp>
              <p:nvSpPr>
                <p:cNvPr id="76" name="Freeform 189"/>
                <p:cNvSpPr>
                  <a:spLocks/>
                </p:cNvSpPr>
                <p:nvPr/>
              </p:nvSpPr>
              <p:spPr bwMode="auto">
                <a:xfrm>
                  <a:off x="3210966" y="5753551"/>
                  <a:ext cx="144081" cy="129876"/>
                </a:xfrm>
                <a:custGeom>
                  <a:avLst/>
                  <a:gdLst>
                    <a:gd name="T0" fmla="*/ 0 w 142"/>
                    <a:gd name="T1" fmla="*/ 0 h 128"/>
                    <a:gd name="T2" fmla="*/ 142 w 142"/>
                    <a:gd name="T3" fmla="*/ 13 h 128"/>
                    <a:gd name="T4" fmla="*/ 94 w 142"/>
                    <a:gd name="T5" fmla="*/ 128 h 128"/>
                    <a:gd name="T6" fmla="*/ 25 w 142"/>
                    <a:gd name="T7" fmla="*/ 121 h 128"/>
                    <a:gd name="T8" fmla="*/ 0 w 142"/>
                    <a:gd name="T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28">
                      <a:moveTo>
                        <a:pt x="0" y="0"/>
                      </a:moveTo>
                      <a:lnTo>
                        <a:pt x="142" y="13"/>
                      </a:lnTo>
                      <a:lnTo>
                        <a:pt x="94" y="128"/>
                      </a:lnTo>
                      <a:lnTo>
                        <a:pt x="25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8" tIns="45714" rIns="91428" bIns="457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599"/>
                </a:p>
              </p:txBody>
            </p:sp>
            <p:sp>
              <p:nvSpPr>
                <p:cNvPr id="78" name="Freeform 191"/>
                <p:cNvSpPr>
                  <a:spLocks/>
                </p:cNvSpPr>
                <p:nvPr/>
              </p:nvSpPr>
              <p:spPr bwMode="auto">
                <a:xfrm>
                  <a:off x="3243435" y="5300001"/>
                  <a:ext cx="144081" cy="130890"/>
                </a:xfrm>
                <a:custGeom>
                  <a:avLst/>
                  <a:gdLst>
                    <a:gd name="T0" fmla="*/ 142 w 142"/>
                    <a:gd name="T1" fmla="*/ 129 h 129"/>
                    <a:gd name="T2" fmla="*/ 0 w 142"/>
                    <a:gd name="T3" fmla="*/ 116 h 129"/>
                    <a:gd name="T4" fmla="*/ 48 w 142"/>
                    <a:gd name="T5" fmla="*/ 0 h 129"/>
                    <a:gd name="T6" fmla="*/ 116 w 142"/>
                    <a:gd name="T7" fmla="*/ 7 h 129"/>
                    <a:gd name="T8" fmla="*/ 142 w 142"/>
                    <a:gd name="T9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29">
                      <a:moveTo>
                        <a:pt x="142" y="129"/>
                      </a:moveTo>
                      <a:lnTo>
                        <a:pt x="0" y="116"/>
                      </a:lnTo>
                      <a:lnTo>
                        <a:pt x="48" y="0"/>
                      </a:lnTo>
                      <a:lnTo>
                        <a:pt x="116" y="7"/>
                      </a:lnTo>
                      <a:lnTo>
                        <a:pt x="142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8" tIns="45714" rIns="91428" bIns="457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599"/>
                </a:p>
              </p:txBody>
            </p:sp>
            <p:sp>
              <p:nvSpPr>
                <p:cNvPr id="79" name="Freeform 192"/>
                <p:cNvSpPr>
                  <a:spLocks/>
                </p:cNvSpPr>
                <p:nvPr/>
              </p:nvSpPr>
              <p:spPr bwMode="auto">
                <a:xfrm>
                  <a:off x="3053694" y="5642954"/>
                  <a:ext cx="161329" cy="160315"/>
                </a:xfrm>
                <a:custGeom>
                  <a:avLst/>
                  <a:gdLst>
                    <a:gd name="T0" fmla="*/ 159 w 159"/>
                    <a:gd name="T1" fmla="*/ 111 h 158"/>
                    <a:gd name="T2" fmla="*/ 67 w 159"/>
                    <a:gd name="T3" fmla="*/ 0 h 158"/>
                    <a:gd name="T4" fmla="*/ 0 w 159"/>
                    <a:gd name="T5" fmla="*/ 106 h 158"/>
                    <a:gd name="T6" fmla="*/ 44 w 159"/>
                    <a:gd name="T7" fmla="*/ 158 h 158"/>
                    <a:gd name="T8" fmla="*/ 159 w 159"/>
                    <a:gd name="T9" fmla="*/ 11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158">
                      <a:moveTo>
                        <a:pt x="159" y="111"/>
                      </a:moveTo>
                      <a:lnTo>
                        <a:pt x="67" y="0"/>
                      </a:lnTo>
                      <a:lnTo>
                        <a:pt x="0" y="106"/>
                      </a:lnTo>
                      <a:lnTo>
                        <a:pt x="44" y="158"/>
                      </a:lnTo>
                      <a:lnTo>
                        <a:pt x="159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8" tIns="45714" rIns="91428" bIns="457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599"/>
                </a:p>
              </p:txBody>
            </p:sp>
            <p:sp>
              <p:nvSpPr>
                <p:cNvPr id="80" name="Freeform 193"/>
                <p:cNvSpPr>
                  <a:spLocks/>
                </p:cNvSpPr>
                <p:nvPr/>
              </p:nvSpPr>
              <p:spPr bwMode="auto">
                <a:xfrm>
                  <a:off x="3350988" y="5675423"/>
                  <a:ext cx="159300" cy="161330"/>
                </a:xfrm>
                <a:custGeom>
                  <a:avLst/>
                  <a:gdLst>
                    <a:gd name="T0" fmla="*/ 0 w 157"/>
                    <a:gd name="T1" fmla="*/ 91 h 159"/>
                    <a:gd name="T2" fmla="*/ 110 w 157"/>
                    <a:gd name="T3" fmla="*/ 0 h 159"/>
                    <a:gd name="T4" fmla="*/ 157 w 157"/>
                    <a:gd name="T5" fmla="*/ 116 h 159"/>
                    <a:gd name="T6" fmla="*/ 104 w 157"/>
                    <a:gd name="T7" fmla="*/ 159 h 159"/>
                    <a:gd name="T8" fmla="*/ 0 w 157"/>
                    <a:gd name="T9" fmla="*/ 91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9">
                      <a:moveTo>
                        <a:pt x="0" y="91"/>
                      </a:moveTo>
                      <a:lnTo>
                        <a:pt x="110" y="0"/>
                      </a:lnTo>
                      <a:lnTo>
                        <a:pt x="157" y="116"/>
                      </a:lnTo>
                      <a:lnTo>
                        <a:pt x="104" y="159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8" tIns="45714" rIns="91428" bIns="457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599"/>
                </a:p>
              </p:txBody>
            </p:sp>
            <p:sp>
              <p:nvSpPr>
                <p:cNvPr id="81" name="Freeform 194"/>
                <p:cNvSpPr>
                  <a:spLocks/>
                </p:cNvSpPr>
                <p:nvPr/>
              </p:nvSpPr>
              <p:spPr bwMode="auto">
                <a:xfrm>
                  <a:off x="3381427" y="5378129"/>
                  <a:ext cx="161329" cy="161330"/>
                </a:xfrm>
                <a:custGeom>
                  <a:avLst/>
                  <a:gdLst>
                    <a:gd name="T0" fmla="*/ 0 w 159"/>
                    <a:gd name="T1" fmla="*/ 48 h 159"/>
                    <a:gd name="T2" fmla="*/ 92 w 159"/>
                    <a:gd name="T3" fmla="*/ 159 h 159"/>
                    <a:gd name="T4" fmla="*/ 159 w 159"/>
                    <a:gd name="T5" fmla="*/ 53 h 159"/>
                    <a:gd name="T6" fmla="*/ 116 w 159"/>
                    <a:gd name="T7" fmla="*/ 0 h 159"/>
                    <a:gd name="T8" fmla="*/ 0 w 159"/>
                    <a:gd name="T9" fmla="*/ 48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159">
                      <a:moveTo>
                        <a:pt x="0" y="48"/>
                      </a:moveTo>
                      <a:lnTo>
                        <a:pt x="92" y="159"/>
                      </a:lnTo>
                      <a:lnTo>
                        <a:pt x="159" y="53"/>
                      </a:lnTo>
                      <a:lnTo>
                        <a:pt x="116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8" tIns="45714" rIns="91428" bIns="457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599"/>
                </a:p>
              </p:txBody>
            </p:sp>
            <p:sp>
              <p:nvSpPr>
                <p:cNvPr id="82" name="Freeform 195"/>
                <p:cNvSpPr>
                  <a:spLocks/>
                </p:cNvSpPr>
                <p:nvPr/>
              </p:nvSpPr>
              <p:spPr bwMode="auto">
                <a:xfrm>
                  <a:off x="3088192" y="5346675"/>
                  <a:ext cx="159300" cy="161330"/>
                </a:xfrm>
                <a:custGeom>
                  <a:avLst/>
                  <a:gdLst>
                    <a:gd name="T0" fmla="*/ 157 w 157"/>
                    <a:gd name="T1" fmla="*/ 67 h 159"/>
                    <a:gd name="T2" fmla="*/ 46 w 157"/>
                    <a:gd name="T3" fmla="*/ 159 h 159"/>
                    <a:gd name="T4" fmla="*/ 0 w 157"/>
                    <a:gd name="T5" fmla="*/ 43 h 159"/>
                    <a:gd name="T6" fmla="*/ 52 w 157"/>
                    <a:gd name="T7" fmla="*/ 0 h 159"/>
                    <a:gd name="T8" fmla="*/ 157 w 157"/>
                    <a:gd name="T9" fmla="*/ 6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9">
                      <a:moveTo>
                        <a:pt x="157" y="67"/>
                      </a:moveTo>
                      <a:lnTo>
                        <a:pt x="46" y="159"/>
                      </a:lnTo>
                      <a:lnTo>
                        <a:pt x="0" y="43"/>
                      </a:lnTo>
                      <a:lnTo>
                        <a:pt x="52" y="0"/>
                      </a:lnTo>
                      <a:lnTo>
                        <a:pt x="157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8" tIns="45714" rIns="91428" bIns="457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599"/>
                </a:p>
              </p:txBody>
            </p:sp>
          </p:grpSp>
        </p:grpSp>
        <p:sp>
          <p:nvSpPr>
            <p:cNvPr id="84" name="Freeform 197"/>
            <p:cNvSpPr>
              <a:spLocks noEditPoints="1"/>
            </p:cNvSpPr>
            <p:nvPr/>
          </p:nvSpPr>
          <p:spPr bwMode="auto">
            <a:xfrm>
              <a:off x="3670499" y="2881070"/>
              <a:ext cx="234384" cy="218151"/>
            </a:xfrm>
            <a:custGeom>
              <a:avLst/>
              <a:gdLst>
                <a:gd name="T0" fmla="*/ 153 w 296"/>
                <a:gd name="T1" fmla="*/ 277 h 277"/>
                <a:gd name="T2" fmla="*/ 153 w 296"/>
                <a:gd name="T3" fmla="*/ 277 h 277"/>
                <a:gd name="T4" fmla="*/ 119 w 296"/>
                <a:gd name="T5" fmla="*/ 273 h 277"/>
                <a:gd name="T6" fmla="*/ 18 w 296"/>
                <a:gd name="T7" fmla="*/ 105 h 277"/>
                <a:gd name="T8" fmla="*/ 152 w 296"/>
                <a:gd name="T9" fmla="*/ 0 h 277"/>
                <a:gd name="T10" fmla="*/ 186 w 296"/>
                <a:gd name="T11" fmla="*/ 4 h 277"/>
                <a:gd name="T12" fmla="*/ 271 w 296"/>
                <a:gd name="T13" fmla="*/ 67 h 277"/>
                <a:gd name="T14" fmla="*/ 287 w 296"/>
                <a:gd name="T15" fmla="*/ 172 h 277"/>
                <a:gd name="T16" fmla="*/ 153 w 296"/>
                <a:gd name="T17" fmla="*/ 277 h 277"/>
                <a:gd name="T18" fmla="*/ 152 w 296"/>
                <a:gd name="T19" fmla="*/ 44 h 277"/>
                <a:gd name="T20" fmla="*/ 61 w 296"/>
                <a:gd name="T21" fmla="*/ 115 h 277"/>
                <a:gd name="T22" fmla="*/ 130 w 296"/>
                <a:gd name="T23" fmla="*/ 230 h 277"/>
                <a:gd name="T24" fmla="*/ 153 w 296"/>
                <a:gd name="T25" fmla="*/ 233 h 277"/>
                <a:gd name="T26" fmla="*/ 244 w 296"/>
                <a:gd name="T27" fmla="*/ 161 h 277"/>
                <a:gd name="T28" fmla="*/ 234 w 296"/>
                <a:gd name="T29" fmla="*/ 90 h 277"/>
                <a:gd name="T30" fmla="*/ 176 w 296"/>
                <a:gd name="T31" fmla="*/ 47 h 277"/>
                <a:gd name="T32" fmla="*/ 152 w 296"/>
                <a:gd name="T33" fmla="*/ 4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277">
                  <a:moveTo>
                    <a:pt x="153" y="277"/>
                  </a:moveTo>
                  <a:cubicBezTo>
                    <a:pt x="153" y="277"/>
                    <a:pt x="153" y="277"/>
                    <a:pt x="153" y="277"/>
                  </a:cubicBezTo>
                  <a:cubicBezTo>
                    <a:pt x="141" y="277"/>
                    <a:pt x="130" y="276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2" y="0"/>
                  </a:cubicBezTo>
                  <a:cubicBezTo>
                    <a:pt x="164" y="0"/>
                    <a:pt x="175" y="1"/>
                    <a:pt x="186" y="4"/>
                  </a:cubicBezTo>
                  <a:cubicBezTo>
                    <a:pt x="222" y="13"/>
                    <a:pt x="252" y="35"/>
                    <a:pt x="271" y="67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6" y="277"/>
                    <a:pt x="153" y="277"/>
                  </a:cubicBezTo>
                  <a:close/>
                  <a:moveTo>
                    <a:pt x="152" y="44"/>
                  </a:moveTo>
                  <a:cubicBezTo>
                    <a:pt x="109" y="44"/>
                    <a:pt x="71" y="73"/>
                    <a:pt x="61" y="115"/>
                  </a:cubicBezTo>
                  <a:cubicBezTo>
                    <a:pt x="48" y="166"/>
                    <a:pt x="79" y="217"/>
                    <a:pt x="130" y="230"/>
                  </a:cubicBezTo>
                  <a:cubicBezTo>
                    <a:pt x="137" y="232"/>
                    <a:pt x="145" y="233"/>
                    <a:pt x="153" y="233"/>
                  </a:cubicBezTo>
                  <a:cubicBezTo>
                    <a:pt x="196" y="233"/>
                    <a:pt x="234" y="204"/>
                    <a:pt x="244" y="161"/>
                  </a:cubicBezTo>
                  <a:cubicBezTo>
                    <a:pt x="250" y="137"/>
                    <a:pt x="247" y="111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0" y="44"/>
                    <a:pt x="152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3" name="Freeform 206"/>
            <p:cNvSpPr>
              <a:spLocks/>
            </p:cNvSpPr>
            <p:nvPr/>
          </p:nvSpPr>
          <p:spPr bwMode="auto">
            <a:xfrm>
              <a:off x="4395976" y="4732810"/>
              <a:ext cx="144081" cy="191770"/>
            </a:xfrm>
            <a:custGeom>
              <a:avLst/>
              <a:gdLst>
                <a:gd name="T0" fmla="*/ 77 w 183"/>
                <a:gd name="T1" fmla="*/ 10 h 242"/>
                <a:gd name="T2" fmla="*/ 8 w 183"/>
                <a:gd name="T3" fmla="*/ 101 h 242"/>
                <a:gd name="T4" fmla="*/ 8 w 183"/>
                <a:gd name="T5" fmla="*/ 141 h 242"/>
                <a:gd name="T6" fmla="*/ 77 w 183"/>
                <a:gd name="T7" fmla="*/ 231 h 242"/>
                <a:gd name="T8" fmla="*/ 106 w 183"/>
                <a:gd name="T9" fmla="*/ 231 h 242"/>
                <a:gd name="T10" fmla="*/ 175 w 183"/>
                <a:gd name="T11" fmla="*/ 141 h 242"/>
                <a:gd name="T12" fmla="*/ 175 w 183"/>
                <a:gd name="T13" fmla="*/ 101 h 242"/>
                <a:gd name="T14" fmla="*/ 106 w 183"/>
                <a:gd name="T15" fmla="*/ 10 h 242"/>
                <a:gd name="T16" fmla="*/ 77 w 183"/>
                <a:gd name="T17" fmla="*/ 1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242">
                  <a:moveTo>
                    <a:pt x="77" y="10"/>
                  </a:moveTo>
                  <a:cubicBezTo>
                    <a:pt x="8" y="101"/>
                    <a:pt x="8" y="101"/>
                    <a:pt x="8" y="101"/>
                  </a:cubicBezTo>
                  <a:cubicBezTo>
                    <a:pt x="0" y="112"/>
                    <a:pt x="0" y="130"/>
                    <a:pt x="8" y="141"/>
                  </a:cubicBezTo>
                  <a:cubicBezTo>
                    <a:pt x="77" y="231"/>
                    <a:pt x="77" y="231"/>
                    <a:pt x="77" y="231"/>
                  </a:cubicBezTo>
                  <a:cubicBezTo>
                    <a:pt x="85" y="242"/>
                    <a:pt x="98" y="242"/>
                    <a:pt x="106" y="231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83" y="130"/>
                    <a:pt x="183" y="112"/>
                    <a:pt x="175" y="101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98" y="0"/>
                    <a:pt x="85" y="0"/>
                    <a:pt x="7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4" name="Freeform 207"/>
            <p:cNvSpPr>
              <a:spLocks/>
            </p:cNvSpPr>
            <p:nvPr/>
          </p:nvSpPr>
          <p:spPr bwMode="auto">
            <a:xfrm>
              <a:off x="4384815" y="4817027"/>
              <a:ext cx="165388" cy="526605"/>
            </a:xfrm>
            <a:custGeom>
              <a:avLst/>
              <a:gdLst>
                <a:gd name="T0" fmla="*/ 87 w 208"/>
                <a:gd name="T1" fmla="*/ 655 h 667"/>
                <a:gd name="T2" fmla="*/ 8 w 208"/>
                <a:gd name="T3" fmla="*/ 550 h 667"/>
                <a:gd name="T4" fmla="*/ 1 w 208"/>
                <a:gd name="T5" fmla="*/ 521 h 667"/>
                <a:gd name="T6" fmla="*/ 39 w 208"/>
                <a:gd name="T7" fmla="*/ 312 h 667"/>
                <a:gd name="T8" fmla="*/ 39 w 208"/>
                <a:gd name="T9" fmla="*/ 311 h 667"/>
                <a:gd name="T10" fmla="*/ 68 w 208"/>
                <a:gd name="T11" fmla="*/ 130 h 667"/>
                <a:gd name="T12" fmla="*/ 81 w 208"/>
                <a:gd name="T13" fmla="*/ 50 h 667"/>
                <a:gd name="T14" fmla="*/ 87 w 208"/>
                <a:gd name="T15" fmla="*/ 13 h 667"/>
                <a:gd name="T16" fmla="*/ 87 w 208"/>
                <a:gd name="T17" fmla="*/ 13 h 667"/>
                <a:gd name="T18" fmla="*/ 121 w 208"/>
                <a:gd name="T19" fmla="*/ 13 h 667"/>
                <a:gd name="T20" fmla="*/ 126 w 208"/>
                <a:gd name="T21" fmla="*/ 42 h 667"/>
                <a:gd name="T22" fmla="*/ 208 w 208"/>
                <a:gd name="T23" fmla="*/ 526 h 667"/>
                <a:gd name="T24" fmla="*/ 206 w 208"/>
                <a:gd name="T25" fmla="*/ 539 h 667"/>
                <a:gd name="T26" fmla="*/ 201 w 208"/>
                <a:gd name="T27" fmla="*/ 550 h 667"/>
                <a:gd name="T28" fmla="*/ 121 w 208"/>
                <a:gd name="T29" fmla="*/ 655 h 667"/>
                <a:gd name="T30" fmla="*/ 87 w 208"/>
                <a:gd name="T31" fmla="*/ 655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667">
                  <a:moveTo>
                    <a:pt x="87" y="655"/>
                  </a:moveTo>
                  <a:cubicBezTo>
                    <a:pt x="8" y="550"/>
                    <a:pt x="8" y="550"/>
                    <a:pt x="8" y="550"/>
                  </a:cubicBezTo>
                  <a:cubicBezTo>
                    <a:pt x="2" y="542"/>
                    <a:pt x="0" y="531"/>
                    <a:pt x="1" y="521"/>
                  </a:cubicBezTo>
                  <a:cubicBezTo>
                    <a:pt x="2" y="513"/>
                    <a:pt x="29" y="374"/>
                    <a:pt x="39" y="312"/>
                  </a:cubicBezTo>
                  <a:cubicBezTo>
                    <a:pt x="39" y="312"/>
                    <a:pt x="39" y="311"/>
                    <a:pt x="39" y="311"/>
                  </a:cubicBezTo>
                  <a:cubicBezTo>
                    <a:pt x="43" y="285"/>
                    <a:pt x="63" y="164"/>
                    <a:pt x="68" y="130"/>
                  </a:cubicBezTo>
                  <a:cubicBezTo>
                    <a:pt x="73" y="103"/>
                    <a:pt x="77" y="77"/>
                    <a:pt x="81" y="50"/>
                  </a:cubicBezTo>
                  <a:cubicBezTo>
                    <a:pt x="83" y="38"/>
                    <a:pt x="85" y="26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97" y="0"/>
                    <a:pt x="112" y="0"/>
                    <a:pt x="121" y="13"/>
                  </a:cubicBezTo>
                  <a:cubicBezTo>
                    <a:pt x="123" y="23"/>
                    <a:pt x="125" y="32"/>
                    <a:pt x="126" y="42"/>
                  </a:cubicBezTo>
                  <a:cubicBezTo>
                    <a:pt x="130" y="68"/>
                    <a:pt x="208" y="518"/>
                    <a:pt x="208" y="526"/>
                  </a:cubicBezTo>
                  <a:cubicBezTo>
                    <a:pt x="208" y="531"/>
                    <a:pt x="208" y="535"/>
                    <a:pt x="206" y="539"/>
                  </a:cubicBezTo>
                  <a:cubicBezTo>
                    <a:pt x="206" y="541"/>
                    <a:pt x="203" y="550"/>
                    <a:pt x="201" y="550"/>
                  </a:cubicBezTo>
                  <a:cubicBezTo>
                    <a:pt x="121" y="655"/>
                    <a:pt x="121" y="655"/>
                    <a:pt x="121" y="655"/>
                  </a:cubicBezTo>
                  <a:cubicBezTo>
                    <a:pt x="112" y="667"/>
                    <a:pt x="97" y="667"/>
                    <a:pt x="8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5" name="Freeform 208"/>
            <p:cNvSpPr>
              <a:spLocks/>
            </p:cNvSpPr>
            <p:nvPr/>
          </p:nvSpPr>
          <p:spPr bwMode="auto">
            <a:xfrm>
              <a:off x="2536118" y="4829203"/>
              <a:ext cx="152198" cy="257722"/>
            </a:xfrm>
            <a:custGeom>
              <a:avLst/>
              <a:gdLst>
                <a:gd name="T0" fmla="*/ 177 w 192"/>
                <a:gd name="T1" fmla="*/ 45 h 326"/>
                <a:gd name="T2" fmla="*/ 163 w 192"/>
                <a:gd name="T3" fmla="*/ 52 h 326"/>
                <a:gd name="T4" fmla="*/ 156 w 192"/>
                <a:gd name="T5" fmla="*/ 56 h 326"/>
                <a:gd name="T6" fmla="*/ 149 w 192"/>
                <a:gd name="T7" fmla="*/ 60 h 326"/>
                <a:gd name="T8" fmla="*/ 140 w 192"/>
                <a:gd name="T9" fmla="*/ 65 h 326"/>
                <a:gd name="T10" fmla="*/ 131 w 192"/>
                <a:gd name="T11" fmla="*/ 72 h 326"/>
                <a:gd name="T12" fmla="*/ 121 w 192"/>
                <a:gd name="T13" fmla="*/ 79 h 326"/>
                <a:gd name="T14" fmla="*/ 110 w 192"/>
                <a:gd name="T15" fmla="*/ 87 h 326"/>
                <a:gd name="T16" fmla="*/ 100 w 192"/>
                <a:gd name="T17" fmla="*/ 97 h 326"/>
                <a:gd name="T18" fmla="*/ 89 w 192"/>
                <a:gd name="T19" fmla="*/ 107 h 326"/>
                <a:gd name="T20" fmla="*/ 79 w 192"/>
                <a:gd name="T21" fmla="*/ 118 h 326"/>
                <a:gd name="T22" fmla="*/ 69 w 192"/>
                <a:gd name="T23" fmla="*/ 131 h 326"/>
                <a:gd name="T24" fmla="*/ 64 w 192"/>
                <a:gd name="T25" fmla="*/ 137 h 326"/>
                <a:gd name="T26" fmla="*/ 59 w 192"/>
                <a:gd name="T27" fmla="*/ 143 h 326"/>
                <a:gd name="T28" fmla="*/ 50 w 192"/>
                <a:gd name="T29" fmla="*/ 157 h 326"/>
                <a:gd name="T30" fmla="*/ 42 w 192"/>
                <a:gd name="T31" fmla="*/ 171 h 326"/>
                <a:gd name="T32" fmla="*/ 34 w 192"/>
                <a:gd name="T33" fmla="*/ 186 h 326"/>
                <a:gd name="T34" fmla="*/ 31 w 192"/>
                <a:gd name="T35" fmla="*/ 193 h 326"/>
                <a:gd name="T36" fmla="*/ 28 w 192"/>
                <a:gd name="T37" fmla="*/ 200 h 326"/>
                <a:gd name="T38" fmla="*/ 22 w 192"/>
                <a:gd name="T39" fmla="*/ 215 h 326"/>
                <a:gd name="T40" fmla="*/ 13 w 192"/>
                <a:gd name="T41" fmla="*/ 243 h 326"/>
                <a:gd name="T42" fmla="*/ 10 w 192"/>
                <a:gd name="T43" fmla="*/ 257 h 326"/>
                <a:gd name="T44" fmla="*/ 8 w 192"/>
                <a:gd name="T45" fmla="*/ 270 h 326"/>
                <a:gd name="T46" fmla="*/ 5 w 192"/>
                <a:gd name="T47" fmla="*/ 292 h 326"/>
                <a:gd name="T48" fmla="*/ 4 w 192"/>
                <a:gd name="T49" fmla="*/ 302 h 326"/>
                <a:gd name="T50" fmla="*/ 4 w 192"/>
                <a:gd name="T51" fmla="*/ 310 h 326"/>
                <a:gd name="T52" fmla="*/ 3 w 192"/>
                <a:gd name="T53" fmla="*/ 326 h 326"/>
                <a:gd name="T54" fmla="*/ 2 w 192"/>
                <a:gd name="T55" fmla="*/ 310 h 326"/>
                <a:gd name="T56" fmla="*/ 1 w 192"/>
                <a:gd name="T57" fmla="*/ 302 h 326"/>
                <a:gd name="T58" fmla="*/ 1 w 192"/>
                <a:gd name="T59" fmla="*/ 292 h 326"/>
                <a:gd name="T60" fmla="*/ 1 w 192"/>
                <a:gd name="T61" fmla="*/ 269 h 326"/>
                <a:gd name="T62" fmla="*/ 1 w 192"/>
                <a:gd name="T63" fmla="*/ 256 h 326"/>
                <a:gd name="T64" fmla="*/ 3 w 192"/>
                <a:gd name="T65" fmla="*/ 241 h 326"/>
                <a:gd name="T66" fmla="*/ 8 w 192"/>
                <a:gd name="T67" fmla="*/ 211 h 326"/>
                <a:gd name="T68" fmla="*/ 13 w 192"/>
                <a:gd name="T69" fmla="*/ 195 h 326"/>
                <a:gd name="T70" fmla="*/ 15 w 192"/>
                <a:gd name="T71" fmla="*/ 187 h 326"/>
                <a:gd name="T72" fmla="*/ 18 w 192"/>
                <a:gd name="T73" fmla="*/ 179 h 326"/>
                <a:gd name="T74" fmla="*/ 24 w 192"/>
                <a:gd name="T75" fmla="*/ 162 h 326"/>
                <a:gd name="T76" fmla="*/ 30 w 192"/>
                <a:gd name="T77" fmla="*/ 146 h 326"/>
                <a:gd name="T78" fmla="*/ 38 w 192"/>
                <a:gd name="T79" fmla="*/ 131 h 326"/>
                <a:gd name="T80" fmla="*/ 43 w 192"/>
                <a:gd name="T81" fmla="*/ 123 h 326"/>
                <a:gd name="T82" fmla="*/ 47 w 192"/>
                <a:gd name="T83" fmla="*/ 116 h 326"/>
                <a:gd name="T84" fmla="*/ 56 w 192"/>
                <a:gd name="T85" fmla="*/ 101 h 326"/>
                <a:gd name="T86" fmla="*/ 66 w 192"/>
                <a:gd name="T87" fmla="*/ 88 h 326"/>
                <a:gd name="T88" fmla="*/ 76 w 192"/>
                <a:gd name="T89" fmla="*/ 75 h 326"/>
                <a:gd name="T90" fmla="*/ 87 w 192"/>
                <a:gd name="T91" fmla="*/ 63 h 326"/>
                <a:gd name="T92" fmla="*/ 97 w 192"/>
                <a:gd name="T93" fmla="*/ 52 h 326"/>
                <a:gd name="T94" fmla="*/ 107 w 192"/>
                <a:gd name="T95" fmla="*/ 43 h 326"/>
                <a:gd name="T96" fmla="*/ 117 w 192"/>
                <a:gd name="T97" fmla="*/ 34 h 326"/>
                <a:gd name="T98" fmla="*/ 126 w 192"/>
                <a:gd name="T99" fmla="*/ 27 h 326"/>
                <a:gd name="T100" fmla="*/ 135 w 192"/>
                <a:gd name="T101" fmla="*/ 20 h 326"/>
                <a:gd name="T102" fmla="*/ 142 w 192"/>
                <a:gd name="T103" fmla="*/ 16 h 326"/>
                <a:gd name="T104" fmla="*/ 154 w 192"/>
                <a:gd name="T105" fmla="*/ 7 h 326"/>
                <a:gd name="T106" fmla="*/ 185 w 192"/>
                <a:gd name="T107" fmla="*/ 13 h 326"/>
                <a:gd name="T108" fmla="*/ 179 w 192"/>
                <a:gd name="T109" fmla="*/ 44 h 326"/>
                <a:gd name="T110" fmla="*/ 177 w 192"/>
                <a:gd name="T111" fmla="*/ 4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2" h="326">
                  <a:moveTo>
                    <a:pt x="177" y="45"/>
                  </a:moveTo>
                  <a:cubicBezTo>
                    <a:pt x="177" y="45"/>
                    <a:pt x="172" y="47"/>
                    <a:pt x="163" y="52"/>
                  </a:cubicBezTo>
                  <a:cubicBezTo>
                    <a:pt x="161" y="53"/>
                    <a:pt x="158" y="54"/>
                    <a:pt x="156" y="56"/>
                  </a:cubicBezTo>
                  <a:cubicBezTo>
                    <a:pt x="154" y="57"/>
                    <a:pt x="151" y="59"/>
                    <a:pt x="149" y="60"/>
                  </a:cubicBezTo>
                  <a:cubicBezTo>
                    <a:pt x="146" y="62"/>
                    <a:pt x="143" y="63"/>
                    <a:pt x="140" y="65"/>
                  </a:cubicBezTo>
                  <a:cubicBezTo>
                    <a:pt x="137" y="67"/>
                    <a:pt x="134" y="69"/>
                    <a:pt x="131" y="72"/>
                  </a:cubicBezTo>
                  <a:cubicBezTo>
                    <a:pt x="128" y="74"/>
                    <a:pt x="124" y="76"/>
                    <a:pt x="121" y="79"/>
                  </a:cubicBezTo>
                  <a:cubicBezTo>
                    <a:pt x="117" y="82"/>
                    <a:pt x="114" y="85"/>
                    <a:pt x="110" y="87"/>
                  </a:cubicBezTo>
                  <a:cubicBezTo>
                    <a:pt x="107" y="90"/>
                    <a:pt x="103" y="94"/>
                    <a:pt x="100" y="97"/>
                  </a:cubicBezTo>
                  <a:cubicBezTo>
                    <a:pt x="96" y="100"/>
                    <a:pt x="92" y="103"/>
                    <a:pt x="89" y="107"/>
                  </a:cubicBezTo>
                  <a:cubicBezTo>
                    <a:pt x="86" y="111"/>
                    <a:pt x="82" y="115"/>
                    <a:pt x="79" y="118"/>
                  </a:cubicBezTo>
                  <a:cubicBezTo>
                    <a:pt x="75" y="122"/>
                    <a:pt x="72" y="127"/>
                    <a:pt x="69" y="131"/>
                  </a:cubicBezTo>
                  <a:cubicBezTo>
                    <a:pt x="67" y="133"/>
                    <a:pt x="65" y="135"/>
                    <a:pt x="64" y="137"/>
                  </a:cubicBezTo>
                  <a:cubicBezTo>
                    <a:pt x="62" y="139"/>
                    <a:pt x="61" y="141"/>
                    <a:pt x="59" y="143"/>
                  </a:cubicBezTo>
                  <a:cubicBezTo>
                    <a:pt x="56" y="148"/>
                    <a:pt x="53" y="152"/>
                    <a:pt x="50" y="157"/>
                  </a:cubicBezTo>
                  <a:cubicBezTo>
                    <a:pt x="47" y="162"/>
                    <a:pt x="44" y="166"/>
                    <a:pt x="42" y="171"/>
                  </a:cubicBezTo>
                  <a:cubicBezTo>
                    <a:pt x="39" y="176"/>
                    <a:pt x="37" y="181"/>
                    <a:pt x="34" y="186"/>
                  </a:cubicBezTo>
                  <a:cubicBezTo>
                    <a:pt x="33" y="188"/>
                    <a:pt x="32" y="190"/>
                    <a:pt x="31" y="193"/>
                  </a:cubicBezTo>
                  <a:cubicBezTo>
                    <a:pt x="30" y="195"/>
                    <a:pt x="29" y="198"/>
                    <a:pt x="28" y="200"/>
                  </a:cubicBezTo>
                  <a:cubicBezTo>
                    <a:pt x="26" y="205"/>
                    <a:pt x="23" y="210"/>
                    <a:pt x="22" y="215"/>
                  </a:cubicBezTo>
                  <a:cubicBezTo>
                    <a:pt x="19" y="225"/>
                    <a:pt x="15" y="234"/>
                    <a:pt x="13" y="243"/>
                  </a:cubicBezTo>
                  <a:cubicBezTo>
                    <a:pt x="12" y="248"/>
                    <a:pt x="11" y="252"/>
                    <a:pt x="10" y="257"/>
                  </a:cubicBezTo>
                  <a:cubicBezTo>
                    <a:pt x="9" y="261"/>
                    <a:pt x="8" y="266"/>
                    <a:pt x="8" y="270"/>
                  </a:cubicBezTo>
                  <a:cubicBezTo>
                    <a:pt x="6" y="278"/>
                    <a:pt x="5" y="286"/>
                    <a:pt x="5" y="292"/>
                  </a:cubicBezTo>
                  <a:cubicBezTo>
                    <a:pt x="4" y="296"/>
                    <a:pt x="4" y="299"/>
                    <a:pt x="4" y="302"/>
                  </a:cubicBezTo>
                  <a:cubicBezTo>
                    <a:pt x="4" y="305"/>
                    <a:pt x="4" y="308"/>
                    <a:pt x="4" y="310"/>
                  </a:cubicBezTo>
                  <a:cubicBezTo>
                    <a:pt x="4" y="320"/>
                    <a:pt x="3" y="326"/>
                    <a:pt x="3" y="326"/>
                  </a:cubicBezTo>
                  <a:cubicBezTo>
                    <a:pt x="3" y="326"/>
                    <a:pt x="3" y="320"/>
                    <a:pt x="2" y="310"/>
                  </a:cubicBezTo>
                  <a:cubicBezTo>
                    <a:pt x="2" y="308"/>
                    <a:pt x="1" y="305"/>
                    <a:pt x="1" y="302"/>
                  </a:cubicBezTo>
                  <a:cubicBezTo>
                    <a:pt x="1" y="299"/>
                    <a:pt x="1" y="296"/>
                    <a:pt x="1" y="292"/>
                  </a:cubicBezTo>
                  <a:cubicBezTo>
                    <a:pt x="1" y="285"/>
                    <a:pt x="0" y="278"/>
                    <a:pt x="1" y="269"/>
                  </a:cubicBezTo>
                  <a:cubicBezTo>
                    <a:pt x="1" y="265"/>
                    <a:pt x="1" y="260"/>
                    <a:pt x="1" y="256"/>
                  </a:cubicBezTo>
                  <a:cubicBezTo>
                    <a:pt x="2" y="251"/>
                    <a:pt x="2" y="246"/>
                    <a:pt x="3" y="241"/>
                  </a:cubicBezTo>
                  <a:cubicBezTo>
                    <a:pt x="4" y="232"/>
                    <a:pt x="6" y="221"/>
                    <a:pt x="8" y="211"/>
                  </a:cubicBezTo>
                  <a:cubicBezTo>
                    <a:pt x="9" y="206"/>
                    <a:pt x="11" y="200"/>
                    <a:pt x="13" y="195"/>
                  </a:cubicBezTo>
                  <a:cubicBezTo>
                    <a:pt x="13" y="192"/>
                    <a:pt x="14" y="189"/>
                    <a:pt x="15" y="187"/>
                  </a:cubicBezTo>
                  <a:cubicBezTo>
                    <a:pt x="16" y="184"/>
                    <a:pt x="17" y="181"/>
                    <a:pt x="18" y="179"/>
                  </a:cubicBezTo>
                  <a:cubicBezTo>
                    <a:pt x="20" y="173"/>
                    <a:pt x="21" y="168"/>
                    <a:pt x="24" y="162"/>
                  </a:cubicBezTo>
                  <a:cubicBezTo>
                    <a:pt x="26" y="157"/>
                    <a:pt x="28" y="152"/>
                    <a:pt x="30" y="146"/>
                  </a:cubicBezTo>
                  <a:cubicBezTo>
                    <a:pt x="33" y="141"/>
                    <a:pt x="36" y="136"/>
                    <a:pt x="38" y="131"/>
                  </a:cubicBezTo>
                  <a:cubicBezTo>
                    <a:pt x="40" y="128"/>
                    <a:pt x="41" y="126"/>
                    <a:pt x="43" y="123"/>
                  </a:cubicBezTo>
                  <a:cubicBezTo>
                    <a:pt x="44" y="121"/>
                    <a:pt x="46" y="118"/>
                    <a:pt x="47" y="116"/>
                  </a:cubicBezTo>
                  <a:cubicBezTo>
                    <a:pt x="50" y="111"/>
                    <a:pt x="53" y="106"/>
                    <a:pt x="56" y="101"/>
                  </a:cubicBezTo>
                  <a:cubicBezTo>
                    <a:pt x="60" y="97"/>
                    <a:pt x="63" y="92"/>
                    <a:pt x="66" y="88"/>
                  </a:cubicBezTo>
                  <a:cubicBezTo>
                    <a:pt x="69" y="83"/>
                    <a:pt x="73" y="79"/>
                    <a:pt x="76" y="75"/>
                  </a:cubicBezTo>
                  <a:cubicBezTo>
                    <a:pt x="80" y="71"/>
                    <a:pt x="83" y="67"/>
                    <a:pt x="87" y="63"/>
                  </a:cubicBezTo>
                  <a:cubicBezTo>
                    <a:pt x="90" y="59"/>
                    <a:pt x="94" y="56"/>
                    <a:pt x="97" y="52"/>
                  </a:cubicBezTo>
                  <a:cubicBezTo>
                    <a:pt x="100" y="49"/>
                    <a:pt x="104" y="46"/>
                    <a:pt x="107" y="43"/>
                  </a:cubicBezTo>
                  <a:cubicBezTo>
                    <a:pt x="111" y="40"/>
                    <a:pt x="114" y="37"/>
                    <a:pt x="117" y="34"/>
                  </a:cubicBezTo>
                  <a:cubicBezTo>
                    <a:pt x="120" y="32"/>
                    <a:pt x="123" y="29"/>
                    <a:pt x="126" y="27"/>
                  </a:cubicBezTo>
                  <a:cubicBezTo>
                    <a:pt x="129" y="25"/>
                    <a:pt x="132" y="22"/>
                    <a:pt x="135" y="20"/>
                  </a:cubicBezTo>
                  <a:cubicBezTo>
                    <a:pt x="137" y="18"/>
                    <a:pt x="140" y="17"/>
                    <a:pt x="142" y="16"/>
                  </a:cubicBezTo>
                  <a:cubicBezTo>
                    <a:pt x="150" y="10"/>
                    <a:pt x="154" y="7"/>
                    <a:pt x="154" y="7"/>
                  </a:cubicBezTo>
                  <a:cubicBezTo>
                    <a:pt x="165" y="0"/>
                    <a:pt x="178" y="3"/>
                    <a:pt x="185" y="13"/>
                  </a:cubicBezTo>
                  <a:cubicBezTo>
                    <a:pt x="192" y="23"/>
                    <a:pt x="189" y="37"/>
                    <a:pt x="179" y="44"/>
                  </a:cubicBezTo>
                  <a:cubicBezTo>
                    <a:pt x="179" y="44"/>
                    <a:pt x="178" y="44"/>
                    <a:pt x="177" y="4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6" name="Freeform 209"/>
            <p:cNvSpPr>
              <a:spLocks/>
            </p:cNvSpPr>
            <p:nvPr/>
          </p:nvSpPr>
          <p:spPr bwMode="auto">
            <a:xfrm>
              <a:off x="2626422" y="4792675"/>
              <a:ext cx="139007" cy="133934"/>
            </a:xfrm>
            <a:custGeom>
              <a:avLst/>
              <a:gdLst>
                <a:gd name="T0" fmla="*/ 0 w 137"/>
                <a:gd name="T1" fmla="*/ 0 h 132"/>
                <a:gd name="T2" fmla="*/ 137 w 137"/>
                <a:gd name="T3" fmla="*/ 28 h 132"/>
                <a:gd name="T4" fmla="*/ 44 w 137"/>
                <a:gd name="T5" fmla="*/ 132 h 132"/>
                <a:gd name="T6" fmla="*/ 0 w 137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32">
                  <a:moveTo>
                    <a:pt x="0" y="0"/>
                  </a:moveTo>
                  <a:lnTo>
                    <a:pt x="137" y="28"/>
                  </a:lnTo>
                  <a:lnTo>
                    <a:pt x="44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7" name="Freeform 210"/>
            <p:cNvSpPr>
              <a:spLocks/>
            </p:cNvSpPr>
            <p:nvPr/>
          </p:nvSpPr>
          <p:spPr bwMode="auto">
            <a:xfrm>
              <a:off x="3726305" y="3597414"/>
              <a:ext cx="211048" cy="656481"/>
            </a:xfrm>
            <a:custGeom>
              <a:avLst/>
              <a:gdLst>
                <a:gd name="T0" fmla="*/ 74 w 266"/>
                <a:gd name="T1" fmla="*/ 17 h 831"/>
                <a:gd name="T2" fmla="*/ 81 w 266"/>
                <a:gd name="T3" fmla="*/ 24 h 831"/>
                <a:gd name="T4" fmla="*/ 88 w 266"/>
                <a:gd name="T5" fmla="*/ 33 h 831"/>
                <a:gd name="T6" fmla="*/ 93 w 266"/>
                <a:gd name="T7" fmla="*/ 39 h 831"/>
                <a:gd name="T8" fmla="*/ 99 w 266"/>
                <a:gd name="T9" fmla="*/ 45 h 831"/>
                <a:gd name="T10" fmla="*/ 112 w 266"/>
                <a:gd name="T11" fmla="*/ 62 h 831"/>
                <a:gd name="T12" fmla="*/ 127 w 266"/>
                <a:gd name="T13" fmla="*/ 81 h 831"/>
                <a:gd name="T14" fmla="*/ 143 w 266"/>
                <a:gd name="T15" fmla="*/ 103 h 831"/>
                <a:gd name="T16" fmla="*/ 159 w 266"/>
                <a:gd name="T17" fmla="*/ 128 h 831"/>
                <a:gd name="T18" fmla="*/ 192 w 266"/>
                <a:gd name="T19" fmla="*/ 187 h 831"/>
                <a:gd name="T20" fmla="*/ 222 w 266"/>
                <a:gd name="T21" fmla="*/ 256 h 831"/>
                <a:gd name="T22" fmla="*/ 245 w 266"/>
                <a:gd name="T23" fmla="*/ 332 h 831"/>
                <a:gd name="T24" fmla="*/ 260 w 266"/>
                <a:gd name="T25" fmla="*/ 413 h 831"/>
                <a:gd name="T26" fmla="*/ 266 w 266"/>
                <a:gd name="T27" fmla="*/ 494 h 831"/>
                <a:gd name="T28" fmla="*/ 262 w 266"/>
                <a:gd name="T29" fmla="*/ 573 h 831"/>
                <a:gd name="T30" fmla="*/ 257 w 266"/>
                <a:gd name="T31" fmla="*/ 610 h 831"/>
                <a:gd name="T32" fmla="*/ 251 w 266"/>
                <a:gd name="T33" fmla="*/ 645 h 831"/>
                <a:gd name="T34" fmla="*/ 247 w 266"/>
                <a:gd name="T35" fmla="*/ 662 h 831"/>
                <a:gd name="T36" fmla="*/ 243 w 266"/>
                <a:gd name="T37" fmla="*/ 678 h 831"/>
                <a:gd name="T38" fmla="*/ 234 w 266"/>
                <a:gd name="T39" fmla="*/ 708 h 831"/>
                <a:gd name="T40" fmla="*/ 215 w 266"/>
                <a:gd name="T41" fmla="*/ 760 h 831"/>
                <a:gd name="T42" fmla="*/ 206 w 266"/>
                <a:gd name="T43" fmla="*/ 781 h 831"/>
                <a:gd name="T44" fmla="*/ 198 w 266"/>
                <a:gd name="T45" fmla="*/ 799 h 831"/>
                <a:gd name="T46" fmla="*/ 194 w 266"/>
                <a:gd name="T47" fmla="*/ 806 h 831"/>
                <a:gd name="T48" fmla="*/ 191 w 266"/>
                <a:gd name="T49" fmla="*/ 813 h 831"/>
                <a:gd name="T50" fmla="*/ 186 w 266"/>
                <a:gd name="T51" fmla="*/ 823 h 831"/>
                <a:gd name="T52" fmla="*/ 181 w 266"/>
                <a:gd name="T53" fmla="*/ 831 h 831"/>
                <a:gd name="T54" fmla="*/ 185 w 266"/>
                <a:gd name="T55" fmla="*/ 822 h 831"/>
                <a:gd name="T56" fmla="*/ 189 w 266"/>
                <a:gd name="T57" fmla="*/ 812 h 831"/>
                <a:gd name="T58" fmla="*/ 192 w 266"/>
                <a:gd name="T59" fmla="*/ 805 h 831"/>
                <a:gd name="T60" fmla="*/ 195 w 266"/>
                <a:gd name="T61" fmla="*/ 797 h 831"/>
                <a:gd name="T62" fmla="*/ 201 w 266"/>
                <a:gd name="T63" fmla="*/ 779 h 831"/>
                <a:gd name="T64" fmla="*/ 208 w 266"/>
                <a:gd name="T65" fmla="*/ 758 h 831"/>
                <a:gd name="T66" fmla="*/ 222 w 266"/>
                <a:gd name="T67" fmla="*/ 705 h 831"/>
                <a:gd name="T68" fmla="*/ 228 w 266"/>
                <a:gd name="T69" fmla="*/ 675 h 831"/>
                <a:gd name="T70" fmla="*/ 230 w 266"/>
                <a:gd name="T71" fmla="*/ 659 h 831"/>
                <a:gd name="T72" fmla="*/ 232 w 266"/>
                <a:gd name="T73" fmla="*/ 642 h 831"/>
                <a:gd name="T74" fmla="*/ 235 w 266"/>
                <a:gd name="T75" fmla="*/ 608 h 831"/>
                <a:gd name="T76" fmla="*/ 237 w 266"/>
                <a:gd name="T77" fmla="*/ 572 h 831"/>
                <a:gd name="T78" fmla="*/ 233 w 266"/>
                <a:gd name="T79" fmla="*/ 496 h 831"/>
                <a:gd name="T80" fmla="*/ 221 w 266"/>
                <a:gd name="T81" fmla="*/ 420 h 831"/>
                <a:gd name="T82" fmla="*/ 200 w 266"/>
                <a:gd name="T83" fmla="*/ 346 h 831"/>
                <a:gd name="T84" fmla="*/ 172 w 266"/>
                <a:gd name="T85" fmla="*/ 277 h 831"/>
                <a:gd name="T86" fmla="*/ 138 w 266"/>
                <a:gd name="T87" fmla="*/ 217 h 831"/>
                <a:gd name="T88" fmla="*/ 104 w 266"/>
                <a:gd name="T89" fmla="*/ 166 h 831"/>
                <a:gd name="T90" fmla="*/ 87 w 266"/>
                <a:gd name="T91" fmla="*/ 145 h 831"/>
                <a:gd name="T92" fmla="*/ 71 w 266"/>
                <a:gd name="T93" fmla="*/ 126 h 831"/>
                <a:gd name="T94" fmla="*/ 56 w 266"/>
                <a:gd name="T95" fmla="*/ 110 h 831"/>
                <a:gd name="T96" fmla="*/ 43 w 266"/>
                <a:gd name="T97" fmla="*/ 98 h 831"/>
                <a:gd name="T98" fmla="*/ 38 w 266"/>
                <a:gd name="T99" fmla="*/ 92 h 831"/>
                <a:gd name="T100" fmla="*/ 33 w 266"/>
                <a:gd name="T101" fmla="*/ 88 h 831"/>
                <a:gd name="T102" fmla="*/ 24 w 266"/>
                <a:gd name="T103" fmla="*/ 80 h 831"/>
                <a:gd name="T104" fmla="*/ 17 w 266"/>
                <a:gd name="T105" fmla="*/ 73 h 831"/>
                <a:gd name="T106" fmla="*/ 15 w 266"/>
                <a:gd name="T107" fmla="*/ 17 h 831"/>
                <a:gd name="T108" fmla="*/ 72 w 266"/>
                <a:gd name="T109" fmla="*/ 15 h 831"/>
                <a:gd name="T110" fmla="*/ 74 w 266"/>
                <a:gd name="T111" fmla="*/ 17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" h="831">
                  <a:moveTo>
                    <a:pt x="74" y="17"/>
                  </a:moveTo>
                  <a:cubicBezTo>
                    <a:pt x="74" y="17"/>
                    <a:pt x="76" y="20"/>
                    <a:pt x="81" y="24"/>
                  </a:cubicBezTo>
                  <a:cubicBezTo>
                    <a:pt x="83" y="27"/>
                    <a:pt x="85" y="30"/>
                    <a:pt x="88" y="33"/>
                  </a:cubicBezTo>
                  <a:cubicBezTo>
                    <a:pt x="90" y="35"/>
                    <a:pt x="91" y="36"/>
                    <a:pt x="93" y="39"/>
                  </a:cubicBezTo>
                  <a:cubicBezTo>
                    <a:pt x="95" y="41"/>
                    <a:pt x="97" y="43"/>
                    <a:pt x="99" y="45"/>
                  </a:cubicBezTo>
                  <a:cubicBezTo>
                    <a:pt x="103" y="50"/>
                    <a:pt x="108" y="56"/>
                    <a:pt x="112" y="62"/>
                  </a:cubicBezTo>
                  <a:cubicBezTo>
                    <a:pt x="117" y="67"/>
                    <a:pt x="122" y="74"/>
                    <a:pt x="127" y="81"/>
                  </a:cubicBezTo>
                  <a:cubicBezTo>
                    <a:pt x="132" y="88"/>
                    <a:pt x="137" y="95"/>
                    <a:pt x="143" y="103"/>
                  </a:cubicBezTo>
                  <a:cubicBezTo>
                    <a:pt x="148" y="111"/>
                    <a:pt x="153" y="119"/>
                    <a:pt x="159" y="128"/>
                  </a:cubicBezTo>
                  <a:cubicBezTo>
                    <a:pt x="170" y="146"/>
                    <a:pt x="181" y="166"/>
                    <a:pt x="192" y="187"/>
                  </a:cubicBezTo>
                  <a:cubicBezTo>
                    <a:pt x="203" y="208"/>
                    <a:pt x="213" y="232"/>
                    <a:pt x="222" y="256"/>
                  </a:cubicBezTo>
                  <a:cubicBezTo>
                    <a:pt x="231" y="280"/>
                    <a:pt x="239" y="306"/>
                    <a:pt x="245" y="332"/>
                  </a:cubicBezTo>
                  <a:cubicBezTo>
                    <a:pt x="252" y="359"/>
                    <a:pt x="257" y="386"/>
                    <a:pt x="260" y="413"/>
                  </a:cubicBezTo>
                  <a:cubicBezTo>
                    <a:pt x="264" y="440"/>
                    <a:pt x="265" y="468"/>
                    <a:pt x="266" y="494"/>
                  </a:cubicBezTo>
                  <a:cubicBezTo>
                    <a:pt x="266" y="521"/>
                    <a:pt x="265" y="548"/>
                    <a:pt x="262" y="573"/>
                  </a:cubicBezTo>
                  <a:cubicBezTo>
                    <a:pt x="261" y="586"/>
                    <a:pt x="259" y="598"/>
                    <a:pt x="257" y="610"/>
                  </a:cubicBezTo>
                  <a:cubicBezTo>
                    <a:pt x="255" y="622"/>
                    <a:pt x="253" y="634"/>
                    <a:pt x="251" y="645"/>
                  </a:cubicBezTo>
                  <a:cubicBezTo>
                    <a:pt x="249" y="651"/>
                    <a:pt x="248" y="657"/>
                    <a:pt x="247" y="662"/>
                  </a:cubicBezTo>
                  <a:cubicBezTo>
                    <a:pt x="245" y="668"/>
                    <a:pt x="244" y="673"/>
                    <a:pt x="243" y="678"/>
                  </a:cubicBezTo>
                  <a:cubicBezTo>
                    <a:pt x="240" y="689"/>
                    <a:pt x="237" y="699"/>
                    <a:pt x="234" y="708"/>
                  </a:cubicBezTo>
                  <a:cubicBezTo>
                    <a:pt x="228" y="728"/>
                    <a:pt x="221" y="745"/>
                    <a:pt x="215" y="760"/>
                  </a:cubicBezTo>
                  <a:cubicBezTo>
                    <a:pt x="212" y="768"/>
                    <a:pt x="209" y="775"/>
                    <a:pt x="206" y="781"/>
                  </a:cubicBezTo>
                  <a:cubicBezTo>
                    <a:pt x="203" y="788"/>
                    <a:pt x="200" y="793"/>
                    <a:pt x="198" y="799"/>
                  </a:cubicBezTo>
                  <a:cubicBezTo>
                    <a:pt x="197" y="801"/>
                    <a:pt x="195" y="804"/>
                    <a:pt x="194" y="806"/>
                  </a:cubicBezTo>
                  <a:cubicBezTo>
                    <a:pt x="193" y="808"/>
                    <a:pt x="192" y="811"/>
                    <a:pt x="191" y="813"/>
                  </a:cubicBezTo>
                  <a:cubicBezTo>
                    <a:pt x="189" y="817"/>
                    <a:pt x="187" y="820"/>
                    <a:pt x="186" y="823"/>
                  </a:cubicBezTo>
                  <a:cubicBezTo>
                    <a:pt x="183" y="828"/>
                    <a:pt x="181" y="831"/>
                    <a:pt x="181" y="831"/>
                  </a:cubicBezTo>
                  <a:cubicBezTo>
                    <a:pt x="181" y="831"/>
                    <a:pt x="182" y="828"/>
                    <a:pt x="185" y="822"/>
                  </a:cubicBezTo>
                  <a:cubicBezTo>
                    <a:pt x="186" y="820"/>
                    <a:pt x="187" y="816"/>
                    <a:pt x="189" y="812"/>
                  </a:cubicBezTo>
                  <a:cubicBezTo>
                    <a:pt x="190" y="810"/>
                    <a:pt x="191" y="808"/>
                    <a:pt x="192" y="805"/>
                  </a:cubicBezTo>
                  <a:cubicBezTo>
                    <a:pt x="193" y="803"/>
                    <a:pt x="194" y="800"/>
                    <a:pt x="195" y="797"/>
                  </a:cubicBezTo>
                  <a:cubicBezTo>
                    <a:pt x="197" y="792"/>
                    <a:pt x="199" y="786"/>
                    <a:pt x="201" y="779"/>
                  </a:cubicBezTo>
                  <a:cubicBezTo>
                    <a:pt x="203" y="773"/>
                    <a:pt x="206" y="765"/>
                    <a:pt x="208" y="758"/>
                  </a:cubicBezTo>
                  <a:cubicBezTo>
                    <a:pt x="213" y="742"/>
                    <a:pt x="218" y="725"/>
                    <a:pt x="222" y="705"/>
                  </a:cubicBezTo>
                  <a:cubicBezTo>
                    <a:pt x="224" y="696"/>
                    <a:pt x="226" y="685"/>
                    <a:pt x="228" y="675"/>
                  </a:cubicBezTo>
                  <a:cubicBezTo>
                    <a:pt x="229" y="670"/>
                    <a:pt x="229" y="664"/>
                    <a:pt x="230" y="659"/>
                  </a:cubicBezTo>
                  <a:cubicBezTo>
                    <a:pt x="231" y="653"/>
                    <a:pt x="232" y="648"/>
                    <a:pt x="232" y="642"/>
                  </a:cubicBezTo>
                  <a:cubicBezTo>
                    <a:pt x="233" y="631"/>
                    <a:pt x="235" y="620"/>
                    <a:pt x="235" y="608"/>
                  </a:cubicBezTo>
                  <a:cubicBezTo>
                    <a:pt x="236" y="596"/>
                    <a:pt x="237" y="584"/>
                    <a:pt x="237" y="572"/>
                  </a:cubicBezTo>
                  <a:cubicBezTo>
                    <a:pt x="237" y="547"/>
                    <a:pt x="236" y="522"/>
                    <a:pt x="233" y="496"/>
                  </a:cubicBezTo>
                  <a:cubicBezTo>
                    <a:pt x="231" y="471"/>
                    <a:pt x="227" y="445"/>
                    <a:pt x="221" y="420"/>
                  </a:cubicBezTo>
                  <a:cubicBezTo>
                    <a:pt x="215" y="395"/>
                    <a:pt x="208" y="370"/>
                    <a:pt x="200" y="346"/>
                  </a:cubicBezTo>
                  <a:cubicBezTo>
                    <a:pt x="191" y="322"/>
                    <a:pt x="182" y="299"/>
                    <a:pt x="172" y="277"/>
                  </a:cubicBezTo>
                  <a:cubicBezTo>
                    <a:pt x="161" y="256"/>
                    <a:pt x="150" y="235"/>
                    <a:pt x="138" y="217"/>
                  </a:cubicBezTo>
                  <a:cubicBezTo>
                    <a:pt x="127" y="198"/>
                    <a:pt x="115" y="181"/>
                    <a:pt x="104" y="166"/>
                  </a:cubicBezTo>
                  <a:cubicBezTo>
                    <a:pt x="98" y="159"/>
                    <a:pt x="92" y="151"/>
                    <a:pt x="87" y="145"/>
                  </a:cubicBezTo>
                  <a:cubicBezTo>
                    <a:pt x="81" y="138"/>
                    <a:pt x="76" y="132"/>
                    <a:pt x="71" y="126"/>
                  </a:cubicBezTo>
                  <a:cubicBezTo>
                    <a:pt x="65" y="120"/>
                    <a:pt x="60" y="115"/>
                    <a:pt x="56" y="110"/>
                  </a:cubicBezTo>
                  <a:cubicBezTo>
                    <a:pt x="51" y="106"/>
                    <a:pt x="47" y="102"/>
                    <a:pt x="43" y="98"/>
                  </a:cubicBezTo>
                  <a:cubicBezTo>
                    <a:pt x="42" y="96"/>
                    <a:pt x="40" y="94"/>
                    <a:pt x="38" y="92"/>
                  </a:cubicBezTo>
                  <a:cubicBezTo>
                    <a:pt x="36" y="91"/>
                    <a:pt x="34" y="89"/>
                    <a:pt x="33" y="88"/>
                  </a:cubicBezTo>
                  <a:cubicBezTo>
                    <a:pt x="30" y="84"/>
                    <a:pt x="27" y="82"/>
                    <a:pt x="24" y="80"/>
                  </a:cubicBezTo>
                  <a:cubicBezTo>
                    <a:pt x="20" y="75"/>
                    <a:pt x="17" y="73"/>
                    <a:pt x="17" y="73"/>
                  </a:cubicBezTo>
                  <a:cubicBezTo>
                    <a:pt x="1" y="58"/>
                    <a:pt x="0" y="33"/>
                    <a:pt x="15" y="17"/>
                  </a:cubicBezTo>
                  <a:cubicBezTo>
                    <a:pt x="30" y="1"/>
                    <a:pt x="55" y="0"/>
                    <a:pt x="72" y="15"/>
                  </a:cubicBezTo>
                  <a:cubicBezTo>
                    <a:pt x="72" y="15"/>
                    <a:pt x="73" y="16"/>
                    <a:pt x="74" y="1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8" name="Freeform 211"/>
            <p:cNvSpPr>
              <a:spLocks/>
            </p:cNvSpPr>
            <p:nvPr/>
          </p:nvSpPr>
          <p:spPr bwMode="auto">
            <a:xfrm>
              <a:off x="3623825" y="3535520"/>
              <a:ext cx="235399" cy="217136"/>
            </a:xfrm>
            <a:custGeom>
              <a:avLst/>
              <a:gdLst>
                <a:gd name="T0" fmla="*/ 93 w 232"/>
                <a:gd name="T1" fmla="*/ 214 h 214"/>
                <a:gd name="T2" fmla="*/ 0 w 232"/>
                <a:gd name="T3" fmla="*/ 0 h 214"/>
                <a:gd name="T4" fmla="*/ 232 w 232"/>
                <a:gd name="T5" fmla="*/ 27 h 214"/>
                <a:gd name="T6" fmla="*/ 93 w 232"/>
                <a:gd name="T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14">
                  <a:moveTo>
                    <a:pt x="93" y="214"/>
                  </a:moveTo>
                  <a:lnTo>
                    <a:pt x="0" y="0"/>
                  </a:lnTo>
                  <a:lnTo>
                    <a:pt x="232" y="27"/>
                  </a:lnTo>
                  <a:lnTo>
                    <a:pt x="93" y="2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9" name="Freeform 212"/>
            <p:cNvSpPr>
              <a:spLocks/>
            </p:cNvSpPr>
            <p:nvPr/>
          </p:nvSpPr>
          <p:spPr bwMode="auto">
            <a:xfrm>
              <a:off x="1624960" y="2866864"/>
              <a:ext cx="253663" cy="550957"/>
            </a:xfrm>
            <a:custGeom>
              <a:avLst/>
              <a:gdLst>
                <a:gd name="T0" fmla="*/ 300 w 320"/>
                <a:gd name="T1" fmla="*/ 65 h 698"/>
                <a:gd name="T2" fmla="*/ 293 w 320"/>
                <a:gd name="T3" fmla="*/ 69 h 698"/>
                <a:gd name="T4" fmla="*/ 284 w 320"/>
                <a:gd name="T5" fmla="*/ 75 h 698"/>
                <a:gd name="T6" fmla="*/ 279 w 320"/>
                <a:gd name="T7" fmla="*/ 78 h 698"/>
                <a:gd name="T8" fmla="*/ 273 w 320"/>
                <a:gd name="T9" fmla="*/ 82 h 698"/>
                <a:gd name="T10" fmla="*/ 260 w 320"/>
                <a:gd name="T11" fmla="*/ 91 h 698"/>
                <a:gd name="T12" fmla="*/ 244 w 320"/>
                <a:gd name="T13" fmla="*/ 102 h 698"/>
                <a:gd name="T14" fmla="*/ 227 w 320"/>
                <a:gd name="T15" fmla="*/ 115 h 698"/>
                <a:gd name="T16" fmla="*/ 208 w 320"/>
                <a:gd name="T17" fmla="*/ 131 h 698"/>
                <a:gd name="T18" fmla="*/ 169 w 320"/>
                <a:gd name="T19" fmla="*/ 169 h 698"/>
                <a:gd name="T20" fmla="*/ 130 w 320"/>
                <a:gd name="T21" fmla="*/ 216 h 698"/>
                <a:gd name="T22" fmla="*/ 93 w 320"/>
                <a:gd name="T23" fmla="*/ 271 h 698"/>
                <a:gd name="T24" fmla="*/ 62 w 320"/>
                <a:gd name="T25" fmla="*/ 332 h 698"/>
                <a:gd name="T26" fmla="*/ 39 w 320"/>
                <a:gd name="T27" fmla="*/ 397 h 698"/>
                <a:gd name="T28" fmla="*/ 23 w 320"/>
                <a:gd name="T29" fmla="*/ 462 h 698"/>
                <a:gd name="T30" fmla="*/ 19 w 320"/>
                <a:gd name="T31" fmla="*/ 494 h 698"/>
                <a:gd name="T32" fmla="*/ 16 w 320"/>
                <a:gd name="T33" fmla="*/ 525 h 698"/>
                <a:gd name="T34" fmla="*/ 15 w 320"/>
                <a:gd name="T35" fmla="*/ 554 h 698"/>
                <a:gd name="T36" fmla="*/ 15 w 320"/>
                <a:gd name="T37" fmla="*/ 582 h 698"/>
                <a:gd name="T38" fmla="*/ 18 w 320"/>
                <a:gd name="T39" fmla="*/ 630 h 698"/>
                <a:gd name="T40" fmla="*/ 21 w 320"/>
                <a:gd name="T41" fmla="*/ 649 h 698"/>
                <a:gd name="T42" fmla="*/ 24 w 320"/>
                <a:gd name="T43" fmla="*/ 666 h 698"/>
                <a:gd name="T44" fmla="*/ 25 w 320"/>
                <a:gd name="T45" fmla="*/ 674 h 698"/>
                <a:gd name="T46" fmla="*/ 26 w 320"/>
                <a:gd name="T47" fmla="*/ 680 h 698"/>
                <a:gd name="T48" fmla="*/ 29 w 320"/>
                <a:gd name="T49" fmla="*/ 690 h 698"/>
                <a:gd name="T50" fmla="*/ 30 w 320"/>
                <a:gd name="T51" fmla="*/ 698 h 698"/>
                <a:gd name="T52" fmla="*/ 28 w 320"/>
                <a:gd name="T53" fmla="*/ 690 h 698"/>
                <a:gd name="T54" fmla="*/ 25 w 320"/>
                <a:gd name="T55" fmla="*/ 680 h 698"/>
                <a:gd name="T56" fmla="*/ 23 w 320"/>
                <a:gd name="T57" fmla="*/ 674 h 698"/>
                <a:gd name="T58" fmla="*/ 21 w 320"/>
                <a:gd name="T59" fmla="*/ 667 h 698"/>
                <a:gd name="T60" fmla="*/ 17 w 320"/>
                <a:gd name="T61" fmla="*/ 650 h 698"/>
                <a:gd name="T62" fmla="*/ 12 w 320"/>
                <a:gd name="T63" fmla="*/ 630 h 698"/>
                <a:gd name="T64" fmla="*/ 5 w 320"/>
                <a:gd name="T65" fmla="*/ 582 h 698"/>
                <a:gd name="T66" fmla="*/ 2 w 320"/>
                <a:gd name="T67" fmla="*/ 554 h 698"/>
                <a:gd name="T68" fmla="*/ 1 w 320"/>
                <a:gd name="T69" fmla="*/ 524 h 698"/>
                <a:gd name="T70" fmla="*/ 1 w 320"/>
                <a:gd name="T71" fmla="*/ 493 h 698"/>
                <a:gd name="T72" fmla="*/ 3 w 320"/>
                <a:gd name="T73" fmla="*/ 460 h 698"/>
                <a:gd name="T74" fmla="*/ 13 w 320"/>
                <a:gd name="T75" fmla="*/ 391 h 698"/>
                <a:gd name="T76" fmla="*/ 32 w 320"/>
                <a:gd name="T77" fmla="*/ 321 h 698"/>
                <a:gd name="T78" fmla="*/ 59 w 320"/>
                <a:gd name="T79" fmla="*/ 253 h 698"/>
                <a:gd name="T80" fmla="*/ 93 w 320"/>
                <a:gd name="T81" fmla="*/ 191 h 698"/>
                <a:gd name="T82" fmla="*/ 131 w 320"/>
                <a:gd name="T83" fmla="*/ 137 h 698"/>
                <a:gd name="T84" fmla="*/ 170 w 320"/>
                <a:gd name="T85" fmla="*/ 91 h 698"/>
                <a:gd name="T86" fmla="*/ 189 w 320"/>
                <a:gd name="T87" fmla="*/ 72 h 698"/>
                <a:gd name="T88" fmla="*/ 207 w 320"/>
                <a:gd name="T89" fmla="*/ 56 h 698"/>
                <a:gd name="T90" fmla="*/ 223 w 320"/>
                <a:gd name="T91" fmla="*/ 42 h 698"/>
                <a:gd name="T92" fmla="*/ 237 w 320"/>
                <a:gd name="T93" fmla="*/ 31 h 698"/>
                <a:gd name="T94" fmla="*/ 244 w 320"/>
                <a:gd name="T95" fmla="*/ 26 h 698"/>
                <a:gd name="T96" fmla="*/ 249 w 320"/>
                <a:gd name="T97" fmla="*/ 22 h 698"/>
                <a:gd name="T98" fmla="*/ 257 w 320"/>
                <a:gd name="T99" fmla="*/ 16 h 698"/>
                <a:gd name="T100" fmla="*/ 264 w 320"/>
                <a:gd name="T101" fmla="*/ 11 h 698"/>
                <a:gd name="T102" fmla="*/ 310 w 320"/>
                <a:gd name="T103" fmla="*/ 18 h 698"/>
                <a:gd name="T104" fmla="*/ 302 w 320"/>
                <a:gd name="T105" fmla="*/ 63 h 698"/>
                <a:gd name="T106" fmla="*/ 300 w 320"/>
                <a:gd name="T107" fmla="*/ 65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0" h="698">
                  <a:moveTo>
                    <a:pt x="300" y="65"/>
                  </a:moveTo>
                  <a:cubicBezTo>
                    <a:pt x="300" y="65"/>
                    <a:pt x="298" y="67"/>
                    <a:pt x="293" y="69"/>
                  </a:cubicBezTo>
                  <a:cubicBezTo>
                    <a:pt x="290" y="71"/>
                    <a:pt x="288" y="73"/>
                    <a:pt x="284" y="75"/>
                  </a:cubicBezTo>
                  <a:cubicBezTo>
                    <a:pt x="282" y="76"/>
                    <a:pt x="280" y="77"/>
                    <a:pt x="279" y="78"/>
                  </a:cubicBezTo>
                  <a:cubicBezTo>
                    <a:pt x="277" y="79"/>
                    <a:pt x="275" y="80"/>
                    <a:pt x="273" y="82"/>
                  </a:cubicBezTo>
                  <a:cubicBezTo>
                    <a:pt x="269" y="84"/>
                    <a:pt x="265" y="87"/>
                    <a:pt x="260" y="91"/>
                  </a:cubicBezTo>
                  <a:cubicBezTo>
                    <a:pt x="255" y="94"/>
                    <a:pt x="250" y="98"/>
                    <a:pt x="244" y="102"/>
                  </a:cubicBezTo>
                  <a:cubicBezTo>
                    <a:pt x="239" y="106"/>
                    <a:pt x="233" y="110"/>
                    <a:pt x="227" y="115"/>
                  </a:cubicBezTo>
                  <a:cubicBezTo>
                    <a:pt x="221" y="120"/>
                    <a:pt x="215" y="125"/>
                    <a:pt x="208" y="131"/>
                  </a:cubicBezTo>
                  <a:cubicBezTo>
                    <a:pt x="196" y="142"/>
                    <a:pt x="182" y="155"/>
                    <a:pt x="169" y="169"/>
                  </a:cubicBezTo>
                  <a:cubicBezTo>
                    <a:pt x="156" y="183"/>
                    <a:pt x="143" y="199"/>
                    <a:pt x="130" y="216"/>
                  </a:cubicBezTo>
                  <a:cubicBezTo>
                    <a:pt x="117" y="233"/>
                    <a:pt x="105" y="252"/>
                    <a:pt x="93" y="271"/>
                  </a:cubicBezTo>
                  <a:cubicBezTo>
                    <a:pt x="82" y="291"/>
                    <a:pt x="72" y="311"/>
                    <a:pt x="62" y="332"/>
                  </a:cubicBezTo>
                  <a:cubicBezTo>
                    <a:pt x="53" y="353"/>
                    <a:pt x="45" y="375"/>
                    <a:pt x="39" y="397"/>
                  </a:cubicBezTo>
                  <a:cubicBezTo>
                    <a:pt x="32" y="419"/>
                    <a:pt x="27" y="441"/>
                    <a:pt x="23" y="462"/>
                  </a:cubicBezTo>
                  <a:cubicBezTo>
                    <a:pt x="22" y="473"/>
                    <a:pt x="20" y="484"/>
                    <a:pt x="19" y="494"/>
                  </a:cubicBezTo>
                  <a:cubicBezTo>
                    <a:pt x="17" y="505"/>
                    <a:pt x="17" y="515"/>
                    <a:pt x="16" y="525"/>
                  </a:cubicBezTo>
                  <a:cubicBezTo>
                    <a:pt x="15" y="535"/>
                    <a:pt x="15" y="545"/>
                    <a:pt x="15" y="554"/>
                  </a:cubicBezTo>
                  <a:cubicBezTo>
                    <a:pt x="15" y="564"/>
                    <a:pt x="14" y="573"/>
                    <a:pt x="15" y="582"/>
                  </a:cubicBezTo>
                  <a:cubicBezTo>
                    <a:pt x="15" y="599"/>
                    <a:pt x="17" y="615"/>
                    <a:pt x="18" y="630"/>
                  </a:cubicBezTo>
                  <a:cubicBezTo>
                    <a:pt x="19" y="637"/>
                    <a:pt x="20" y="643"/>
                    <a:pt x="21" y="649"/>
                  </a:cubicBezTo>
                  <a:cubicBezTo>
                    <a:pt x="22" y="656"/>
                    <a:pt x="23" y="661"/>
                    <a:pt x="24" y="666"/>
                  </a:cubicBezTo>
                  <a:cubicBezTo>
                    <a:pt x="24" y="669"/>
                    <a:pt x="25" y="671"/>
                    <a:pt x="25" y="674"/>
                  </a:cubicBezTo>
                  <a:cubicBezTo>
                    <a:pt x="26" y="676"/>
                    <a:pt x="26" y="678"/>
                    <a:pt x="26" y="680"/>
                  </a:cubicBezTo>
                  <a:cubicBezTo>
                    <a:pt x="27" y="684"/>
                    <a:pt x="28" y="687"/>
                    <a:pt x="29" y="690"/>
                  </a:cubicBezTo>
                  <a:cubicBezTo>
                    <a:pt x="30" y="695"/>
                    <a:pt x="30" y="698"/>
                    <a:pt x="30" y="698"/>
                  </a:cubicBezTo>
                  <a:cubicBezTo>
                    <a:pt x="30" y="698"/>
                    <a:pt x="30" y="695"/>
                    <a:pt x="28" y="690"/>
                  </a:cubicBezTo>
                  <a:cubicBezTo>
                    <a:pt x="27" y="687"/>
                    <a:pt x="26" y="684"/>
                    <a:pt x="25" y="680"/>
                  </a:cubicBezTo>
                  <a:cubicBezTo>
                    <a:pt x="24" y="678"/>
                    <a:pt x="24" y="676"/>
                    <a:pt x="23" y="674"/>
                  </a:cubicBezTo>
                  <a:cubicBezTo>
                    <a:pt x="22" y="672"/>
                    <a:pt x="22" y="669"/>
                    <a:pt x="21" y="667"/>
                  </a:cubicBezTo>
                  <a:cubicBezTo>
                    <a:pt x="20" y="662"/>
                    <a:pt x="18" y="656"/>
                    <a:pt x="17" y="650"/>
                  </a:cubicBezTo>
                  <a:cubicBezTo>
                    <a:pt x="15" y="644"/>
                    <a:pt x="14" y="638"/>
                    <a:pt x="12" y="630"/>
                  </a:cubicBezTo>
                  <a:cubicBezTo>
                    <a:pt x="10" y="616"/>
                    <a:pt x="7" y="600"/>
                    <a:pt x="5" y="582"/>
                  </a:cubicBezTo>
                  <a:cubicBezTo>
                    <a:pt x="4" y="573"/>
                    <a:pt x="3" y="564"/>
                    <a:pt x="2" y="554"/>
                  </a:cubicBezTo>
                  <a:cubicBezTo>
                    <a:pt x="2" y="545"/>
                    <a:pt x="1" y="535"/>
                    <a:pt x="1" y="524"/>
                  </a:cubicBezTo>
                  <a:cubicBezTo>
                    <a:pt x="1" y="514"/>
                    <a:pt x="0" y="504"/>
                    <a:pt x="1" y="493"/>
                  </a:cubicBezTo>
                  <a:cubicBezTo>
                    <a:pt x="1" y="482"/>
                    <a:pt x="2" y="471"/>
                    <a:pt x="3" y="460"/>
                  </a:cubicBezTo>
                  <a:cubicBezTo>
                    <a:pt x="5" y="437"/>
                    <a:pt x="8" y="414"/>
                    <a:pt x="13" y="391"/>
                  </a:cubicBezTo>
                  <a:cubicBezTo>
                    <a:pt x="18" y="367"/>
                    <a:pt x="24" y="344"/>
                    <a:pt x="32" y="321"/>
                  </a:cubicBezTo>
                  <a:cubicBezTo>
                    <a:pt x="40" y="298"/>
                    <a:pt x="49" y="275"/>
                    <a:pt x="59" y="253"/>
                  </a:cubicBezTo>
                  <a:cubicBezTo>
                    <a:pt x="69" y="231"/>
                    <a:pt x="81" y="211"/>
                    <a:pt x="93" y="191"/>
                  </a:cubicBezTo>
                  <a:cubicBezTo>
                    <a:pt x="105" y="172"/>
                    <a:pt x="118" y="153"/>
                    <a:pt x="131" y="137"/>
                  </a:cubicBezTo>
                  <a:cubicBezTo>
                    <a:pt x="144" y="120"/>
                    <a:pt x="158" y="105"/>
                    <a:pt x="170" y="91"/>
                  </a:cubicBezTo>
                  <a:cubicBezTo>
                    <a:pt x="177" y="85"/>
                    <a:pt x="183" y="78"/>
                    <a:pt x="189" y="72"/>
                  </a:cubicBezTo>
                  <a:cubicBezTo>
                    <a:pt x="195" y="67"/>
                    <a:pt x="201" y="61"/>
                    <a:pt x="207" y="56"/>
                  </a:cubicBezTo>
                  <a:cubicBezTo>
                    <a:pt x="213" y="51"/>
                    <a:pt x="218" y="46"/>
                    <a:pt x="223" y="42"/>
                  </a:cubicBezTo>
                  <a:cubicBezTo>
                    <a:pt x="228" y="38"/>
                    <a:pt x="233" y="34"/>
                    <a:pt x="237" y="31"/>
                  </a:cubicBezTo>
                  <a:cubicBezTo>
                    <a:pt x="240" y="29"/>
                    <a:pt x="242" y="27"/>
                    <a:pt x="244" y="26"/>
                  </a:cubicBezTo>
                  <a:cubicBezTo>
                    <a:pt x="246" y="24"/>
                    <a:pt x="247" y="23"/>
                    <a:pt x="249" y="22"/>
                  </a:cubicBezTo>
                  <a:cubicBezTo>
                    <a:pt x="252" y="19"/>
                    <a:pt x="255" y="17"/>
                    <a:pt x="257" y="16"/>
                  </a:cubicBezTo>
                  <a:cubicBezTo>
                    <a:pt x="262" y="13"/>
                    <a:pt x="264" y="11"/>
                    <a:pt x="264" y="11"/>
                  </a:cubicBezTo>
                  <a:cubicBezTo>
                    <a:pt x="279" y="0"/>
                    <a:pt x="299" y="3"/>
                    <a:pt x="310" y="18"/>
                  </a:cubicBezTo>
                  <a:cubicBezTo>
                    <a:pt x="320" y="32"/>
                    <a:pt x="317" y="53"/>
                    <a:pt x="302" y="63"/>
                  </a:cubicBezTo>
                  <a:cubicBezTo>
                    <a:pt x="302" y="64"/>
                    <a:pt x="301" y="65"/>
                    <a:pt x="300" y="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0" name="Freeform 213"/>
            <p:cNvSpPr>
              <a:spLocks/>
            </p:cNvSpPr>
            <p:nvPr/>
          </p:nvSpPr>
          <p:spPr bwMode="auto">
            <a:xfrm>
              <a:off x="1784260" y="2825263"/>
              <a:ext cx="188725" cy="171477"/>
            </a:xfrm>
            <a:custGeom>
              <a:avLst/>
              <a:gdLst>
                <a:gd name="T0" fmla="*/ 0 w 186"/>
                <a:gd name="T1" fmla="*/ 0 h 169"/>
                <a:gd name="T2" fmla="*/ 186 w 186"/>
                <a:gd name="T3" fmla="*/ 16 h 169"/>
                <a:gd name="T4" fmla="*/ 80 w 186"/>
                <a:gd name="T5" fmla="*/ 169 h 169"/>
                <a:gd name="T6" fmla="*/ 0 w 186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69">
                  <a:moveTo>
                    <a:pt x="0" y="0"/>
                  </a:moveTo>
                  <a:lnTo>
                    <a:pt x="186" y="16"/>
                  </a:lnTo>
                  <a:lnTo>
                    <a:pt x="80" y="1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3" name="Freeform 216"/>
            <p:cNvSpPr>
              <a:spLocks/>
            </p:cNvSpPr>
            <p:nvPr/>
          </p:nvSpPr>
          <p:spPr bwMode="auto">
            <a:xfrm>
              <a:off x="3026195" y="5560767"/>
              <a:ext cx="61893" cy="157271"/>
            </a:xfrm>
            <a:custGeom>
              <a:avLst/>
              <a:gdLst>
                <a:gd name="T0" fmla="*/ 50 w 78"/>
                <a:gd name="T1" fmla="*/ 193 h 200"/>
                <a:gd name="T2" fmla="*/ 44 w 78"/>
                <a:gd name="T3" fmla="*/ 187 h 200"/>
                <a:gd name="T4" fmla="*/ 41 w 78"/>
                <a:gd name="T5" fmla="*/ 183 h 200"/>
                <a:gd name="T6" fmla="*/ 38 w 78"/>
                <a:gd name="T7" fmla="*/ 178 h 200"/>
                <a:gd name="T8" fmla="*/ 34 w 78"/>
                <a:gd name="T9" fmla="*/ 173 h 200"/>
                <a:gd name="T10" fmla="*/ 30 w 78"/>
                <a:gd name="T11" fmla="*/ 167 h 200"/>
                <a:gd name="T12" fmla="*/ 22 w 78"/>
                <a:gd name="T13" fmla="*/ 153 h 200"/>
                <a:gd name="T14" fmla="*/ 18 w 78"/>
                <a:gd name="T15" fmla="*/ 145 h 200"/>
                <a:gd name="T16" fmla="*/ 15 w 78"/>
                <a:gd name="T17" fmla="*/ 137 h 200"/>
                <a:gd name="T18" fmla="*/ 11 w 78"/>
                <a:gd name="T19" fmla="*/ 128 h 200"/>
                <a:gd name="T20" fmla="*/ 9 w 78"/>
                <a:gd name="T21" fmla="*/ 119 h 200"/>
                <a:gd name="T22" fmla="*/ 7 w 78"/>
                <a:gd name="T23" fmla="*/ 114 h 200"/>
                <a:gd name="T24" fmla="*/ 6 w 78"/>
                <a:gd name="T25" fmla="*/ 110 h 200"/>
                <a:gd name="T26" fmla="*/ 4 w 78"/>
                <a:gd name="T27" fmla="*/ 100 h 200"/>
                <a:gd name="T28" fmla="*/ 2 w 78"/>
                <a:gd name="T29" fmla="*/ 91 h 200"/>
                <a:gd name="T30" fmla="*/ 1 w 78"/>
                <a:gd name="T31" fmla="*/ 81 h 200"/>
                <a:gd name="T32" fmla="*/ 1 w 78"/>
                <a:gd name="T33" fmla="*/ 76 h 200"/>
                <a:gd name="T34" fmla="*/ 1 w 78"/>
                <a:gd name="T35" fmla="*/ 72 h 200"/>
                <a:gd name="T36" fmla="*/ 0 w 78"/>
                <a:gd name="T37" fmla="*/ 63 h 200"/>
                <a:gd name="T38" fmla="*/ 1 w 78"/>
                <a:gd name="T39" fmla="*/ 46 h 200"/>
                <a:gd name="T40" fmla="*/ 2 w 78"/>
                <a:gd name="T41" fmla="*/ 38 h 200"/>
                <a:gd name="T42" fmla="*/ 3 w 78"/>
                <a:gd name="T43" fmla="*/ 30 h 200"/>
                <a:gd name="T44" fmla="*/ 6 w 78"/>
                <a:gd name="T45" fmla="*/ 18 h 200"/>
                <a:gd name="T46" fmla="*/ 7 w 78"/>
                <a:gd name="T47" fmla="*/ 13 h 200"/>
                <a:gd name="T48" fmla="*/ 9 w 78"/>
                <a:gd name="T49" fmla="*/ 8 h 200"/>
                <a:gd name="T50" fmla="*/ 11 w 78"/>
                <a:gd name="T51" fmla="*/ 0 h 200"/>
                <a:gd name="T52" fmla="*/ 10 w 78"/>
                <a:gd name="T53" fmla="*/ 9 h 200"/>
                <a:gd name="T54" fmla="*/ 9 w 78"/>
                <a:gd name="T55" fmla="*/ 13 h 200"/>
                <a:gd name="T56" fmla="*/ 9 w 78"/>
                <a:gd name="T57" fmla="*/ 18 h 200"/>
                <a:gd name="T58" fmla="*/ 8 w 78"/>
                <a:gd name="T59" fmla="*/ 31 h 200"/>
                <a:gd name="T60" fmla="*/ 8 w 78"/>
                <a:gd name="T61" fmla="*/ 38 h 200"/>
                <a:gd name="T62" fmla="*/ 8 w 78"/>
                <a:gd name="T63" fmla="*/ 46 h 200"/>
                <a:gd name="T64" fmla="*/ 10 w 78"/>
                <a:gd name="T65" fmla="*/ 62 h 200"/>
                <a:gd name="T66" fmla="*/ 11 w 78"/>
                <a:gd name="T67" fmla="*/ 71 h 200"/>
                <a:gd name="T68" fmla="*/ 12 w 78"/>
                <a:gd name="T69" fmla="*/ 75 h 200"/>
                <a:gd name="T70" fmla="*/ 13 w 78"/>
                <a:gd name="T71" fmla="*/ 79 h 200"/>
                <a:gd name="T72" fmla="*/ 15 w 78"/>
                <a:gd name="T73" fmla="*/ 88 h 200"/>
                <a:gd name="T74" fmla="*/ 18 w 78"/>
                <a:gd name="T75" fmla="*/ 96 h 200"/>
                <a:gd name="T76" fmla="*/ 21 w 78"/>
                <a:gd name="T77" fmla="*/ 105 h 200"/>
                <a:gd name="T78" fmla="*/ 23 w 78"/>
                <a:gd name="T79" fmla="*/ 109 h 200"/>
                <a:gd name="T80" fmla="*/ 25 w 78"/>
                <a:gd name="T81" fmla="*/ 113 h 200"/>
                <a:gd name="T82" fmla="*/ 29 w 78"/>
                <a:gd name="T83" fmla="*/ 120 h 200"/>
                <a:gd name="T84" fmla="*/ 33 w 78"/>
                <a:gd name="T85" fmla="*/ 128 h 200"/>
                <a:gd name="T86" fmla="*/ 37 w 78"/>
                <a:gd name="T87" fmla="*/ 135 h 200"/>
                <a:gd name="T88" fmla="*/ 42 w 78"/>
                <a:gd name="T89" fmla="*/ 141 h 200"/>
                <a:gd name="T90" fmla="*/ 50 w 78"/>
                <a:gd name="T91" fmla="*/ 152 h 200"/>
                <a:gd name="T92" fmla="*/ 54 w 78"/>
                <a:gd name="T93" fmla="*/ 157 h 200"/>
                <a:gd name="T94" fmla="*/ 58 w 78"/>
                <a:gd name="T95" fmla="*/ 161 h 200"/>
                <a:gd name="T96" fmla="*/ 62 w 78"/>
                <a:gd name="T97" fmla="*/ 164 h 200"/>
                <a:gd name="T98" fmla="*/ 65 w 78"/>
                <a:gd name="T99" fmla="*/ 167 h 200"/>
                <a:gd name="T100" fmla="*/ 71 w 78"/>
                <a:gd name="T101" fmla="*/ 173 h 200"/>
                <a:gd name="T102" fmla="*/ 72 w 78"/>
                <a:gd name="T103" fmla="*/ 194 h 200"/>
                <a:gd name="T104" fmla="*/ 51 w 78"/>
                <a:gd name="T105" fmla="*/ 195 h 200"/>
                <a:gd name="T106" fmla="*/ 50 w 78"/>
                <a:gd name="T107" fmla="*/ 19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200">
                  <a:moveTo>
                    <a:pt x="50" y="193"/>
                  </a:moveTo>
                  <a:cubicBezTo>
                    <a:pt x="50" y="193"/>
                    <a:pt x="48" y="191"/>
                    <a:pt x="44" y="187"/>
                  </a:cubicBezTo>
                  <a:cubicBezTo>
                    <a:pt x="43" y="185"/>
                    <a:pt x="42" y="184"/>
                    <a:pt x="41" y="183"/>
                  </a:cubicBezTo>
                  <a:cubicBezTo>
                    <a:pt x="40" y="181"/>
                    <a:pt x="39" y="180"/>
                    <a:pt x="38" y="178"/>
                  </a:cubicBezTo>
                  <a:cubicBezTo>
                    <a:pt x="37" y="177"/>
                    <a:pt x="35" y="175"/>
                    <a:pt x="34" y="173"/>
                  </a:cubicBezTo>
                  <a:cubicBezTo>
                    <a:pt x="33" y="171"/>
                    <a:pt x="31" y="169"/>
                    <a:pt x="30" y="167"/>
                  </a:cubicBezTo>
                  <a:cubicBezTo>
                    <a:pt x="27" y="163"/>
                    <a:pt x="25" y="158"/>
                    <a:pt x="22" y="153"/>
                  </a:cubicBezTo>
                  <a:cubicBezTo>
                    <a:pt x="21" y="150"/>
                    <a:pt x="20" y="148"/>
                    <a:pt x="18" y="145"/>
                  </a:cubicBezTo>
                  <a:cubicBezTo>
                    <a:pt x="17" y="142"/>
                    <a:pt x="16" y="140"/>
                    <a:pt x="15" y="137"/>
                  </a:cubicBezTo>
                  <a:cubicBezTo>
                    <a:pt x="14" y="134"/>
                    <a:pt x="13" y="131"/>
                    <a:pt x="11" y="128"/>
                  </a:cubicBezTo>
                  <a:cubicBezTo>
                    <a:pt x="10" y="125"/>
                    <a:pt x="10" y="122"/>
                    <a:pt x="9" y="119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5" y="106"/>
                    <a:pt x="4" y="103"/>
                    <a:pt x="4" y="100"/>
                  </a:cubicBezTo>
                  <a:cubicBezTo>
                    <a:pt x="3" y="97"/>
                    <a:pt x="3" y="94"/>
                    <a:pt x="2" y="91"/>
                  </a:cubicBezTo>
                  <a:cubicBezTo>
                    <a:pt x="2" y="87"/>
                    <a:pt x="2" y="84"/>
                    <a:pt x="1" y="81"/>
                  </a:cubicBezTo>
                  <a:cubicBezTo>
                    <a:pt x="1" y="80"/>
                    <a:pt x="1" y="78"/>
                    <a:pt x="1" y="76"/>
                  </a:cubicBezTo>
                  <a:cubicBezTo>
                    <a:pt x="1" y="75"/>
                    <a:pt x="1" y="73"/>
                    <a:pt x="1" y="72"/>
                  </a:cubicBezTo>
                  <a:cubicBezTo>
                    <a:pt x="1" y="69"/>
                    <a:pt x="0" y="66"/>
                    <a:pt x="0" y="63"/>
                  </a:cubicBezTo>
                  <a:cubicBezTo>
                    <a:pt x="1" y="57"/>
                    <a:pt x="1" y="51"/>
                    <a:pt x="1" y="46"/>
                  </a:cubicBezTo>
                  <a:cubicBezTo>
                    <a:pt x="2" y="43"/>
                    <a:pt x="2" y="40"/>
                    <a:pt x="2" y="38"/>
                  </a:cubicBezTo>
                  <a:cubicBezTo>
                    <a:pt x="3" y="35"/>
                    <a:pt x="3" y="33"/>
                    <a:pt x="3" y="30"/>
                  </a:cubicBezTo>
                  <a:cubicBezTo>
                    <a:pt x="4" y="26"/>
                    <a:pt x="5" y="22"/>
                    <a:pt x="6" y="18"/>
                  </a:cubicBezTo>
                  <a:cubicBezTo>
                    <a:pt x="6" y="16"/>
                    <a:pt x="7" y="14"/>
                    <a:pt x="7" y="13"/>
                  </a:cubicBezTo>
                  <a:cubicBezTo>
                    <a:pt x="8" y="11"/>
                    <a:pt x="8" y="10"/>
                    <a:pt x="9" y="8"/>
                  </a:cubicBezTo>
                  <a:cubicBezTo>
                    <a:pt x="10" y="3"/>
                    <a:pt x="11" y="0"/>
                    <a:pt x="11" y="0"/>
                  </a:cubicBezTo>
                  <a:cubicBezTo>
                    <a:pt x="11" y="0"/>
                    <a:pt x="11" y="3"/>
                    <a:pt x="10" y="9"/>
                  </a:cubicBezTo>
                  <a:cubicBezTo>
                    <a:pt x="10" y="10"/>
                    <a:pt x="9" y="11"/>
                    <a:pt x="9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8" y="22"/>
                    <a:pt x="8" y="26"/>
                    <a:pt x="8" y="31"/>
                  </a:cubicBezTo>
                  <a:cubicBezTo>
                    <a:pt x="8" y="33"/>
                    <a:pt x="8" y="36"/>
                    <a:pt x="8" y="38"/>
                  </a:cubicBezTo>
                  <a:cubicBezTo>
                    <a:pt x="8" y="41"/>
                    <a:pt x="8" y="43"/>
                    <a:pt x="8" y="46"/>
                  </a:cubicBezTo>
                  <a:cubicBezTo>
                    <a:pt x="8" y="51"/>
                    <a:pt x="9" y="56"/>
                    <a:pt x="10" y="62"/>
                  </a:cubicBezTo>
                  <a:cubicBezTo>
                    <a:pt x="10" y="65"/>
                    <a:pt x="11" y="68"/>
                    <a:pt x="11" y="71"/>
                  </a:cubicBezTo>
                  <a:cubicBezTo>
                    <a:pt x="11" y="72"/>
                    <a:pt x="12" y="73"/>
                    <a:pt x="12" y="75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2"/>
                    <a:pt x="14" y="85"/>
                    <a:pt x="15" y="88"/>
                  </a:cubicBezTo>
                  <a:cubicBezTo>
                    <a:pt x="16" y="91"/>
                    <a:pt x="17" y="93"/>
                    <a:pt x="18" y="96"/>
                  </a:cubicBezTo>
                  <a:cubicBezTo>
                    <a:pt x="19" y="99"/>
                    <a:pt x="20" y="102"/>
                    <a:pt x="21" y="105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6" y="115"/>
                    <a:pt x="27" y="118"/>
                    <a:pt x="29" y="120"/>
                  </a:cubicBezTo>
                  <a:cubicBezTo>
                    <a:pt x="30" y="123"/>
                    <a:pt x="32" y="125"/>
                    <a:pt x="33" y="128"/>
                  </a:cubicBezTo>
                  <a:cubicBezTo>
                    <a:pt x="34" y="130"/>
                    <a:pt x="36" y="132"/>
                    <a:pt x="37" y="135"/>
                  </a:cubicBezTo>
                  <a:cubicBezTo>
                    <a:pt x="39" y="137"/>
                    <a:pt x="40" y="139"/>
                    <a:pt x="42" y="141"/>
                  </a:cubicBezTo>
                  <a:cubicBezTo>
                    <a:pt x="45" y="145"/>
                    <a:pt x="47" y="149"/>
                    <a:pt x="50" y="152"/>
                  </a:cubicBezTo>
                  <a:cubicBezTo>
                    <a:pt x="52" y="154"/>
                    <a:pt x="53" y="155"/>
                    <a:pt x="54" y="157"/>
                  </a:cubicBezTo>
                  <a:cubicBezTo>
                    <a:pt x="56" y="158"/>
                    <a:pt x="57" y="159"/>
                    <a:pt x="58" y="161"/>
                  </a:cubicBezTo>
                  <a:cubicBezTo>
                    <a:pt x="59" y="162"/>
                    <a:pt x="61" y="163"/>
                    <a:pt x="62" y="164"/>
                  </a:cubicBezTo>
                  <a:cubicBezTo>
                    <a:pt x="63" y="165"/>
                    <a:pt x="64" y="166"/>
                    <a:pt x="65" y="167"/>
                  </a:cubicBezTo>
                  <a:cubicBezTo>
                    <a:pt x="69" y="171"/>
                    <a:pt x="71" y="173"/>
                    <a:pt x="71" y="173"/>
                  </a:cubicBezTo>
                  <a:cubicBezTo>
                    <a:pt x="77" y="178"/>
                    <a:pt x="78" y="188"/>
                    <a:pt x="72" y="194"/>
                  </a:cubicBezTo>
                  <a:cubicBezTo>
                    <a:pt x="67" y="200"/>
                    <a:pt x="57" y="200"/>
                    <a:pt x="51" y="195"/>
                  </a:cubicBezTo>
                  <a:cubicBezTo>
                    <a:pt x="51" y="194"/>
                    <a:pt x="50" y="194"/>
                    <a:pt x="50" y="193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4" name="Freeform 217"/>
            <p:cNvSpPr>
              <a:spLocks/>
            </p:cNvSpPr>
            <p:nvPr/>
          </p:nvSpPr>
          <p:spPr bwMode="auto">
            <a:xfrm>
              <a:off x="3035327" y="5650056"/>
              <a:ext cx="103495" cy="92334"/>
            </a:xfrm>
            <a:custGeom>
              <a:avLst/>
              <a:gdLst>
                <a:gd name="T0" fmla="*/ 54 w 102"/>
                <a:gd name="T1" fmla="*/ 0 h 91"/>
                <a:gd name="T2" fmla="*/ 102 w 102"/>
                <a:gd name="T3" fmla="*/ 91 h 91"/>
                <a:gd name="T4" fmla="*/ 0 w 102"/>
                <a:gd name="T5" fmla="*/ 87 h 91"/>
                <a:gd name="T6" fmla="*/ 54 w 102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1">
                  <a:moveTo>
                    <a:pt x="54" y="0"/>
                  </a:moveTo>
                  <a:lnTo>
                    <a:pt x="102" y="91"/>
                  </a:lnTo>
                  <a:lnTo>
                    <a:pt x="0" y="8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5" name="Freeform 218"/>
            <p:cNvSpPr>
              <a:spLocks/>
            </p:cNvSpPr>
            <p:nvPr/>
          </p:nvSpPr>
          <p:spPr bwMode="auto">
            <a:xfrm>
              <a:off x="3900825" y="2861791"/>
              <a:ext cx="76099" cy="173506"/>
            </a:xfrm>
            <a:custGeom>
              <a:avLst/>
              <a:gdLst>
                <a:gd name="T0" fmla="*/ 4 w 96"/>
                <a:gd name="T1" fmla="*/ 0 h 220"/>
                <a:gd name="T2" fmla="*/ 12 w 96"/>
                <a:gd name="T3" fmla="*/ 5 h 220"/>
                <a:gd name="T4" fmla="*/ 16 w 96"/>
                <a:gd name="T5" fmla="*/ 8 h 220"/>
                <a:gd name="T6" fmla="*/ 21 w 96"/>
                <a:gd name="T7" fmla="*/ 11 h 220"/>
                <a:gd name="T8" fmla="*/ 32 w 96"/>
                <a:gd name="T9" fmla="*/ 21 h 220"/>
                <a:gd name="T10" fmla="*/ 38 w 96"/>
                <a:gd name="T11" fmla="*/ 26 h 220"/>
                <a:gd name="T12" fmla="*/ 44 w 96"/>
                <a:gd name="T13" fmla="*/ 33 h 220"/>
                <a:gd name="T14" fmla="*/ 57 w 96"/>
                <a:gd name="T15" fmla="*/ 48 h 220"/>
                <a:gd name="T16" fmla="*/ 63 w 96"/>
                <a:gd name="T17" fmla="*/ 56 h 220"/>
                <a:gd name="T18" fmla="*/ 66 w 96"/>
                <a:gd name="T19" fmla="*/ 61 h 220"/>
                <a:gd name="T20" fmla="*/ 68 w 96"/>
                <a:gd name="T21" fmla="*/ 65 h 220"/>
                <a:gd name="T22" fmla="*/ 74 w 96"/>
                <a:gd name="T23" fmla="*/ 75 h 220"/>
                <a:gd name="T24" fmla="*/ 78 w 96"/>
                <a:gd name="T25" fmla="*/ 85 h 220"/>
                <a:gd name="T26" fmla="*/ 82 w 96"/>
                <a:gd name="T27" fmla="*/ 95 h 220"/>
                <a:gd name="T28" fmla="*/ 84 w 96"/>
                <a:gd name="T29" fmla="*/ 100 h 220"/>
                <a:gd name="T30" fmla="*/ 86 w 96"/>
                <a:gd name="T31" fmla="*/ 105 h 220"/>
                <a:gd name="T32" fmla="*/ 89 w 96"/>
                <a:gd name="T33" fmla="*/ 116 h 220"/>
                <a:gd name="T34" fmla="*/ 91 w 96"/>
                <a:gd name="T35" fmla="*/ 126 h 220"/>
                <a:gd name="T36" fmla="*/ 93 w 96"/>
                <a:gd name="T37" fmla="*/ 136 h 220"/>
                <a:gd name="T38" fmla="*/ 94 w 96"/>
                <a:gd name="T39" fmla="*/ 146 h 220"/>
                <a:gd name="T40" fmla="*/ 95 w 96"/>
                <a:gd name="T41" fmla="*/ 156 h 220"/>
                <a:gd name="T42" fmla="*/ 96 w 96"/>
                <a:gd name="T43" fmla="*/ 164 h 220"/>
                <a:gd name="T44" fmla="*/ 96 w 96"/>
                <a:gd name="T45" fmla="*/ 173 h 220"/>
                <a:gd name="T46" fmla="*/ 95 w 96"/>
                <a:gd name="T47" fmla="*/ 180 h 220"/>
                <a:gd name="T48" fmla="*/ 93 w 96"/>
                <a:gd name="T49" fmla="*/ 192 h 220"/>
                <a:gd name="T50" fmla="*/ 90 w 96"/>
                <a:gd name="T51" fmla="*/ 202 h 220"/>
                <a:gd name="T52" fmla="*/ 62 w 96"/>
                <a:gd name="T53" fmla="*/ 216 h 220"/>
                <a:gd name="T54" fmla="*/ 47 w 96"/>
                <a:gd name="T55" fmla="*/ 193 h 220"/>
                <a:gd name="T56" fmla="*/ 47 w 96"/>
                <a:gd name="T57" fmla="*/ 191 h 220"/>
                <a:gd name="T58" fmla="*/ 48 w 96"/>
                <a:gd name="T59" fmla="*/ 183 h 220"/>
                <a:gd name="T60" fmla="*/ 49 w 96"/>
                <a:gd name="T61" fmla="*/ 179 h 220"/>
                <a:gd name="T62" fmla="*/ 50 w 96"/>
                <a:gd name="T63" fmla="*/ 174 h 220"/>
                <a:gd name="T64" fmla="*/ 51 w 96"/>
                <a:gd name="T65" fmla="*/ 168 h 220"/>
                <a:gd name="T66" fmla="*/ 52 w 96"/>
                <a:gd name="T67" fmla="*/ 161 h 220"/>
                <a:gd name="T68" fmla="*/ 55 w 96"/>
                <a:gd name="T69" fmla="*/ 147 h 220"/>
                <a:gd name="T70" fmla="*/ 56 w 96"/>
                <a:gd name="T71" fmla="*/ 130 h 220"/>
                <a:gd name="T72" fmla="*/ 55 w 96"/>
                <a:gd name="T73" fmla="*/ 121 h 220"/>
                <a:gd name="T74" fmla="*/ 54 w 96"/>
                <a:gd name="T75" fmla="*/ 112 h 220"/>
                <a:gd name="T76" fmla="*/ 54 w 96"/>
                <a:gd name="T77" fmla="*/ 108 h 220"/>
                <a:gd name="T78" fmla="*/ 53 w 96"/>
                <a:gd name="T79" fmla="*/ 103 h 220"/>
                <a:gd name="T80" fmla="*/ 51 w 96"/>
                <a:gd name="T81" fmla="*/ 94 h 220"/>
                <a:gd name="T82" fmla="*/ 49 w 96"/>
                <a:gd name="T83" fmla="*/ 85 h 220"/>
                <a:gd name="T84" fmla="*/ 46 w 96"/>
                <a:gd name="T85" fmla="*/ 76 h 220"/>
                <a:gd name="T86" fmla="*/ 44 w 96"/>
                <a:gd name="T87" fmla="*/ 71 h 220"/>
                <a:gd name="T88" fmla="*/ 42 w 96"/>
                <a:gd name="T89" fmla="*/ 67 h 220"/>
                <a:gd name="T90" fmla="*/ 39 w 96"/>
                <a:gd name="T91" fmla="*/ 58 h 220"/>
                <a:gd name="T92" fmla="*/ 31 w 96"/>
                <a:gd name="T93" fmla="*/ 43 h 220"/>
                <a:gd name="T94" fmla="*/ 27 w 96"/>
                <a:gd name="T95" fmla="*/ 36 h 220"/>
                <a:gd name="T96" fmla="*/ 22 w 96"/>
                <a:gd name="T97" fmla="*/ 29 h 220"/>
                <a:gd name="T98" fmla="*/ 14 w 96"/>
                <a:gd name="T99" fmla="*/ 19 h 220"/>
                <a:gd name="T100" fmla="*/ 11 w 96"/>
                <a:gd name="T101" fmla="*/ 14 h 220"/>
                <a:gd name="T102" fmla="*/ 7 w 96"/>
                <a:gd name="T103" fmla="*/ 11 h 220"/>
                <a:gd name="T104" fmla="*/ 1 w 96"/>
                <a:gd name="T105" fmla="*/ 4 h 220"/>
                <a:gd name="T106" fmla="*/ 1 w 96"/>
                <a:gd name="T107" fmla="*/ 0 h 220"/>
                <a:gd name="T108" fmla="*/ 4 w 96"/>
                <a:gd name="T10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220">
                  <a:moveTo>
                    <a:pt x="4" y="0"/>
                  </a:moveTo>
                  <a:cubicBezTo>
                    <a:pt x="4" y="0"/>
                    <a:pt x="7" y="2"/>
                    <a:pt x="12" y="5"/>
                  </a:cubicBezTo>
                  <a:cubicBezTo>
                    <a:pt x="13" y="6"/>
                    <a:pt x="14" y="7"/>
                    <a:pt x="16" y="8"/>
                  </a:cubicBezTo>
                  <a:cubicBezTo>
                    <a:pt x="17" y="9"/>
                    <a:pt x="19" y="10"/>
                    <a:pt x="21" y="11"/>
                  </a:cubicBezTo>
                  <a:cubicBezTo>
                    <a:pt x="24" y="14"/>
                    <a:pt x="28" y="17"/>
                    <a:pt x="32" y="21"/>
                  </a:cubicBezTo>
                  <a:cubicBezTo>
                    <a:pt x="34" y="23"/>
                    <a:pt x="36" y="24"/>
                    <a:pt x="38" y="26"/>
                  </a:cubicBezTo>
                  <a:cubicBezTo>
                    <a:pt x="40" y="28"/>
                    <a:pt x="42" y="31"/>
                    <a:pt x="44" y="33"/>
                  </a:cubicBezTo>
                  <a:cubicBezTo>
                    <a:pt x="49" y="37"/>
                    <a:pt x="52" y="42"/>
                    <a:pt x="57" y="48"/>
                  </a:cubicBezTo>
                  <a:cubicBezTo>
                    <a:pt x="59" y="50"/>
                    <a:pt x="61" y="53"/>
                    <a:pt x="63" y="56"/>
                  </a:cubicBezTo>
                  <a:cubicBezTo>
                    <a:pt x="64" y="58"/>
                    <a:pt x="65" y="59"/>
                    <a:pt x="66" y="61"/>
                  </a:cubicBezTo>
                  <a:cubicBezTo>
                    <a:pt x="67" y="62"/>
                    <a:pt x="67" y="64"/>
                    <a:pt x="68" y="65"/>
                  </a:cubicBezTo>
                  <a:cubicBezTo>
                    <a:pt x="70" y="68"/>
                    <a:pt x="72" y="71"/>
                    <a:pt x="74" y="75"/>
                  </a:cubicBezTo>
                  <a:cubicBezTo>
                    <a:pt x="75" y="78"/>
                    <a:pt x="77" y="81"/>
                    <a:pt x="78" y="85"/>
                  </a:cubicBezTo>
                  <a:cubicBezTo>
                    <a:pt x="80" y="88"/>
                    <a:pt x="81" y="91"/>
                    <a:pt x="82" y="95"/>
                  </a:cubicBezTo>
                  <a:cubicBezTo>
                    <a:pt x="83" y="97"/>
                    <a:pt x="84" y="98"/>
                    <a:pt x="84" y="100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9"/>
                    <a:pt x="88" y="112"/>
                    <a:pt x="89" y="116"/>
                  </a:cubicBezTo>
                  <a:cubicBezTo>
                    <a:pt x="89" y="119"/>
                    <a:pt x="90" y="123"/>
                    <a:pt x="91" y="126"/>
                  </a:cubicBezTo>
                  <a:cubicBezTo>
                    <a:pt x="92" y="130"/>
                    <a:pt x="92" y="133"/>
                    <a:pt x="93" y="136"/>
                  </a:cubicBezTo>
                  <a:cubicBezTo>
                    <a:pt x="93" y="140"/>
                    <a:pt x="94" y="143"/>
                    <a:pt x="94" y="146"/>
                  </a:cubicBezTo>
                  <a:cubicBezTo>
                    <a:pt x="95" y="149"/>
                    <a:pt x="95" y="153"/>
                    <a:pt x="95" y="156"/>
                  </a:cubicBezTo>
                  <a:cubicBezTo>
                    <a:pt x="96" y="159"/>
                    <a:pt x="96" y="162"/>
                    <a:pt x="96" y="164"/>
                  </a:cubicBezTo>
                  <a:cubicBezTo>
                    <a:pt x="96" y="167"/>
                    <a:pt x="96" y="170"/>
                    <a:pt x="96" y="173"/>
                  </a:cubicBezTo>
                  <a:cubicBezTo>
                    <a:pt x="96" y="175"/>
                    <a:pt x="95" y="178"/>
                    <a:pt x="95" y="180"/>
                  </a:cubicBezTo>
                  <a:cubicBezTo>
                    <a:pt x="95" y="185"/>
                    <a:pt x="94" y="189"/>
                    <a:pt x="93" y="192"/>
                  </a:cubicBezTo>
                  <a:cubicBezTo>
                    <a:pt x="92" y="198"/>
                    <a:pt x="90" y="202"/>
                    <a:pt x="90" y="202"/>
                  </a:cubicBezTo>
                  <a:cubicBezTo>
                    <a:pt x="87" y="214"/>
                    <a:pt x="74" y="220"/>
                    <a:pt x="62" y="216"/>
                  </a:cubicBezTo>
                  <a:cubicBezTo>
                    <a:pt x="52" y="213"/>
                    <a:pt x="46" y="203"/>
                    <a:pt x="47" y="193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47" y="191"/>
                    <a:pt x="48" y="188"/>
                    <a:pt x="48" y="183"/>
                  </a:cubicBezTo>
                  <a:cubicBezTo>
                    <a:pt x="49" y="182"/>
                    <a:pt x="49" y="180"/>
                    <a:pt x="49" y="179"/>
                  </a:cubicBezTo>
                  <a:cubicBezTo>
                    <a:pt x="49" y="177"/>
                    <a:pt x="50" y="175"/>
                    <a:pt x="50" y="174"/>
                  </a:cubicBezTo>
                  <a:cubicBezTo>
                    <a:pt x="50" y="172"/>
                    <a:pt x="51" y="170"/>
                    <a:pt x="51" y="168"/>
                  </a:cubicBezTo>
                  <a:cubicBezTo>
                    <a:pt x="52" y="166"/>
                    <a:pt x="52" y="164"/>
                    <a:pt x="52" y="161"/>
                  </a:cubicBezTo>
                  <a:cubicBezTo>
                    <a:pt x="53" y="157"/>
                    <a:pt x="54" y="152"/>
                    <a:pt x="55" y="147"/>
                  </a:cubicBezTo>
                  <a:cubicBezTo>
                    <a:pt x="56" y="142"/>
                    <a:pt x="56" y="136"/>
                    <a:pt x="56" y="130"/>
                  </a:cubicBezTo>
                  <a:cubicBezTo>
                    <a:pt x="56" y="127"/>
                    <a:pt x="55" y="124"/>
                    <a:pt x="55" y="121"/>
                  </a:cubicBezTo>
                  <a:cubicBezTo>
                    <a:pt x="55" y="118"/>
                    <a:pt x="55" y="115"/>
                    <a:pt x="54" y="112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3" y="106"/>
                    <a:pt x="53" y="105"/>
                    <a:pt x="53" y="103"/>
                  </a:cubicBezTo>
                  <a:cubicBezTo>
                    <a:pt x="52" y="100"/>
                    <a:pt x="52" y="97"/>
                    <a:pt x="51" y="94"/>
                  </a:cubicBezTo>
                  <a:cubicBezTo>
                    <a:pt x="50" y="91"/>
                    <a:pt x="49" y="88"/>
                    <a:pt x="49" y="85"/>
                  </a:cubicBezTo>
                  <a:cubicBezTo>
                    <a:pt x="48" y="82"/>
                    <a:pt x="47" y="79"/>
                    <a:pt x="46" y="76"/>
                  </a:cubicBezTo>
                  <a:cubicBezTo>
                    <a:pt x="45" y="74"/>
                    <a:pt x="45" y="73"/>
                    <a:pt x="44" y="71"/>
                  </a:cubicBezTo>
                  <a:cubicBezTo>
                    <a:pt x="44" y="70"/>
                    <a:pt x="43" y="68"/>
                    <a:pt x="42" y="67"/>
                  </a:cubicBezTo>
                  <a:cubicBezTo>
                    <a:pt x="41" y="64"/>
                    <a:pt x="40" y="61"/>
                    <a:pt x="39" y="58"/>
                  </a:cubicBezTo>
                  <a:cubicBezTo>
                    <a:pt x="36" y="53"/>
                    <a:pt x="34" y="48"/>
                    <a:pt x="31" y="43"/>
                  </a:cubicBezTo>
                  <a:cubicBezTo>
                    <a:pt x="29" y="40"/>
                    <a:pt x="28" y="38"/>
                    <a:pt x="27" y="36"/>
                  </a:cubicBezTo>
                  <a:cubicBezTo>
                    <a:pt x="25" y="34"/>
                    <a:pt x="24" y="32"/>
                    <a:pt x="22" y="29"/>
                  </a:cubicBezTo>
                  <a:cubicBezTo>
                    <a:pt x="19" y="25"/>
                    <a:pt x="17" y="22"/>
                    <a:pt x="14" y="19"/>
                  </a:cubicBezTo>
                  <a:cubicBezTo>
                    <a:pt x="13" y="17"/>
                    <a:pt x="12" y="16"/>
                    <a:pt x="11" y="14"/>
                  </a:cubicBezTo>
                  <a:cubicBezTo>
                    <a:pt x="9" y="13"/>
                    <a:pt x="8" y="12"/>
                    <a:pt x="7" y="11"/>
                  </a:cubicBezTo>
                  <a:cubicBezTo>
                    <a:pt x="3" y="6"/>
                    <a:pt x="1" y="4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6" name="Freeform 219"/>
            <p:cNvSpPr>
              <a:spLocks/>
            </p:cNvSpPr>
            <p:nvPr/>
          </p:nvSpPr>
          <p:spPr bwMode="auto">
            <a:xfrm>
              <a:off x="3920104" y="2988623"/>
              <a:ext cx="76099" cy="82187"/>
            </a:xfrm>
            <a:custGeom>
              <a:avLst/>
              <a:gdLst>
                <a:gd name="T0" fmla="*/ 0 w 75"/>
                <a:gd name="T1" fmla="*/ 0 h 81"/>
                <a:gd name="T2" fmla="*/ 8 w 75"/>
                <a:gd name="T3" fmla="*/ 81 h 81"/>
                <a:gd name="T4" fmla="*/ 75 w 75"/>
                <a:gd name="T5" fmla="*/ 33 h 81"/>
                <a:gd name="T6" fmla="*/ 0 w 75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81">
                  <a:moveTo>
                    <a:pt x="0" y="0"/>
                  </a:moveTo>
                  <a:lnTo>
                    <a:pt x="8" y="81"/>
                  </a:lnTo>
                  <a:lnTo>
                    <a:pt x="75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7" name="Oval 220"/>
            <p:cNvSpPr>
              <a:spLocks noChangeArrowheads="1"/>
            </p:cNvSpPr>
            <p:nvPr/>
          </p:nvSpPr>
          <p:spPr bwMode="auto">
            <a:xfrm>
              <a:off x="1957766" y="3148938"/>
              <a:ext cx="285117" cy="284103"/>
            </a:xfrm>
            <a:prstGeom prst="ellipse">
              <a:avLst/>
            </a:prstGeom>
            <a:noFill/>
            <a:ln w="173038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8" name="Oval 221"/>
            <p:cNvSpPr>
              <a:spLocks noChangeArrowheads="1"/>
            </p:cNvSpPr>
            <p:nvPr/>
          </p:nvSpPr>
          <p:spPr bwMode="auto">
            <a:xfrm>
              <a:off x="3234199" y="3854121"/>
              <a:ext cx="327732" cy="327733"/>
            </a:xfrm>
            <a:prstGeom prst="ellipse">
              <a:avLst/>
            </a:prstGeom>
            <a:noFill/>
            <a:ln w="19685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2583806" y="2085582"/>
              <a:ext cx="1056253" cy="1055239"/>
              <a:chOff x="2583806" y="2085582"/>
              <a:chExt cx="1056253" cy="1055239"/>
            </a:xfrm>
          </p:grpSpPr>
          <p:sp>
            <p:nvSpPr>
              <p:cNvPr id="45" name="Freeform 158"/>
              <p:cNvSpPr>
                <a:spLocks/>
              </p:cNvSpPr>
              <p:nvPr/>
            </p:nvSpPr>
            <p:spPr bwMode="auto">
              <a:xfrm>
                <a:off x="2620334" y="2122109"/>
                <a:ext cx="983198" cy="982184"/>
              </a:xfrm>
              <a:custGeom>
                <a:avLst/>
                <a:gdLst>
                  <a:gd name="T0" fmla="*/ 84 w 1243"/>
                  <a:gd name="T1" fmla="*/ 773 h 1243"/>
                  <a:gd name="T2" fmla="*/ 773 w 1243"/>
                  <a:gd name="T3" fmla="*/ 1159 h 1243"/>
                  <a:gd name="T4" fmla="*/ 1159 w 1243"/>
                  <a:gd name="T5" fmla="*/ 470 h 1243"/>
                  <a:gd name="T6" fmla="*/ 470 w 1243"/>
                  <a:gd name="T7" fmla="*/ 84 h 1243"/>
                  <a:gd name="T8" fmla="*/ 84 w 1243"/>
                  <a:gd name="T9" fmla="*/ 773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3" h="1243">
                    <a:moveTo>
                      <a:pt x="84" y="773"/>
                    </a:moveTo>
                    <a:cubicBezTo>
                      <a:pt x="168" y="1070"/>
                      <a:pt x="477" y="1243"/>
                      <a:pt x="773" y="1159"/>
                    </a:cubicBezTo>
                    <a:cubicBezTo>
                      <a:pt x="1070" y="1075"/>
                      <a:pt x="1243" y="767"/>
                      <a:pt x="1159" y="470"/>
                    </a:cubicBezTo>
                    <a:cubicBezTo>
                      <a:pt x="1075" y="173"/>
                      <a:pt x="767" y="0"/>
                      <a:pt x="470" y="84"/>
                    </a:cubicBezTo>
                    <a:cubicBezTo>
                      <a:pt x="173" y="168"/>
                      <a:pt x="0" y="476"/>
                      <a:pt x="84" y="77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46" name="Freeform 159"/>
              <p:cNvSpPr>
                <a:spLocks/>
              </p:cNvSpPr>
              <p:nvPr/>
            </p:nvSpPr>
            <p:spPr bwMode="auto">
              <a:xfrm>
                <a:off x="2762385" y="2264161"/>
                <a:ext cx="699095" cy="698081"/>
              </a:xfrm>
              <a:custGeom>
                <a:avLst/>
                <a:gdLst>
                  <a:gd name="T0" fmla="*/ 60 w 883"/>
                  <a:gd name="T1" fmla="*/ 549 h 883"/>
                  <a:gd name="T2" fmla="*/ 550 w 883"/>
                  <a:gd name="T3" fmla="*/ 824 h 883"/>
                  <a:gd name="T4" fmla="*/ 824 w 883"/>
                  <a:gd name="T5" fmla="*/ 334 h 883"/>
                  <a:gd name="T6" fmla="*/ 334 w 883"/>
                  <a:gd name="T7" fmla="*/ 60 h 883"/>
                  <a:gd name="T8" fmla="*/ 60 w 883"/>
                  <a:gd name="T9" fmla="*/ 549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3" h="883">
                    <a:moveTo>
                      <a:pt x="60" y="549"/>
                    </a:moveTo>
                    <a:cubicBezTo>
                      <a:pt x="119" y="760"/>
                      <a:pt x="339" y="883"/>
                      <a:pt x="550" y="824"/>
                    </a:cubicBezTo>
                    <a:cubicBezTo>
                      <a:pt x="761" y="764"/>
                      <a:pt x="883" y="545"/>
                      <a:pt x="824" y="334"/>
                    </a:cubicBezTo>
                    <a:cubicBezTo>
                      <a:pt x="764" y="123"/>
                      <a:pt x="545" y="0"/>
                      <a:pt x="334" y="60"/>
                    </a:cubicBezTo>
                    <a:cubicBezTo>
                      <a:pt x="123" y="119"/>
                      <a:pt x="0" y="338"/>
                      <a:pt x="60" y="54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grpSp>
            <p:nvGrpSpPr>
              <p:cNvPr id="121" name="Group 120"/>
              <p:cNvGrpSpPr/>
              <p:nvPr/>
            </p:nvGrpSpPr>
            <p:grpSpPr>
              <a:xfrm>
                <a:off x="2583806" y="2085582"/>
                <a:ext cx="1056253" cy="1055239"/>
                <a:chOff x="2680302" y="2085582"/>
                <a:chExt cx="1056253" cy="1055239"/>
              </a:xfrm>
              <a:solidFill>
                <a:schemeClr val="accent4"/>
              </a:solidFill>
            </p:grpSpPr>
            <p:sp>
              <p:nvSpPr>
                <p:cNvPr id="59" name="Freeform 172"/>
                <p:cNvSpPr>
                  <a:spLocks/>
                </p:cNvSpPr>
                <p:nvPr/>
              </p:nvSpPr>
              <p:spPr bwMode="auto">
                <a:xfrm>
                  <a:off x="2680302" y="2500575"/>
                  <a:ext cx="152198" cy="140022"/>
                </a:xfrm>
                <a:custGeom>
                  <a:avLst/>
                  <a:gdLst>
                    <a:gd name="T0" fmla="*/ 134 w 150"/>
                    <a:gd name="T1" fmla="*/ 138 h 138"/>
                    <a:gd name="T2" fmla="*/ 150 w 150"/>
                    <a:gd name="T3" fmla="*/ 0 h 138"/>
                    <a:gd name="T4" fmla="*/ 7 w 150"/>
                    <a:gd name="T5" fmla="*/ 20 h 138"/>
                    <a:gd name="T6" fmla="*/ 0 w 150"/>
                    <a:gd name="T7" fmla="*/ 87 h 138"/>
                    <a:gd name="T8" fmla="*/ 134 w 150"/>
                    <a:gd name="T9" fmla="*/ 13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138">
                      <a:moveTo>
                        <a:pt x="134" y="138"/>
                      </a:moveTo>
                      <a:lnTo>
                        <a:pt x="150" y="0"/>
                      </a:lnTo>
                      <a:lnTo>
                        <a:pt x="7" y="20"/>
                      </a:lnTo>
                      <a:lnTo>
                        <a:pt x="0" y="87"/>
                      </a:lnTo>
                      <a:lnTo>
                        <a:pt x="134" y="1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8" tIns="45714" rIns="91428" bIns="457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599"/>
                </a:p>
              </p:txBody>
            </p:sp>
            <p:grpSp>
              <p:nvGrpSpPr>
                <p:cNvPr id="120" name="Group 119"/>
                <p:cNvGrpSpPr/>
                <p:nvPr/>
              </p:nvGrpSpPr>
              <p:grpSpPr>
                <a:xfrm>
                  <a:off x="2689434" y="2085582"/>
                  <a:ext cx="1047121" cy="1055239"/>
                  <a:chOff x="2689434" y="2085582"/>
                  <a:chExt cx="1047121" cy="1055239"/>
                </a:xfrm>
                <a:grpFill/>
              </p:grpSpPr>
              <p:sp>
                <p:nvSpPr>
                  <p:cNvPr id="47" name="Freeform 160"/>
                  <p:cNvSpPr>
                    <a:spLocks/>
                  </p:cNvSpPr>
                  <p:nvPr/>
                </p:nvSpPr>
                <p:spPr bwMode="auto">
                  <a:xfrm>
                    <a:off x="3032387" y="2095729"/>
                    <a:ext cx="139007" cy="166403"/>
                  </a:xfrm>
                  <a:custGeom>
                    <a:avLst/>
                    <a:gdLst>
                      <a:gd name="T0" fmla="*/ 4 w 137"/>
                      <a:gd name="T1" fmla="*/ 164 h 164"/>
                      <a:gd name="T2" fmla="*/ 137 w 137"/>
                      <a:gd name="T3" fmla="*/ 126 h 164"/>
                      <a:gd name="T4" fmla="*/ 64 w 137"/>
                      <a:gd name="T5" fmla="*/ 0 h 164"/>
                      <a:gd name="T6" fmla="*/ 0 w 137"/>
                      <a:gd name="T7" fmla="*/ 17 h 164"/>
                      <a:gd name="T8" fmla="*/ 4 w 137"/>
                      <a:gd name="T9" fmla="*/ 164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7" h="164">
                        <a:moveTo>
                          <a:pt x="4" y="164"/>
                        </a:moveTo>
                        <a:lnTo>
                          <a:pt x="137" y="126"/>
                        </a:lnTo>
                        <a:lnTo>
                          <a:pt x="64" y="0"/>
                        </a:lnTo>
                        <a:lnTo>
                          <a:pt x="0" y="17"/>
                        </a:lnTo>
                        <a:lnTo>
                          <a:pt x="4" y="16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48" name="Freeform 161"/>
                  <p:cNvSpPr>
                    <a:spLocks/>
                  </p:cNvSpPr>
                  <p:nvPr/>
                </p:nvSpPr>
                <p:spPr bwMode="auto">
                  <a:xfrm>
                    <a:off x="2689434" y="2649729"/>
                    <a:ext cx="167417" cy="139008"/>
                  </a:xfrm>
                  <a:custGeom>
                    <a:avLst/>
                    <a:gdLst>
                      <a:gd name="T0" fmla="*/ 127 w 165"/>
                      <a:gd name="T1" fmla="*/ 0 h 137"/>
                      <a:gd name="T2" fmla="*/ 165 w 165"/>
                      <a:gd name="T3" fmla="*/ 134 h 137"/>
                      <a:gd name="T4" fmla="*/ 18 w 165"/>
                      <a:gd name="T5" fmla="*/ 137 h 137"/>
                      <a:gd name="T6" fmla="*/ 0 w 165"/>
                      <a:gd name="T7" fmla="*/ 74 h 137"/>
                      <a:gd name="T8" fmla="*/ 127 w 165"/>
                      <a:gd name="T9" fmla="*/ 0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5" h="137">
                        <a:moveTo>
                          <a:pt x="127" y="0"/>
                        </a:moveTo>
                        <a:lnTo>
                          <a:pt x="165" y="134"/>
                        </a:lnTo>
                        <a:lnTo>
                          <a:pt x="18" y="137"/>
                        </a:lnTo>
                        <a:lnTo>
                          <a:pt x="0" y="74"/>
                        </a:lnTo>
                        <a:lnTo>
                          <a:pt x="12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49" name="Freeform 162"/>
                  <p:cNvSpPr>
                    <a:spLocks/>
                  </p:cNvSpPr>
                  <p:nvPr/>
                </p:nvSpPr>
                <p:spPr bwMode="auto">
                  <a:xfrm>
                    <a:off x="3245464" y="2963256"/>
                    <a:ext cx="139007" cy="168432"/>
                  </a:xfrm>
                  <a:custGeom>
                    <a:avLst/>
                    <a:gdLst>
                      <a:gd name="T0" fmla="*/ 133 w 137"/>
                      <a:gd name="T1" fmla="*/ 0 h 166"/>
                      <a:gd name="T2" fmla="*/ 0 w 137"/>
                      <a:gd name="T3" fmla="*/ 39 h 166"/>
                      <a:gd name="T4" fmla="*/ 73 w 137"/>
                      <a:gd name="T5" fmla="*/ 166 h 166"/>
                      <a:gd name="T6" fmla="*/ 137 w 137"/>
                      <a:gd name="T7" fmla="*/ 147 h 166"/>
                      <a:gd name="T8" fmla="*/ 133 w 137"/>
                      <a:gd name="T9" fmla="*/ 0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7" h="166">
                        <a:moveTo>
                          <a:pt x="133" y="0"/>
                        </a:moveTo>
                        <a:lnTo>
                          <a:pt x="0" y="39"/>
                        </a:lnTo>
                        <a:lnTo>
                          <a:pt x="73" y="166"/>
                        </a:lnTo>
                        <a:lnTo>
                          <a:pt x="137" y="147"/>
                        </a:lnTo>
                        <a:lnTo>
                          <a:pt x="13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50" name="Freeform 163"/>
                  <p:cNvSpPr>
                    <a:spLocks/>
                  </p:cNvSpPr>
                  <p:nvPr/>
                </p:nvSpPr>
                <p:spPr bwMode="auto">
                  <a:xfrm>
                    <a:off x="3560006" y="2437666"/>
                    <a:ext cx="167417" cy="139008"/>
                  </a:xfrm>
                  <a:custGeom>
                    <a:avLst/>
                    <a:gdLst>
                      <a:gd name="T0" fmla="*/ 38 w 165"/>
                      <a:gd name="T1" fmla="*/ 137 h 137"/>
                      <a:gd name="T2" fmla="*/ 0 w 165"/>
                      <a:gd name="T3" fmla="*/ 4 h 137"/>
                      <a:gd name="T4" fmla="*/ 147 w 165"/>
                      <a:gd name="T5" fmla="*/ 0 h 137"/>
                      <a:gd name="T6" fmla="*/ 165 w 165"/>
                      <a:gd name="T7" fmla="*/ 64 h 137"/>
                      <a:gd name="T8" fmla="*/ 38 w 165"/>
                      <a:gd name="T9" fmla="*/ 137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5" h="137">
                        <a:moveTo>
                          <a:pt x="38" y="137"/>
                        </a:moveTo>
                        <a:lnTo>
                          <a:pt x="0" y="4"/>
                        </a:lnTo>
                        <a:lnTo>
                          <a:pt x="147" y="0"/>
                        </a:lnTo>
                        <a:lnTo>
                          <a:pt x="165" y="64"/>
                        </a:lnTo>
                        <a:lnTo>
                          <a:pt x="38" y="13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51" name="Freeform 164"/>
                  <p:cNvSpPr>
                    <a:spLocks/>
                  </p:cNvSpPr>
                  <p:nvPr/>
                </p:nvSpPr>
                <p:spPr bwMode="auto">
                  <a:xfrm>
                    <a:off x="2732050" y="2327069"/>
                    <a:ext cx="173505" cy="159301"/>
                  </a:xfrm>
                  <a:custGeom>
                    <a:avLst/>
                    <a:gdLst>
                      <a:gd name="T0" fmla="*/ 103 w 171"/>
                      <a:gd name="T1" fmla="*/ 157 h 157"/>
                      <a:gd name="T2" fmla="*/ 171 w 171"/>
                      <a:gd name="T3" fmla="*/ 36 h 157"/>
                      <a:gd name="T4" fmla="*/ 32 w 171"/>
                      <a:gd name="T5" fmla="*/ 0 h 157"/>
                      <a:gd name="T6" fmla="*/ 0 w 171"/>
                      <a:gd name="T7" fmla="*/ 57 h 157"/>
                      <a:gd name="T8" fmla="*/ 103 w 171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1" h="157">
                        <a:moveTo>
                          <a:pt x="103" y="157"/>
                        </a:moveTo>
                        <a:lnTo>
                          <a:pt x="171" y="36"/>
                        </a:lnTo>
                        <a:lnTo>
                          <a:pt x="32" y="0"/>
                        </a:lnTo>
                        <a:lnTo>
                          <a:pt x="0" y="57"/>
                        </a:lnTo>
                        <a:lnTo>
                          <a:pt x="103" y="15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52" name="Freeform 165"/>
                  <p:cNvSpPr>
                    <a:spLocks/>
                  </p:cNvSpPr>
                  <p:nvPr/>
                </p:nvSpPr>
                <p:spPr bwMode="auto">
                  <a:xfrm>
                    <a:off x="2921789" y="2915568"/>
                    <a:ext cx="159300" cy="173506"/>
                  </a:xfrm>
                  <a:custGeom>
                    <a:avLst/>
                    <a:gdLst>
                      <a:gd name="T0" fmla="*/ 36 w 157"/>
                      <a:gd name="T1" fmla="*/ 0 h 171"/>
                      <a:gd name="T2" fmla="*/ 157 w 157"/>
                      <a:gd name="T3" fmla="*/ 68 h 171"/>
                      <a:gd name="T4" fmla="*/ 58 w 157"/>
                      <a:gd name="T5" fmla="*/ 171 h 171"/>
                      <a:gd name="T6" fmla="*/ 0 w 157"/>
                      <a:gd name="T7" fmla="*/ 139 h 171"/>
                      <a:gd name="T8" fmla="*/ 36 w 157"/>
                      <a:gd name="T9" fmla="*/ 0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71">
                        <a:moveTo>
                          <a:pt x="36" y="0"/>
                        </a:moveTo>
                        <a:lnTo>
                          <a:pt x="157" y="68"/>
                        </a:lnTo>
                        <a:lnTo>
                          <a:pt x="58" y="171"/>
                        </a:lnTo>
                        <a:lnTo>
                          <a:pt x="0" y="139"/>
                        </a:lnTo>
                        <a:lnTo>
                          <a:pt x="3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53" name="Freeform 166"/>
                  <p:cNvSpPr>
                    <a:spLocks/>
                  </p:cNvSpPr>
                  <p:nvPr/>
                </p:nvSpPr>
                <p:spPr bwMode="auto">
                  <a:xfrm>
                    <a:off x="3511303" y="2741048"/>
                    <a:ext cx="174520" cy="159301"/>
                  </a:xfrm>
                  <a:custGeom>
                    <a:avLst/>
                    <a:gdLst>
                      <a:gd name="T0" fmla="*/ 68 w 172"/>
                      <a:gd name="T1" fmla="*/ 0 h 157"/>
                      <a:gd name="T2" fmla="*/ 0 w 172"/>
                      <a:gd name="T3" fmla="*/ 121 h 157"/>
                      <a:gd name="T4" fmla="*/ 140 w 172"/>
                      <a:gd name="T5" fmla="*/ 157 h 157"/>
                      <a:gd name="T6" fmla="*/ 172 w 172"/>
                      <a:gd name="T7" fmla="*/ 99 h 157"/>
                      <a:gd name="T8" fmla="*/ 68 w 172"/>
                      <a:gd name="T9" fmla="*/ 0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2" h="157">
                        <a:moveTo>
                          <a:pt x="68" y="0"/>
                        </a:moveTo>
                        <a:lnTo>
                          <a:pt x="0" y="121"/>
                        </a:lnTo>
                        <a:lnTo>
                          <a:pt x="140" y="157"/>
                        </a:lnTo>
                        <a:lnTo>
                          <a:pt x="172" y="99"/>
                        </a:lnTo>
                        <a:lnTo>
                          <a:pt x="6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54" name="Freeform 167"/>
                  <p:cNvSpPr>
                    <a:spLocks/>
                  </p:cNvSpPr>
                  <p:nvPr/>
                </p:nvSpPr>
                <p:spPr bwMode="auto">
                  <a:xfrm>
                    <a:off x="3336783" y="2137329"/>
                    <a:ext cx="159300" cy="173506"/>
                  </a:xfrm>
                  <a:custGeom>
                    <a:avLst/>
                    <a:gdLst>
                      <a:gd name="T0" fmla="*/ 121 w 157"/>
                      <a:gd name="T1" fmla="*/ 171 h 171"/>
                      <a:gd name="T2" fmla="*/ 0 w 157"/>
                      <a:gd name="T3" fmla="*/ 103 h 171"/>
                      <a:gd name="T4" fmla="*/ 99 w 157"/>
                      <a:gd name="T5" fmla="*/ 0 h 171"/>
                      <a:gd name="T6" fmla="*/ 157 w 157"/>
                      <a:gd name="T7" fmla="*/ 32 h 171"/>
                      <a:gd name="T8" fmla="*/ 121 w 157"/>
                      <a:gd name="T9" fmla="*/ 171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71">
                        <a:moveTo>
                          <a:pt x="121" y="171"/>
                        </a:moveTo>
                        <a:lnTo>
                          <a:pt x="0" y="103"/>
                        </a:lnTo>
                        <a:lnTo>
                          <a:pt x="99" y="0"/>
                        </a:lnTo>
                        <a:lnTo>
                          <a:pt x="157" y="32"/>
                        </a:lnTo>
                        <a:lnTo>
                          <a:pt x="121" y="17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55" name="Freeform 168"/>
                  <p:cNvSpPr>
                    <a:spLocks/>
                  </p:cNvSpPr>
                  <p:nvPr/>
                </p:nvSpPr>
                <p:spPr bwMode="auto">
                  <a:xfrm>
                    <a:off x="2852793" y="2180959"/>
                    <a:ext cx="169447" cy="175535"/>
                  </a:xfrm>
                  <a:custGeom>
                    <a:avLst/>
                    <a:gdLst>
                      <a:gd name="T0" fmla="*/ 58 w 167"/>
                      <a:gd name="T1" fmla="*/ 173 h 173"/>
                      <a:gd name="T2" fmla="*/ 167 w 167"/>
                      <a:gd name="T3" fmla="*/ 85 h 173"/>
                      <a:gd name="T4" fmla="*/ 51 w 167"/>
                      <a:gd name="T5" fmla="*/ 0 h 173"/>
                      <a:gd name="T6" fmla="*/ 0 w 167"/>
                      <a:gd name="T7" fmla="*/ 41 h 173"/>
                      <a:gd name="T8" fmla="*/ 58 w 167"/>
                      <a:gd name="T9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7" h="173">
                        <a:moveTo>
                          <a:pt x="58" y="173"/>
                        </a:moveTo>
                        <a:lnTo>
                          <a:pt x="167" y="85"/>
                        </a:lnTo>
                        <a:lnTo>
                          <a:pt x="51" y="0"/>
                        </a:lnTo>
                        <a:lnTo>
                          <a:pt x="0" y="41"/>
                        </a:lnTo>
                        <a:lnTo>
                          <a:pt x="58" y="17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56" name="Freeform 169"/>
                  <p:cNvSpPr>
                    <a:spLocks/>
                  </p:cNvSpPr>
                  <p:nvPr/>
                </p:nvSpPr>
                <p:spPr bwMode="auto">
                  <a:xfrm>
                    <a:off x="2775679" y="2798882"/>
                    <a:ext cx="175535" cy="169447"/>
                  </a:xfrm>
                  <a:custGeom>
                    <a:avLst/>
                    <a:gdLst>
                      <a:gd name="T0" fmla="*/ 86 w 173"/>
                      <a:gd name="T1" fmla="*/ 0 h 167"/>
                      <a:gd name="T2" fmla="*/ 173 w 173"/>
                      <a:gd name="T3" fmla="*/ 109 h 167"/>
                      <a:gd name="T4" fmla="*/ 41 w 173"/>
                      <a:gd name="T5" fmla="*/ 167 h 167"/>
                      <a:gd name="T6" fmla="*/ 0 w 173"/>
                      <a:gd name="T7" fmla="*/ 116 h 167"/>
                      <a:gd name="T8" fmla="*/ 86 w 173"/>
                      <a:gd name="T9" fmla="*/ 0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3" h="167">
                        <a:moveTo>
                          <a:pt x="86" y="0"/>
                        </a:moveTo>
                        <a:lnTo>
                          <a:pt x="173" y="109"/>
                        </a:lnTo>
                        <a:lnTo>
                          <a:pt x="41" y="167"/>
                        </a:lnTo>
                        <a:lnTo>
                          <a:pt x="0" y="116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57" name="Freeform 170"/>
                  <p:cNvSpPr>
                    <a:spLocks/>
                  </p:cNvSpPr>
                  <p:nvPr/>
                </p:nvSpPr>
                <p:spPr bwMode="auto">
                  <a:xfrm>
                    <a:off x="3394618" y="2870923"/>
                    <a:ext cx="169447" cy="174520"/>
                  </a:xfrm>
                  <a:custGeom>
                    <a:avLst/>
                    <a:gdLst>
                      <a:gd name="T0" fmla="*/ 109 w 167"/>
                      <a:gd name="T1" fmla="*/ 0 h 172"/>
                      <a:gd name="T2" fmla="*/ 0 w 167"/>
                      <a:gd name="T3" fmla="*/ 87 h 172"/>
                      <a:gd name="T4" fmla="*/ 116 w 167"/>
                      <a:gd name="T5" fmla="*/ 172 h 172"/>
                      <a:gd name="T6" fmla="*/ 167 w 167"/>
                      <a:gd name="T7" fmla="*/ 131 h 172"/>
                      <a:gd name="T8" fmla="*/ 109 w 167"/>
                      <a:gd name="T9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7" h="172">
                        <a:moveTo>
                          <a:pt x="109" y="0"/>
                        </a:moveTo>
                        <a:lnTo>
                          <a:pt x="0" y="87"/>
                        </a:lnTo>
                        <a:lnTo>
                          <a:pt x="116" y="172"/>
                        </a:lnTo>
                        <a:lnTo>
                          <a:pt x="167" y="131"/>
                        </a:lnTo>
                        <a:lnTo>
                          <a:pt x="10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58" name="Freeform 171"/>
                  <p:cNvSpPr>
                    <a:spLocks/>
                  </p:cNvSpPr>
                  <p:nvPr/>
                </p:nvSpPr>
                <p:spPr bwMode="auto">
                  <a:xfrm>
                    <a:off x="3466658" y="2258073"/>
                    <a:ext cx="175535" cy="169447"/>
                  </a:xfrm>
                  <a:custGeom>
                    <a:avLst/>
                    <a:gdLst>
                      <a:gd name="T0" fmla="*/ 87 w 173"/>
                      <a:gd name="T1" fmla="*/ 167 h 167"/>
                      <a:gd name="T2" fmla="*/ 0 w 173"/>
                      <a:gd name="T3" fmla="*/ 58 h 167"/>
                      <a:gd name="T4" fmla="*/ 131 w 173"/>
                      <a:gd name="T5" fmla="*/ 0 h 167"/>
                      <a:gd name="T6" fmla="*/ 173 w 173"/>
                      <a:gd name="T7" fmla="*/ 51 h 167"/>
                      <a:gd name="T8" fmla="*/ 87 w 173"/>
                      <a:gd name="T9" fmla="*/ 167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3" h="167">
                        <a:moveTo>
                          <a:pt x="87" y="167"/>
                        </a:moveTo>
                        <a:lnTo>
                          <a:pt x="0" y="58"/>
                        </a:lnTo>
                        <a:lnTo>
                          <a:pt x="131" y="0"/>
                        </a:lnTo>
                        <a:lnTo>
                          <a:pt x="173" y="51"/>
                        </a:lnTo>
                        <a:lnTo>
                          <a:pt x="87" y="16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60" name="Freeform 173"/>
                  <p:cNvSpPr>
                    <a:spLocks/>
                  </p:cNvSpPr>
                  <p:nvPr/>
                </p:nvSpPr>
                <p:spPr bwMode="auto">
                  <a:xfrm>
                    <a:off x="3095295" y="2988623"/>
                    <a:ext cx="141036" cy="152198"/>
                  </a:xfrm>
                  <a:custGeom>
                    <a:avLst/>
                    <a:gdLst>
                      <a:gd name="T0" fmla="*/ 0 w 139"/>
                      <a:gd name="T1" fmla="*/ 0 h 150"/>
                      <a:gd name="T2" fmla="*/ 139 w 139"/>
                      <a:gd name="T3" fmla="*/ 16 h 150"/>
                      <a:gd name="T4" fmla="*/ 87 w 139"/>
                      <a:gd name="T5" fmla="*/ 150 h 150"/>
                      <a:gd name="T6" fmla="*/ 21 w 139"/>
                      <a:gd name="T7" fmla="*/ 143 h 150"/>
                      <a:gd name="T8" fmla="*/ 0 w 139"/>
                      <a:gd name="T9" fmla="*/ 0 h 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9" h="150">
                        <a:moveTo>
                          <a:pt x="0" y="0"/>
                        </a:moveTo>
                        <a:lnTo>
                          <a:pt x="139" y="16"/>
                        </a:lnTo>
                        <a:lnTo>
                          <a:pt x="87" y="150"/>
                        </a:lnTo>
                        <a:lnTo>
                          <a:pt x="21" y="1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61" name="Freeform 174"/>
                  <p:cNvSpPr>
                    <a:spLocks/>
                  </p:cNvSpPr>
                  <p:nvPr/>
                </p:nvSpPr>
                <p:spPr bwMode="auto">
                  <a:xfrm>
                    <a:off x="3585372" y="2585805"/>
                    <a:ext cx="151183" cy="140022"/>
                  </a:xfrm>
                  <a:custGeom>
                    <a:avLst/>
                    <a:gdLst>
                      <a:gd name="T0" fmla="*/ 15 w 149"/>
                      <a:gd name="T1" fmla="*/ 0 h 138"/>
                      <a:gd name="T2" fmla="*/ 0 w 149"/>
                      <a:gd name="T3" fmla="*/ 138 h 138"/>
                      <a:gd name="T4" fmla="*/ 142 w 149"/>
                      <a:gd name="T5" fmla="*/ 118 h 138"/>
                      <a:gd name="T6" fmla="*/ 149 w 149"/>
                      <a:gd name="T7" fmla="*/ 52 h 138"/>
                      <a:gd name="T8" fmla="*/ 15 w 149"/>
                      <a:gd name="T9" fmla="*/ 0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9" h="138">
                        <a:moveTo>
                          <a:pt x="15" y="0"/>
                        </a:moveTo>
                        <a:lnTo>
                          <a:pt x="0" y="138"/>
                        </a:lnTo>
                        <a:lnTo>
                          <a:pt x="142" y="118"/>
                        </a:lnTo>
                        <a:lnTo>
                          <a:pt x="149" y="52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  <p:sp>
                <p:nvSpPr>
                  <p:cNvPr id="62" name="Freeform 175"/>
                  <p:cNvSpPr>
                    <a:spLocks/>
                  </p:cNvSpPr>
                  <p:nvPr/>
                </p:nvSpPr>
                <p:spPr bwMode="auto">
                  <a:xfrm>
                    <a:off x="3181541" y="2085582"/>
                    <a:ext cx="140022" cy="152198"/>
                  </a:xfrm>
                  <a:custGeom>
                    <a:avLst/>
                    <a:gdLst>
                      <a:gd name="T0" fmla="*/ 138 w 138"/>
                      <a:gd name="T1" fmla="*/ 150 h 150"/>
                      <a:gd name="T2" fmla="*/ 0 w 138"/>
                      <a:gd name="T3" fmla="*/ 134 h 150"/>
                      <a:gd name="T4" fmla="*/ 51 w 138"/>
                      <a:gd name="T5" fmla="*/ 0 h 150"/>
                      <a:gd name="T6" fmla="*/ 118 w 138"/>
                      <a:gd name="T7" fmla="*/ 7 h 150"/>
                      <a:gd name="T8" fmla="*/ 138 w 138"/>
                      <a:gd name="T9" fmla="*/ 150 h 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8" h="150">
                        <a:moveTo>
                          <a:pt x="138" y="150"/>
                        </a:moveTo>
                        <a:lnTo>
                          <a:pt x="0" y="134"/>
                        </a:lnTo>
                        <a:lnTo>
                          <a:pt x="51" y="0"/>
                        </a:lnTo>
                        <a:lnTo>
                          <a:pt x="118" y="7"/>
                        </a:lnTo>
                        <a:lnTo>
                          <a:pt x="138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8" tIns="45714" rIns="91428" bIns="45714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599"/>
                  </a:p>
                </p:txBody>
              </p:sp>
            </p:grpSp>
          </p:grpSp>
          <p:sp>
            <p:nvSpPr>
              <p:cNvPr id="101" name="Freeform 214"/>
              <p:cNvSpPr>
                <a:spLocks/>
              </p:cNvSpPr>
              <p:nvPr/>
            </p:nvSpPr>
            <p:spPr bwMode="auto">
              <a:xfrm>
                <a:off x="3208832" y="2612186"/>
                <a:ext cx="240472" cy="300337"/>
              </a:xfrm>
              <a:custGeom>
                <a:avLst/>
                <a:gdLst>
                  <a:gd name="T0" fmla="*/ 300 w 304"/>
                  <a:gd name="T1" fmla="*/ 51 h 380"/>
                  <a:gd name="T2" fmla="*/ 295 w 304"/>
                  <a:gd name="T3" fmla="*/ 75 h 380"/>
                  <a:gd name="T4" fmla="*/ 287 w 304"/>
                  <a:gd name="T5" fmla="*/ 107 h 380"/>
                  <a:gd name="T6" fmla="*/ 274 w 304"/>
                  <a:gd name="T7" fmla="*/ 142 h 380"/>
                  <a:gd name="T8" fmla="*/ 260 w 304"/>
                  <a:gd name="T9" fmla="*/ 171 h 380"/>
                  <a:gd name="T10" fmla="*/ 244 w 304"/>
                  <a:gd name="T11" fmla="*/ 199 h 380"/>
                  <a:gd name="T12" fmla="*/ 232 w 304"/>
                  <a:gd name="T13" fmla="*/ 218 h 380"/>
                  <a:gd name="T14" fmla="*/ 218 w 304"/>
                  <a:gd name="T15" fmla="*/ 237 h 380"/>
                  <a:gd name="T16" fmla="*/ 188 w 304"/>
                  <a:gd name="T17" fmla="*/ 272 h 380"/>
                  <a:gd name="T18" fmla="*/ 171 w 304"/>
                  <a:gd name="T19" fmla="*/ 287 h 380"/>
                  <a:gd name="T20" fmla="*/ 155 w 304"/>
                  <a:gd name="T21" fmla="*/ 302 h 380"/>
                  <a:gd name="T22" fmla="*/ 103 w 304"/>
                  <a:gd name="T23" fmla="*/ 338 h 380"/>
                  <a:gd name="T24" fmla="*/ 71 w 304"/>
                  <a:gd name="T25" fmla="*/ 355 h 380"/>
                  <a:gd name="T26" fmla="*/ 60 w 304"/>
                  <a:gd name="T27" fmla="*/ 360 h 380"/>
                  <a:gd name="T28" fmla="*/ 42 w 304"/>
                  <a:gd name="T29" fmla="*/ 367 h 380"/>
                  <a:gd name="T30" fmla="*/ 20 w 304"/>
                  <a:gd name="T31" fmla="*/ 374 h 380"/>
                  <a:gd name="T32" fmla="*/ 19 w 304"/>
                  <a:gd name="T33" fmla="*/ 372 h 380"/>
                  <a:gd name="T34" fmla="*/ 40 w 304"/>
                  <a:gd name="T35" fmla="*/ 362 h 380"/>
                  <a:gd name="T36" fmla="*/ 57 w 304"/>
                  <a:gd name="T37" fmla="*/ 354 h 380"/>
                  <a:gd name="T38" fmla="*/ 67 w 304"/>
                  <a:gd name="T39" fmla="*/ 348 h 380"/>
                  <a:gd name="T40" fmla="*/ 96 w 304"/>
                  <a:gd name="T41" fmla="*/ 328 h 380"/>
                  <a:gd name="T42" fmla="*/ 142 w 304"/>
                  <a:gd name="T43" fmla="*/ 288 h 380"/>
                  <a:gd name="T44" fmla="*/ 156 w 304"/>
                  <a:gd name="T45" fmla="*/ 273 h 380"/>
                  <a:gd name="T46" fmla="*/ 170 w 304"/>
                  <a:gd name="T47" fmla="*/ 256 h 380"/>
                  <a:gd name="T48" fmla="*/ 195 w 304"/>
                  <a:gd name="T49" fmla="*/ 221 h 380"/>
                  <a:gd name="T50" fmla="*/ 206 w 304"/>
                  <a:gd name="T51" fmla="*/ 202 h 380"/>
                  <a:gd name="T52" fmla="*/ 215 w 304"/>
                  <a:gd name="T53" fmla="*/ 184 h 380"/>
                  <a:gd name="T54" fmla="*/ 227 w 304"/>
                  <a:gd name="T55" fmla="*/ 156 h 380"/>
                  <a:gd name="T56" fmla="*/ 236 w 304"/>
                  <a:gd name="T57" fmla="*/ 129 h 380"/>
                  <a:gd name="T58" fmla="*/ 244 w 304"/>
                  <a:gd name="T59" fmla="*/ 95 h 380"/>
                  <a:gd name="T60" fmla="*/ 249 w 304"/>
                  <a:gd name="T61" fmla="*/ 68 h 380"/>
                  <a:gd name="T62" fmla="*/ 251 w 304"/>
                  <a:gd name="T63" fmla="*/ 45 h 380"/>
                  <a:gd name="T64" fmla="*/ 279 w 304"/>
                  <a:gd name="T65" fmla="*/ 0 h 380"/>
                  <a:gd name="T66" fmla="*/ 303 w 304"/>
                  <a:gd name="T67" fmla="*/ 3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4" h="380">
                    <a:moveTo>
                      <a:pt x="303" y="30"/>
                    </a:moveTo>
                    <a:cubicBezTo>
                      <a:pt x="303" y="30"/>
                      <a:pt x="302" y="38"/>
                      <a:pt x="300" y="51"/>
                    </a:cubicBezTo>
                    <a:cubicBezTo>
                      <a:pt x="300" y="54"/>
                      <a:pt x="299" y="57"/>
                      <a:pt x="298" y="61"/>
                    </a:cubicBezTo>
                    <a:cubicBezTo>
                      <a:pt x="297" y="66"/>
                      <a:pt x="296" y="70"/>
                      <a:pt x="295" y="75"/>
                    </a:cubicBezTo>
                    <a:cubicBezTo>
                      <a:pt x="294" y="80"/>
                      <a:pt x="293" y="85"/>
                      <a:pt x="292" y="90"/>
                    </a:cubicBezTo>
                    <a:cubicBezTo>
                      <a:pt x="290" y="96"/>
                      <a:pt x="288" y="101"/>
                      <a:pt x="287" y="107"/>
                    </a:cubicBezTo>
                    <a:cubicBezTo>
                      <a:pt x="285" y="112"/>
                      <a:pt x="283" y="118"/>
                      <a:pt x="281" y="124"/>
                    </a:cubicBezTo>
                    <a:cubicBezTo>
                      <a:pt x="278" y="130"/>
                      <a:pt x="276" y="136"/>
                      <a:pt x="274" y="142"/>
                    </a:cubicBezTo>
                    <a:cubicBezTo>
                      <a:pt x="271" y="148"/>
                      <a:pt x="268" y="155"/>
                      <a:pt x="265" y="161"/>
                    </a:cubicBezTo>
                    <a:cubicBezTo>
                      <a:pt x="263" y="164"/>
                      <a:pt x="262" y="167"/>
                      <a:pt x="260" y="171"/>
                    </a:cubicBezTo>
                    <a:cubicBezTo>
                      <a:pt x="259" y="174"/>
                      <a:pt x="257" y="177"/>
                      <a:pt x="255" y="180"/>
                    </a:cubicBezTo>
                    <a:cubicBezTo>
                      <a:pt x="252" y="187"/>
                      <a:pt x="248" y="193"/>
                      <a:pt x="244" y="199"/>
                    </a:cubicBezTo>
                    <a:cubicBezTo>
                      <a:pt x="242" y="203"/>
                      <a:pt x="240" y="206"/>
                      <a:pt x="238" y="209"/>
                    </a:cubicBezTo>
                    <a:cubicBezTo>
                      <a:pt x="236" y="212"/>
                      <a:pt x="234" y="215"/>
                      <a:pt x="232" y="218"/>
                    </a:cubicBezTo>
                    <a:cubicBezTo>
                      <a:pt x="230" y="221"/>
                      <a:pt x="227" y="225"/>
                      <a:pt x="225" y="228"/>
                    </a:cubicBezTo>
                    <a:cubicBezTo>
                      <a:pt x="223" y="231"/>
                      <a:pt x="220" y="234"/>
                      <a:pt x="218" y="237"/>
                    </a:cubicBezTo>
                    <a:cubicBezTo>
                      <a:pt x="213" y="243"/>
                      <a:pt x="209" y="249"/>
                      <a:pt x="204" y="255"/>
                    </a:cubicBezTo>
                    <a:cubicBezTo>
                      <a:pt x="198" y="260"/>
                      <a:pt x="193" y="266"/>
                      <a:pt x="188" y="272"/>
                    </a:cubicBezTo>
                    <a:cubicBezTo>
                      <a:pt x="185" y="274"/>
                      <a:pt x="183" y="277"/>
                      <a:pt x="180" y="280"/>
                    </a:cubicBezTo>
                    <a:cubicBezTo>
                      <a:pt x="177" y="282"/>
                      <a:pt x="174" y="285"/>
                      <a:pt x="171" y="287"/>
                    </a:cubicBezTo>
                    <a:cubicBezTo>
                      <a:pt x="169" y="290"/>
                      <a:pt x="166" y="292"/>
                      <a:pt x="163" y="295"/>
                    </a:cubicBezTo>
                    <a:cubicBezTo>
                      <a:pt x="160" y="297"/>
                      <a:pt x="157" y="300"/>
                      <a:pt x="155" y="302"/>
                    </a:cubicBezTo>
                    <a:cubicBezTo>
                      <a:pt x="149" y="307"/>
                      <a:pt x="143" y="311"/>
                      <a:pt x="137" y="315"/>
                    </a:cubicBezTo>
                    <a:cubicBezTo>
                      <a:pt x="126" y="323"/>
                      <a:pt x="115" y="332"/>
                      <a:pt x="103" y="338"/>
                    </a:cubicBezTo>
                    <a:cubicBezTo>
                      <a:pt x="97" y="341"/>
                      <a:pt x="92" y="344"/>
                      <a:pt x="87" y="347"/>
                    </a:cubicBezTo>
                    <a:cubicBezTo>
                      <a:pt x="81" y="350"/>
                      <a:pt x="76" y="352"/>
                      <a:pt x="71" y="355"/>
                    </a:cubicBezTo>
                    <a:cubicBezTo>
                      <a:pt x="68" y="356"/>
                      <a:pt x="66" y="357"/>
                      <a:pt x="63" y="358"/>
                    </a:cubicBezTo>
                    <a:cubicBezTo>
                      <a:pt x="62" y="359"/>
                      <a:pt x="61" y="359"/>
                      <a:pt x="60" y="360"/>
                    </a:cubicBezTo>
                    <a:cubicBezTo>
                      <a:pt x="58" y="360"/>
                      <a:pt x="57" y="361"/>
                      <a:pt x="56" y="361"/>
                    </a:cubicBezTo>
                    <a:cubicBezTo>
                      <a:pt x="51" y="363"/>
                      <a:pt x="47" y="365"/>
                      <a:pt x="42" y="367"/>
                    </a:cubicBezTo>
                    <a:cubicBezTo>
                      <a:pt x="38" y="368"/>
                      <a:pt x="34" y="370"/>
                      <a:pt x="30" y="371"/>
                    </a:cubicBezTo>
                    <a:cubicBezTo>
                      <a:pt x="27" y="372"/>
                      <a:pt x="23" y="373"/>
                      <a:pt x="20" y="374"/>
                    </a:cubicBezTo>
                    <a:cubicBezTo>
                      <a:pt x="7" y="378"/>
                      <a:pt x="0" y="380"/>
                      <a:pt x="0" y="380"/>
                    </a:cubicBezTo>
                    <a:cubicBezTo>
                      <a:pt x="0" y="380"/>
                      <a:pt x="7" y="377"/>
                      <a:pt x="19" y="372"/>
                    </a:cubicBezTo>
                    <a:cubicBezTo>
                      <a:pt x="22" y="371"/>
                      <a:pt x="26" y="370"/>
                      <a:pt x="29" y="368"/>
                    </a:cubicBezTo>
                    <a:cubicBezTo>
                      <a:pt x="33" y="366"/>
                      <a:pt x="36" y="364"/>
                      <a:pt x="40" y="362"/>
                    </a:cubicBezTo>
                    <a:cubicBezTo>
                      <a:pt x="44" y="360"/>
                      <a:pt x="49" y="358"/>
                      <a:pt x="53" y="356"/>
                    </a:cubicBezTo>
                    <a:cubicBezTo>
                      <a:pt x="54" y="355"/>
                      <a:pt x="55" y="354"/>
                      <a:pt x="57" y="354"/>
                    </a:cubicBezTo>
                    <a:cubicBezTo>
                      <a:pt x="58" y="353"/>
                      <a:pt x="59" y="352"/>
                      <a:pt x="60" y="352"/>
                    </a:cubicBezTo>
                    <a:cubicBezTo>
                      <a:pt x="62" y="350"/>
                      <a:pt x="64" y="349"/>
                      <a:pt x="67" y="348"/>
                    </a:cubicBezTo>
                    <a:cubicBezTo>
                      <a:pt x="72" y="345"/>
                      <a:pt x="76" y="342"/>
                      <a:pt x="81" y="338"/>
                    </a:cubicBezTo>
                    <a:cubicBezTo>
                      <a:pt x="86" y="335"/>
                      <a:pt x="91" y="331"/>
                      <a:pt x="96" y="328"/>
                    </a:cubicBezTo>
                    <a:cubicBezTo>
                      <a:pt x="107" y="321"/>
                      <a:pt x="117" y="311"/>
                      <a:pt x="127" y="303"/>
                    </a:cubicBezTo>
                    <a:cubicBezTo>
                      <a:pt x="132" y="298"/>
                      <a:pt x="137" y="293"/>
                      <a:pt x="142" y="288"/>
                    </a:cubicBezTo>
                    <a:cubicBezTo>
                      <a:pt x="144" y="286"/>
                      <a:pt x="147" y="283"/>
                      <a:pt x="149" y="281"/>
                    </a:cubicBezTo>
                    <a:cubicBezTo>
                      <a:pt x="152" y="278"/>
                      <a:pt x="154" y="275"/>
                      <a:pt x="156" y="273"/>
                    </a:cubicBezTo>
                    <a:cubicBezTo>
                      <a:pt x="159" y="270"/>
                      <a:pt x="161" y="267"/>
                      <a:pt x="163" y="264"/>
                    </a:cubicBezTo>
                    <a:cubicBezTo>
                      <a:pt x="166" y="262"/>
                      <a:pt x="168" y="259"/>
                      <a:pt x="170" y="256"/>
                    </a:cubicBezTo>
                    <a:cubicBezTo>
                      <a:pt x="175" y="250"/>
                      <a:pt x="179" y="244"/>
                      <a:pt x="183" y="239"/>
                    </a:cubicBezTo>
                    <a:cubicBezTo>
                      <a:pt x="187" y="233"/>
                      <a:pt x="191" y="227"/>
                      <a:pt x="195" y="221"/>
                    </a:cubicBezTo>
                    <a:cubicBezTo>
                      <a:pt x="197" y="218"/>
                      <a:pt x="199" y="215"/>
                      <a:pt x="200" y="212"/>
                    </a:cubicBezTo>
                    <a:cubicBezTo>
                      <a:pt x="202" y="208"/>
                      <a:pt x="204" y="205"/>
                      <a:pt x="206" y="202"/>
                    </a:cubicBezTo>
                    <a:cubicBezTo>
                      <a:pt x="207" y="199"/>
                      <a:pt x="209" y="196"/>
                      <a:pt x="210" y="193"/>
                    </a:cubicBezTo>
                    <a:cubicBezTo>
                      <a:pt x="212" y="190"/>
                      <a:pt x="214" y="187"/>
                      <a:pt x="215" y="184"/>
                    </a:cubicBezTo>
                    <a:cubicBezTo>
                      <a:pt x="218" y="177"/>
                      <a:pt x="221" y="171"/>
                      <a:pt x="223" y="165"/>
                    </a:cubicBezTo>
                    <a:cubicBezTo>
                      <a:pt x="225" y="162"/>
                      <a:pt x="226" y="159"/>
                      <a:pt x="227" y="156"/>
                    </a:cubicBezTo>
                    <a:cubicBezTo>
                      <a:pt x="228" y="153"/>
                      <a:pt x="229" y="150"/>
                      <a:pt x="230" y="146"/>
                    </a:cubicBezTo>
                    <a:cubicBezTo>
                      <a:pt x="232" y="140"/>
                      <a:pt x="235" y="135"/>
                      <a:pt x="236" y="129"/>
                    </a:cubicBezTo>
                    <a:cubicBezTo>
                      <a:pt x="238" y="123"/>
                      <a:pt x="239" y="117"/>
                      <a:pt x="241" y="112"/>
                    </a:cubicBezTo>
                    <a:cubicBezTo>
                      <a:pt x="242" y="106"/>
                      <a:pt x="243" y="101"/>
                      <a:pt x="244" y="95"/>
                    </a:cubicBezTo>
                    <a:cubicBezTo>
                      <a:pt x="245" y="90"/>
                      <a:pt x="246" y="85"/>
                      <a:pt x="247" y="81"/>
                    </a:cubicBezTo>
                    <a:cubicBezTo>
                      <a:pt x="248" y="76"/>
                      <a:pt x="248" y="72"/>
                      <a:pt x="249" y="68"/>
                    </a:cubicBezTo>
                    <a:cubicBezTo>
                      <a:pt x="249" y="63"/>
                      <a:pt x="250" y="60"/>
                      <a:pt x="250" y="56"/>
                    </a:cubicBezTo>
                    <a:cubicBezTo>
                      <a:pt x="250" y="52"/>
                      <a:pt x="250" y="49"/>
                      <a:pt x="251" y="45"/>
                    </a:cubicBezTo>
                    <a:cubicBezTo>
                      <a:pt x="251" y="32"/>
                      <a:pt x="252" y="25"/>
                      <a:pt x="252" y="25"/>
                    </a:cubicBezTo>
                    <a:cubicBezTo>
                      <a:pt x="252" y="11"/>
                      <a:pt x="265" y="0"/>
                      <a:pt x="279" y="0"/>
                    </a:cubicBezTo>
                    <a:cubicBezTo>
                      <a:pt x="293" y="1"/>
                      <a:pt x="304" y="13"/>
                      <a:pt x="304" y="28"/>
                    </a:cubicBezTo>
                    <a:cubicBezTo>
                      <a:pt x="304" y="29"/>
                      <a:pt x="303" y="29"/>
                      <a:pt x="303" y="3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02" name="Freeform 215"/>
              <p:cNvSpPr>
                <a:spLocks/>
              </p:cNvSpPr>
              <p:nvPr/>
            </p:nvSpPr>
            <p:spPr bwMode="auto">
              <a:xfrm>
                <a:off x="3347840" y="2518838"/>
                <a:ext cx="159300" cy="146110"/>
              </a:xfrm>
              <a:custGeom>
                <a:avLst/>
                <a:gdLst>
                  <a:gd name="T0" fmla="*/ 0 w 157"/>
                  <a:gd name="T1" fmla="*/ 144 h 144"/>
                  <a:gd name="T2" fmla="*/ 66 w 157"/>
                  <a:gd name="T3" fmla="*/ 0 h 144"/>
                  <a:gd name="T4" fmla="*/ 157 w 157"/>
                  <a:gd name="T5" fmla="*/ 130 h 144"/>
                  <a:gd name="T6" fmla="*/ 0 w 157"/>
                  <a:gd name="T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44">
                    <a:moveTo>
                      <a:pt x="0" y="144"/>
                    </a:moveTo>
                    <a:lnTo>
                      <a:pt x="66" y="0"/>
                    </a:lnTo>
                    <a:lnTo>
                      <a:pt x="157" y="13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09" name="Oval 222"/>
              <p:cNvSpPr>
                <a:spLocks noChangeArrowheads="1"/>
              </p:cNvSpPr>
              <p:nvPr/>
            </p:nvSpPr>
            <p:spPr bwMode="auto">
              <a:xfrm>
                <a:off x="3017063" y="2518838"/>
                <a:ext cx="192784" cy="191770"/>
              </a:xfrm>
              <a:prstGeom prst="ellipse">
                <a:avLst/>
              </a:prstGeom>
              <a:noFill/>
              <a:ln w="1476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</p:grpSp>
        <p:sp>
          <p:nvSpPr>
            <p:cNvPr id="110" name="Oval 223"/>
            <p:cNvSpPr>
              <a:spLocks noChangeArrowheads="1"/>
            </p:cNvSpPr>
            <p:nvPr/>
          </p:nvSpPr>
          <p:spPr bwMode="auto">
            <a:xfrm>
              <a:off x="2688316" y="4971254"/>
              <a:ext cx="191769" cy="192784"/>
            </a:xfrm>
            <a:prstGeom prst="ellipse">
              <a:avLst/>
            </a:prstGeom>
            <a:noFill/>
            <a:ln w="123825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3298A57F-D921-420C-9A80-BBB36B4E0022}"/>
              </a:ext>
            </a:extLst>
          </p:cNvPr>
          <p:cNvGrpSpPr/>
          <p:nvPr/>
        </p:nvGrpSpPr>
        <p:grpSpPr>
          <a:xfrm>
            <a:off x="1309155" y="2903017"/>
            <a:ext cx="1551981" cy="245535"/>
            <a:chOff x="13118123" y="6734908"/>
            <a:chExt cx="3104366" cy="491134"/>
          </a:xfrm>
        </p:grpSpPr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9CD7F189-C2D2-4D57-9A3F-F61AE2E86360}"/>
                </a:ext>
              </a:extLst>
            </p:cNvPr>
            <p:cNvSpPr/>
            <p:nvPr/>
          </p:nvSpPr>
          <p:spPr>
            <a:xfrm>
              <a:off x="13118123" y="6734908"/>
              <a:ext cx="491134" cy="49113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vi-VN" sz="900"/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7D1338A8-8973-4389-B786-ABF78E56E259}"/>
                </a:ext>
              </a:extLst>
            </p:cNvPr>
            <p:cNvSpPr txBox="1"/>
            <p:nvPr/>
          </p:nvSpPr>
          <p:spPr>
            <a:xfrm>
              <a:off x="14177945" y="6749644"/>
              <a:ext cx="2044544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500" b="1"/>
                <a:t>Samples text</a:t>
              </a:r>
              <a:endParaRPr lang="vi-VN" sz="1500" b="1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ACDAB41C-3E35-4B91-B33E-C94C3F3BC077}"/>
              </a:ext>
            </a:extLst>
          </p:cNvPr>
          <p:cNvSpPr txBox="1"/>
          <p:nvPr/>
        </p:nvSpPr>
        <p:spPr>
          <a:xfrm flipH="1">
            <a:off x="1309154" y="3195631"/>
            <a:ext cx="2117591" cy="899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Lato Medium" panose="020F0502020204030203" pitchFamily="34" charset="0"/>
                <a:cs typeface="Poppins Medium" panose="00000600000000000000" pitchFamily="2" charset="0"/>
              </a:rPr>
              <a:t>Your content to play here, or through paste in this box, and select only the text. Your content to play here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ea typeface="Lato Medium" panose="020F0502020204030203" pitchFamily="34" charset="0"/>
                <a:cs typeface="Poppins Medium" panose="00000600000000000000" pitchFamily="2" charset="0"/>
              </a:rPr>
              <a:t>adipiscing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ea typeface="Lato Medium" panose="020F0502020204030203" pitchFamily="34" charset="0"/>
              <a:cs typeface="Poppins Medium" panose="00000600000000000000" pitchFamily="2" charset="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A5F6E26A-BF0A-4857-95B4-50F95D080DCC}"/>
              </a:ext>
            </a:extLst>
          </p:cNvPr>
          <p:cNvGrpSpPr/>
          <p:nvPr/>
        </p:nvGrpSpPr>
        <p:grpSpPr>
          <a:xfrm>
            <a:off x="4092709" y="2903017"/>
            <a:ext cx="1551981" cy="245535"/>
            <a:chOff x="13118123" y="6734908"/>
            <a:chExt cx="3104366" cy="491134"/>
          </a:xfrm>
        </p:grpSpPr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84A5D217-516A-41F0-8BE3-CEC71C88D565}"/>
                </a:ext>
              </a:extLst>
            </p:cNvPr>
            <p:cNvSpPr/>
            <p:nvPr/>
          </p:nvSpPr>
          <p:spPr>
            <a:xfrm>
              <a:off x="13118123" y="6734908"/>
              <a:ext cx="491134" cy="49113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vi-VN" sz="900"/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A304A5E2-0FE3-49C8-89CE-073414972633}"/>
                </a:ext>
              </a:extLst>
            </p:cNvPr>
            <p:cNvSpPr txBox="1"/>
            <p:nvPr/>
          </p:nvSpPr>
          <p:spPr>
            <a:xfrm>
              <a:off x="14177945" y="6749644"/>
              <a:ext cx="2044544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500" b="1"/>
                <a:t>Samples text</a:t>
              </a:r>
              <a:endParaRPr lang="vi-VN" sz="1500" b="1"/>
            </a:p>
          </p:txBody>
        </p:sp>
      </p:grpSp>
      <p:sp>
        <p:nvSpPr>
          <p:cNvPr id="160" name="TextBox 159">
            <a:extLst>
              <a:ext uri="{FF2B5EF4-FFF2-40B4-BE49-F238E27FC236}">
                <a16:creationId xmlns:a16="http://schemas.microsoft.com/office/drawing/2014/main" id="{78D13EB2-3519-4A27-A350-8F66F94F3A7C}"/>
              </a:ext>
            </a:extLst>
          </p:cNvPr>
          <p:cNvSpPr txBox="1"/>
          <p:nvPr/>
        </p:nvSpPr>
        <p:spPr>
          <a:xfrm flipH="1">
            <a:off x="4092708" y="3195631"/>
            <a:ext cx="2117591" cy="899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Lato Medium" panose="020F0502020204030203" pitchFamily="34" charset="0"/>
                <a:cs typeface="Poppins Medium" panose="00000600000000000000" pitchFamily="2" charset="0"/>
              </a:rPr>
              <a:t>Your content to play here, or through paste in this box, and select only the text. Your content to play here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ea typeface="Lato Medium" panose="020F0502020204030203" pitchFamily="34" charset="0"/>
                <a:cs typeface="Poppins Medium" panose="00000600000000000000" pitchFamily="2" charset="0"/>
              </a:rPr>
              <a:t>adipiscing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ea typeface="Lato Medium" panose="020F0502020204030203" pitchFamily="34" charset="0"/>
              <a:cs typeface="Poppins Medium" panose="00000600000000000000" pitchFamily="2" charset="0"/>
            </a:endParaRPr>
          </a:p>
        </p:txBody>
      </p: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161ED472-AF8D-4189-AE8B-58ED924BC4EA}"/>
              </a:ext>
            </a:extLst>
          </p:cNvPr>
          <p:cNvGrpSpPr/>
          <p:nvPr/>
        </p:nvGrpSpPr>
        <p:grpSpPr>
          <a:xfrm>
            <a:off x="1309155" y="4438933"/>
            <a:ext cx="1551981" cy="245535"/>
            <a:chOff x="13118123" y="6734908"/>
            <a:chExt cx="3104366" cy="491134"/>
          </a:xfrm>
        </p:grpSpPr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A2540730-4B92-446B-9A30-AACA9F82A80D}"/>
                </a:ext>
              </a:extLst>
            </p:cNvPr>
            <p:cNvSpPr/>
            <p:nvPr/>
          </p:nvSpPr>
          <p:spPr>
            <a:xfrm>
              <a:off x="13118123" y="6734908"/>
              <a:ext cx="491134" cy="49113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vi-VN" sz="900"/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555508D9-E3E2-4158-9251-9C4248FB42C4}"/>
                </a:ext>
              </a:extLst>
            </p:cNvPr>
            <p:cNvSpPr txBox="1"/>
            <p:nvPr/>
          </p:nvSpPr>
          <p:spPr>
            <a:xfrm>
              <a:off x="14177945" y="6749644"/>
              <a:ext cx="2044544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500" b="1"/>
                <a:t>Samples text</a:t>
              </a:r>
              <a:endParaRPr lang="vi-VN" sz="1500" b="1"/>
            </a:p>
          </p:txBody>
        </p:sp>
      </p:grpSp>
      <p:sp>
        <p:nvSpPr>
          <p:cNvPr id="164" name="TextBox 163">
            <a:extLst>
              <a:ext uri="{FF2B5EF4-FFF2-40B4-BE49-F238E27FC236}">
                <a16:creationId xmlns:a16="http://schemas.microsoft.com/office/drawing/2014/main" id="{F0FD4A2C-FF5F-4345-9797-62106A909EA7}"/>
              </a:ext>
            </a:extLst>
          </p:cNvPr>
          <p:cNvSpPr txBox="1"/>
          <p:nvPr/>
        </p:nvSpPr>
        <p:spPr>
          <a:xfrm flipH="1">
            <a:off x="1309154" y="4731547"/>
            <a:ext cx="2117591" cy="899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Lato Medium" panose="020F0502020204030203" pitchFamily="34" charset="0"/>
                <a:cs typeface="Poppins Medium" panose="00000600000000000000" pitchFamily="2" charset="0"/>
              </a:rPr>
              <a:t>Your content to play here, or through paste in this box, and select only the text. Your content to play here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ea typeface="Lato Medium" panose="020F0502020204030203" pitchFamily="34" charset="0"/>
                <a:cs typeface="Poppins Medium" panose="00000600000000000000" pitchFamily="2" charset="0"/>
              </a:rPr>
              <a:t>adipiscing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ea typeface="Lato Medium" panose="020F0502020204030203" pitchFamily="34" charset="0"/>
              <a:cs typeface="Poppins Medium" panose="00000600000000000000" pitchFamily="2" charset="0"/>
            </a:endParaRPr>
          </a:p>
        </p:txBody>
      </p: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CA38DC87-7AFA-4A67-B760-97D70DBA6EF7}"/>
              </a:ext>
            </a:extLst>
          </p:cNvPr>
          <p:cNvGrpSpPr/>
          <p:nvPr/>
        </p:nvGrpSpPr>
        <p:grpSpPr>
          <a:xfrm>
            <a:off x="4092709" y="4438933"/>
            <a:ext cx="1551981" cy="245535"/>
            <a:chOff x="13118123" y="6734908"/>
            <a:chExt cx="3104366" cy="491134"/>
          </a:xfrm>
        </p:grpSpPr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77CBB4EE-59DB-4A00-87BF-5EE218C73767}"/>
                </a:ext>
              </a:extLst>
            </p:cNvPr>
            <p:cNvSpPr/>
            <p:nvPr/>
          </p:nvSpPr>
          <p:spPr>
            <a:xfrm>
              <a:off x="13118123" y="6734908"/>
              <a:ext cx="491134" cy="49113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vi-VN" sz="900"/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B9343B73-F666-45A4-865F-91C849632EAB}"/>
                </a:ext>
              </a:extLst>
            </p:cNvPr>
            <p:cNvSpPr txBox="1"/>
            <p:nvPr/>
          </p:nvSpPr>
          <p:spPr>
            <a:xfrm>
              <a:off x="14177945" y="6749644"/>
              <a:ext cx="2044544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500" b="1"/>
                <a:t>Samples text</a:t>
              </a:r>
              <a:endParaRPr lang="vi-VN" sz="1500" b="1"/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:a16="http://schemas.microsoft.com/office/drawing/2014/main" id="{E1FB1D23-CDFF-4D82-BEC4-8F14D2B595A3}"/>
              </a:ext>
            </a:extLst>
          </p:cNvPr>
          <p:cNvSpPr txBox="1"/>
          <p:nvPr/>
        </p:nvSpPr>
        <p:spPr>
          <a:xfrm flipH="1">
            <a:off x="4092708" y="4731547"/>
            <a:ext cx="2117591" cy="899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Lato Medium" panose="020F0502020204030203" pitchFamily="34" charset="0"/>
                <a:cs typeface="Poppins Medium" panose="00000600000000000000" pitchFamily="2" charset="0"/>
              </a:rPr>
              <a:t>Your content to play here, or through paste in this box, and select only the text. Your content to play here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ea typeface="Lato Medium" panose="020F0502020204030203" pitchFamily="34" charset="0"/>
                <a:cs typeface="Poppins Medium" panose="00000600000000000000" pitchFamily="2" charset="0"/>
              </a:rPr>
              <a:t>adipiscing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ea typeface="Lato Medium" panose="020F0502020204030203" pitchFamily="34" charset="0"/>
              <a:cs typeface="Poppins Medium" panose="00000600000000000000" pitchFamily="2" charset="0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3A823D25-B542-4BC0-888D-A49283782BE0}"/>
              </a:ext>
            </a:extLst>
          </p:cNvPr>
          <p:cNvSpPr txBox="1"/>
          <p:nvPr/>
        </p:nvSpPr>
        <p:spPr>
          <a:xfrm>
            <a:off x="1188900" y="1247274"/>
            <a:ext cx="5354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+mj-lt"/>
                <a:ea typeface="Roboto Light" panose="02000000000000000000" pitchFamily="2" charset="0"/>
              </a:rPr>
              <a:t>Your content to play here, or through paste in this box, and select only the text. Your content to play here</a:t>
            </a:r>
            <a:endParaRPr lang="ru-RU" altLang="zh-CN" sz="1400" dirty="0">
              <a:latin typeface="+mj-lt"/>
              <a:ea typeface="Roboto Light" panose="02000000000000000000" pitchFamily="2" charset="0"/>
            </a:endParaRPr>
          </a:p>
        </p:txBody>
      </p:sp>
      <p:sp>
        <p:nvSpPr>
          <p:cNvPr id="170" name="Rounded Rectangle 21">
            <a:extLst>
              <a:ext uri="{FF2B5EF4-FFF2-40B4-BE49-F238E27FC236}">
                <a16:creationId xmlns:a16="http://schemas.microsoft.com/office/drawing/2014/main" id="{75883AF9-0232-4029-BDA0-6BDB4AD0A123}"/>
              </a:ext>
            </a:extLst>
          </p:cNvPr>
          <p:cNvSpPr/>
          <p:nvPr/>
        </p:nvSpPr>
        <p:spPr>
          <a:xfrm>
            <a:off x="1268826" y="2055835"/>
            <a:ext cx="1754606" cy="3895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DE237A9B-385D-4E50-96BD-CED6A6E3E068}"/>
              </a:ext>
            </a:extLst>
          </p:cNvPr>
          <p:cNvSpPr/>
          <p:nvPr/>
        </p:nvSpPr>
        <p:spPr>
          <a:xfrm>
            <a:off x="1481683" y="1998864"/>
            <a:ext cx="1328889" cy="38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buClr>
                <a:schemeClr val="tx2"/>
              </a:buClr>
            </a:pPr>
            <a:r>
              <a:rPr 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text ever since. </a:t>
            </a:r>
          </a:p>
        </p:txBody>
      </p:sp>
    </p:spTree>
    <p:extLst>
      <p:ext uri="{BB962C8B-B14F-4D97-AF65-F5344CB8AC3E}">
        <p14:creationId xmlns:p14="http://schemas.microsoft.com/office/powerpoint/2010/main" val="121778426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339254" y="4508842"/>
            <a:ext cx="2533844" cy="444785"/>
          </a:xfrm>
          <a:custGeom>
            <a:avLst/>
            <a:gdLst>
              <a:gd name="T0" fmla="*/ 1660 w 1954"/>
              <a:gd name="T1" fmla="*/ 343 h 343"/>
              <a:gd name="T2" fmla="*/ 1808 w 1954"/>
              <a:gd name="T3" fmla="*/ 257 h 343"/>
              <a:gd name="T4" fmla="*/ 1954 w 1954"/>
              <a:gd name="T5" fmla="*/ 172 h 343"/>
              <a:gd name="T6" fmla="*/ 1808 w 1954"/>
              <a:gd name="T7" fmla="*/ 86 h 343"/>
              <a:gd name="T8" fmla="*/ 1660 w 1954"/>
              <a:gd name="T9" fmla="*/ 0 h 343"/>
              <a:gd name="T10" fmla="*/ 1660 w 1954"/>
              <a:gd name="T11" fmla="*/ 96 h 343"/>
              <a:gd name="T12" fmla="*/ 0 w 1954"/>
              <a:gd name="T13" fmla="*/ 96 h 343"/>
              <a:gd name="T14" fmla="*/ 0 w 1954"/>
              <a:gd name="T15" fmla="*/ 247 h 343"/>
              <a:gd name="T16" fmla="*/ 1660 w 1954"/>
              <a:gd name="T17" fmla="*/ 247 h 343"/>
              <a:gd name="T18" fmla="*/ 1660 w 1954"/>
              <a:gd name="T19" fmla="*/ 34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54" h="343">
                <a:moveTo>
                  <a:pt x="1660" y="343"/>
                </a:moveTo>
                <a:lnTo>
                  <a:pt x="1808" y="257"/>
                </a:lnTo>
                <a:lnTo>
                  <a:pt x="1954" y="172"/>
                </a:lnTo>
                <a:lnTo>
                  <a:pt x="1808" y="86"/>
                </a:lnTo>
                <a:lnTo>
                  <a:pt x="1660" y="0"/>
                </a:lnTo>
                <a:lnTo>
                  <a:pt x="1660" y="96"/>
                </a:lnTo>
                <a:lnTo>
                  <a:pt x="0" y="96"/>
                </a:lnTo>
                <a:lnTo>
                  <a:pt x="0" y="247"/>
                </a:lnTo>
                <a:lnTo>
                  <a:pt x="1660" y="247"/>
                </a:lnTo>
                <a:lnTo>
                  <a:pt x="1660" y="343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246354" y="4609989"/>
            <a:ext cx="1011463" cy="242492"/>
          </a:xfrm>
          <a:custGeom>
            <a:avLst/>
            <a:gdLst>
              <a:gd name="T0" fmla="*/ 618 w 780"/>
              <a:gd name="T1" fmla="*/ 187 h 187"/>
              <a:gd name="T2" fmla="*/ 698 w 780"/>
              <a:gd name="T3" fmla="*/ 141 h 187"/>
              <a:gd name="T4" fmla="*/ 780 w 780"/>
              <a:gd name="T5" fmla="*/ 94 h 187"/>
              <a:gd name="T6" fmla="*/ 698 w 780"/>
              <a:gd name="T7" fmla="*/ 46 h 187"/>
              <a:gd name="T8" fmla="*/ 618 w 780"/>
              <a:gd name="T9" fmla="*/ 0 h 187"/>
              <a:gd name="T10" fmla="*/ 618 w 780"/>
              <a:gd name="T11" fmla="*/ 52 h 187"/>
              <a:gd name="T12" fmla="*/ 0 w 780"/>
              <a:gd name="T13" fmla="*/ 52 h 187"/>
              <a:gd name="T14" fmla="*/ 0 w 780"/>
              <a:gd name="T15" fmla="*/ 135 h 187"/>
              <a:gd name="T16" fmla="*/ 618 w 780"/>
              <a:gd name="T17" fmla="*/ 135 h 187"/>
              <a:gd name="T18" fmla="*/ 618 w 780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0" h="187">
                <a:moveTo>
                  <a:pt x="618" y="187"/>
                </a:moveTo>
                <a:lnTo>
                  <a:pt x="698" y="141"/>
                </a:lnTo>
                <a:lnTo>
                  <a:pt x="780" y="94"/>
                </a:lnTo>
                <a:lnTo>
                  <a:pt x="698" y="46"/>
                </a:lnTo>
                <a:lnTo>
                  <a:pt x="618" y="0"/>
                </a:lnTo>
                <a:lnTo>
                  <a:pt x="618" y="52"/>
                </a:lnTo>
                <a:lnTo>
                  <a:pt x="0" y="52"/>
                </a:lnTo>
                <a:lnTo>
                  <a:pt x="0" y="135"/>
                </a:lnTo>
                <a:lnTo>
                  <a:pt x="618" y="135"/>
                </a:lnTo>
                <a:lnTo>
                  <a:pt x="618" y="187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609600" y="2094299"/>
            <a:ext cx="3311893" cy="2315991"/>
            <a:chOff x="609600" y="1992699"/>
            <a:chExt cx="3311893" cy="2315991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6283" y="4172531"/>
              <a:ext cx="500545" cy="136159"/>
            </a:xfrm>
            <a:custGeom>
              <a:avLst/>
              <a:gdLst>
                <a:gd name="T0" fmla="*/ 186 w 193"/>
                <a:gd name="T1" fmla="*/ 52 h 52"/>
                <a:gd name="T2" fmla="*/ 66 w 193"/>
                <a:gd name="T3" fmla="*/ 52 h 52"/>
                <a:gd name="T4" fmla="*/ 66 w 193"/>
                <a:gd name="T5" fmla="*/ 46 h 52"/>
                <a:gd name="T6" fmla="*/ 31 w 193"/>
                <a:gd name="T7" fmla="*/ 46 h 52"/>
                <a:gd name="T8" fmla="*/ 31 w 193"/>
                <a:gd name="T9" fmla="*/ 52 h 52"/>
                <a:gd name="T10" fmla="*/ 0 w 193"/>
                <a:gd name="T11" fmla="*/ 52 h 52"/>
                <a:gd name="T12" fmla="*/ 0 w 193"/>
                <a:gd name="T13" fmla="*/ 0 h 52"/>
                <a:gd name="T14" fmla="*/ 79 w 193"/>
                <a:gd name="T15" fmla="*/ 3 h 52"/>
                <a:gd name="T16" fmla="*/ 187 w 193"/>
                <a:gd name="T17" fmla="*/ 37 h 52"/>
                <a:gd name="T18" fmla="*/ 186 w 193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52">
                  <a:moveTo>
                    <a:pt x="186" y="5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119" y="30"/>
                    <a:pt x="187" y="37"/>
                  </a:cubicBezTo>
                  <a:cubicBezTo>
                    <a:pt x="193" y="38"/>
                    <a:pt x="186" y="52"/>
                    <a:pt x="186" y="52"/>
                  </a:cubicBez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582161" y="4172531"/>
              <a:ext cx="499248" cy="136159"/>
            </a:xfrm>
            <a:custGeom>
              <a:avLst/>
              <a:gdLst>
                <a:gd name="T0" fmla="*/ 185 w 192"/>
                <a:gd name="T1" fmla="*/ 52 h 52"/>
                <a:gd name="T2" fmla="*/ 65 w 192"/>
                <a:gd name="T3" fmla="*/ 52 h 52"/>
                <a:gd name="T4" fmla="*/ 65 w 192"/>
                <a:gd name="T5" fmla="*/ 46 h 52"/>
                <a:gd name="T6" fmla="*/ 30 w 192"/>
                <a:gd name="T7" fmla="*/ 46 h 52"/>
                <a:gd name="T8" fmla="*/ 30 w 192"/>
                <a:gd name="T9" fmla="*/ 52 h 52"/>
                <a:gd name="T10" fmla="*/ 0 w 192"/>
                <a:gd name="T11" fmla="*/ 52 h 52"/>
                <a:gd name="T12" fmla="*/ 0 w 192"/>
                <a:gd name="T13" fmla="*/ 0 h 52"/>
                <a:gd name="T14" fmla="*/ 78 w 192"/>
                <a:gd name="T15" fmla="*/ 3 h 52"/>
                <a:gd name="T16" fmla="*/ 186 w 192"/>
                <a:gd name="T17" fmla="*/ 37 h 52"/>
                <a:gd name="T18" fmla="*/ 185 w 192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52">
                  <a:moveTo>
                    <a:pt x="185" y="52"/>
                  </a:moveTo>
                  <a:cubicBezTo>
                    <a:pt x="65" y="52"/>
                    <a:pt x="65" y="52"/>
                    <a:pt x="65" y="52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118" y="30"/>
                    <a:pt x="186" y="37"/>
                  </a:cubicBezTo>
                  <a:cubicBezTo>
                    <a:pt x="192" y="38"/>
                    <a:pt x="185" y="52"/>
                    <a:pt x="185" y="52"/>
                  </a:cubicBez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82891" y="2305215"/>
              <a:ext cx="238602" cy="274910"/>
            </a:xfrm>
            <a:custGeom>
              <a:avLst/>
              <a:gdLst>
                <a:gd name="T0" fmla="*/ 0 w 184"/>
                <a:gd name="T1" fmla="*/ 206 h 212"/>
                <a:gd name="T2" fmla="*/ 70 w 184"/>
                <a:gd name="T3" fmla="*/ 212 h 212"/>
                <a:gd name="T4" fmla="*/ 184 w 184"/>
                <a:gd name="T5" fmla="*/ 0 h 212"/>
                <a:gd name="T6" fmla="*/ 150 w 184"/>
                <a:gd name="T7" fmla="*/ 0 h 212"/>
                <a:gd name="T8" fmla="*/ 32 w 184"/>
                <a:gd name="T9" fmla="*/ 144 h 212"/>
                <a:gd name="T10" fmla="*/ 0 w 184"/>
                <a:gd name="T11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212">
                  <a:moveTo>
                    <a:pt x="0" y="206"/>
                  </a:moveTo>
                  <a:lnTo>
                    <a:pt x="70" y="212"/>
                  </a:lnTo>
                  <a:lnTo>
                    <a:pt x="184" y="0"/>
                  </a:lnTo>
                  <a:lnTo>
                    <a:pt x="150" y="0"/>
                  </a:lnTo>
                  <a:lnTo>
                    <a:pt x="32" y="144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D7BC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24896" y="2018634"/>
              <a:ext cx="534260" cy="465533"/>
            </a:xfrm>
            <a:custGeom>
              <a:avLst/>
              <a:gdLst>
                <a:gd name="T0" fmla="*/ 0 w 412"/>
                <a:gd name="T1" fmla="*/ 315 h 359"/>
                <a:gd name="T2" fmla="*/ 86 w 412"/>
                <a:gd name="T3" fmla="*/ 227 h 359"/>
                <a:gd name="T4" fmla="*/ 212 w 412"/>
                <a:gd name="T5" fmla="*/ 0 h 359"/>
                <a:gd name="T6" fmla="*/ 360 w 412"/>
                <a:gd name="T7" fmla="*/ 26 h 359"/>
                <a:gd name="T8" fmla="*/ 412 w 412"/>
                <a:gd name="T9" fmla="*/ 168 h 359"/>
                <a:gd name="T10" fmla="*/ 362 w 412"/>
                <a:gd name="T11" fmla="*/ 221 h 359"/>
                <a:gd name="T12" fmla="*/ 356 w 412"/>
                <a:gd name="T13" fmla="*/ 291 h 359"/>
                <a:gd name="T14" fmla="*/ 310 w 412"/>
                <a:gd name="T15" fmla="*/ 281 h 359"/>
                <a:gd name="T16" fmla="*/ 254 w 412"/>
                <a:gd name="T17" fmla="*/ 335 h 359"/>
                <a:gd name="T18" fmla="*/ 194 w 412"/>
                <a:gd name="T19" fmla="*/ 323 h 359"/>
                <a:gd name="T20" fmla="*/ 154 w 412"/>
                <a:gd name="T21" fmla="*/ 359 h 359"/>
                <a:gd name="T22" fmla="*/ 0 w 412"/>
                <a:gd name="T23" fmla="*/ 3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359">
                  <a:moveTo>
                    <a:pt x="0" y="315"/>
                  </a:moveTo>
                  <a:lnTo>
                    <a:pt x="86" y="227"/>
                  </a:lnTo>
                  <a:lnTo>
                    <a:pt x="212" y="0"/>
                  </a:lnTo>
                  <a:lnTo>
                    <a:pt x="360" y="26"/>
                  </a:lnTo>
                  <a:lnTo>
                    <a:pt x="412" y="168"/>
                  </a:lnTo>
                  <a:lnTo>
                    <a:pt x="362" y="221"/>
                  </a:lnTo>
                  <a:lnTo>
                    <a:pt x="356" y="291"/>
                  </a:lnTo>
                  <a:lnTo>
                    <a:pt x="310" y="281"/>
                  </a:lnTo>
                  <a:lnTo>
                    <a:pt x="254" y="335"/>
                  </a:lnTo>
                  <a:lnTo>
                    <a:pt x="194" y="323"/>
                  </a:lnTo>
                  <a:lnTo>
                    <a:pt x="154" y="359"/>
                  </a:lnTo>
                  <a:lnTo>
                    <a:pt x="0" y="315"/>
                  </a:lnTo>
                  <a:close/>
                </a:path>
              </a:pathLst>
            </a:custGeom>
            <a:solidFill>
              <a:srgbClr val="D7BC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605295" y="1992699"/>
              <a:ext cx="542040" cy="328077"/>
            </a:xfrm>
            <a:custGeom>
              <a:avLst/>
              <a:gdLst>
                <a:gd name="T0" fmla="*/ 18 w 209"/>
                <a:gd name="T1" fmla="*/ 126 h 126"/>
                <a:gd name="T2" fmla="*/ 0 w 209"/>
                <a:gd name="T3" fmla="*/ 122 h 126"/>
                <a:gd name="T4" fmla="*/ 29 w 209"/>
                <a:gd name="T5" fmla="*/ 35 h 126"/>
                <a:gd name="T6" fmla="*/ 94 w 209"/>
                <a:gd name="T7" fmla="*/ 1 h 126"/>
                <a:gd name="T8" fmla="*/ 191 w 209"/>
                <a:gd name="T9" fmla="*/ 44 h 126"/>
                <a:gd name="T10" fmla="*/ 181 w 209"/>
                <a:gd name="T11" fmla="*/ 102 h 126"/>
                <a:gd name="T12" fmla="*/ 127 w 209"/>
                <a:gd name="T13" fmla="*/ 76 h 126"/>
                <a:gd name="T14" fmla="*/ 82 w 209"/>
                <a:gd name="T15" fmla="*/ 88 h 126"/>
                <a:gd name="T16" fmla="*/ 66 w 209"/>
                <a:gd name="T17" fmla="*/ 66 h 126"/>
                <a:gd name="T18" fmla="*/ 50 w 209"/>
                <a:gd name="T19" fmla="*/ 84 h 126"/>
                <a:gd name="T20" fmla="*/ 55 w 209"/>
                <a:gd name="T21" fmla="*/ 93 h 126"/>
                <a:gd name="T22" fmla="*/ 18 w 209"/>
                <a:gd name="T2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126">
                  <a:moveTo>
                    <a:pt x="18" y="12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17" y="55"/>
                    <a:pt x="29" y="35"/>
                  </a:cubicBezTo>
                  <a:cubicBezTo>
                    <a:pt x="48" y="0"/>
                    <a:pt x="94" y="1"/>
                    <a:pt x="94" y="1"/>
                  </a:cubicBezTo>
                  <a:cubicBezTo>
                    <a:pt x="94" y="1"/>
                    <a:pt x="162" y="11"/>
                    <a:pt x="191" y="44"/>
                  </a:cubicBezTo>
                  <a:cubicBezTo>
                    <a:pt x="209" y="66"/>
                    <a:pt x="181" y="102"/>
                    <a:pt x="181" y="102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75" y="66"/>
                    <a:pt x="66" y="66"/>
                  </a:cubicBezTo>
                  <a:cubicBezTo>
                    <a:pt x="62" y="66"/>
                    <a:pt x="49" y="76"/>
                    <a:pt x="50" y="84"/>
                  </a:cubicBezTo>
                  <a:cubicBezTo>
                    <a:pt x="50" y="86"/>
                    <a:pt x="55" y="93"/>
                    <a:pt x="55" y="93"/>
                  </a:cubicBezTo>
                  <a:lnTo>
                    <a:pt x="18" y="126"/>
                  </a:lnTo>
                  <a:close/>
                </a:path>
              </a:pathLst>
            </a:custGeom>
            <a:solidFill>
              <a:srgbClr val="302B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609600" y="3228499"/>
              <a:ext cx="1502931" cy="998495"/>
            </a:xfrm>
            <a:custGeom>
              <a:avLst/>
              <a:gdLst>
                <a:gd name="T0" fmla="*/ 579 w 579"/>
                <a:gd name="T1" fmla="*/ 132 h 384"/>
                <a:gd name="T2" fmla="*/ 573 w 579"/>
                <a:gd name="T3" fmla="*/ 109 h 384"/>
                <a:gd name="T4" fmla="*/ 128 w 579"/>
                <a:gd name="T5" fmla="*/ 381 h 384"/>
                <a:gd name="T6" fmla="*/ 100 w 579"/>
                <a:gd name="T7" fmla="*/ 384 h 384"/>
                <a:gd name="T8" fmla="*/ 18 w 579"/>
                <a:gd name="T9" fmla="*/ 360 h 384"/>
                <a:gd name="T10" fmla="*/ 549 w 579"/>
                <a:gd name="T11" fmla="*/ 0 h 384"/>
                <a:gd name="T12" fmla="*/ 579 w 579"/>
                <a:gd name="T13" fmla="*/ 13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84">
                  <a:moveTo>
                    <a:pt x="579" y="132"/>
                  </a:moveTo>
                  <a:cubicBezTo>
                    <a:pt x="573" y="109"/>
                    <a:pt x="573" y="109"/>
                    <a:pt x="573" y="109"/>
                  </a:cubicBezTo>
                  <a:cubicBezTo>
                    <a:pt x="128" y="381"/>
                    <a:pt x="128" y="381"/>
                    <a:pt x="128" y="381"/>
                  </a:cubicBezTo>
                  <a:cubicBezTo>
                    <a:pt x="128" y="381"/>
                    <a:pt x="127" y="384"/>
                    <a:pt x="100" y="384"/>
                  </a:cubicBezTo>
                  <a:cubicBezTo>
                    <a:pt x="59" y="384"/>
                    <a:pt x="0" y="373"/>
                    <a:pt x="18" y="360"/>
                  </a:cubicBezTo>
                  <a:cubicBezTo>
                    <a:pt x="350" y="139"/>
                    <a:pt x="495" y="39"/>
                    <a:pt x="549" y="0"/>
                  </a:cubicBezTo>
                  <a:lnTo>
                    <a:pt x="579" y="132"/>
                  </a:ln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483608" y="3176629"/>
              <a:ext cx="1002386" cy="1055552"/>
            </a:xfrm>
            <a:custGeom>
              <a:avLst/>
              <a:gdLst>
                <a:gd name="T0" fmla="*/ 386 w 386"/>
                <a:gd name="T1" fmla="*/ 242 h 406"/>
                <a:gd name="T2" fmla="*/ 140 w 386"/>
                <a:gd name="T3" fmla="*/ 397 h 406"/>
                <a:gd name="T4" fmla="*/ 12 w 386"/>
                <a:gd name="T5" fmla="*/ 389 h 406"/>
                <a:gd name="T6" fmla="*/ 260 w 386"/>
                <a:gd name="T7" fmla="*/ 230 h 406"/>
                <a:gd name="T8" fmla="*/ 242 w 386"/>
                <a:gd name="T9" fmla="*/ 152 h 406"/>
                <a:gd name="T10" fmla="*/ 212 w 386"/>
                <a:gd name="T11" fmla="*/ 20 h 406"/>
                <a:gd name="T12" fmla="*/ 241 w 386"/>
                <a:gd name="T13" fmla="*/ 0 h 406"/>
                <a:gd name="T14" fmla="*/ 352 w 386"/>
                <a:gd name="T15" fmla="*/ 0 h 406"/>
                <a:gd name="T16" fmla="*/ 386 w 386"/>
                <a:gd name="T17" fmla="*/ 24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6" h="406">
                  <a:moveTo>
                    <a:pt x="386" y="242"/>
                  </a:moveTo>
                  <a:cubicBezTo>
                    <a:pt x="140" y="397"/>
                    <a:pt x="140" y="397"/>
                    <a:pt x="140" y="397"/>
                  </a:cubicBezTo>
                  <a:cubicBezTo>
                    <a:pt x="104" y="406"/>
                    <a:pt x="0" y="405"/>
                    <a:pt x="12" y="389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42" y="152"/>
                    <a:pt x="242" y="152"/>
                    <a:pt x="242" y="152"/>
                  </a:cubicBezTo>
                  <a:cubicBezTo>
                    <a:pt x="212" y="20"/>
                    <a:pt x="212" y="20"/>
                    <a:pt x="212" y="20"/>
                  </a:cubicBezTo>
                  <a:cubicBezTo>
                    <a:pt x="233" y="5"/>
                    <a:pt x="241" y="0"/>
                    <a:pt x="241" y="0"/>
                  </a:cubicBezTo>
                  <a:cubicBezTo>
                    <a:pt x="352" y="0"/>
                    <a:pt x="352" y="0"/>
                    <a:pt x="352" y="0"/>
                  </a:cubicBezTo>
                  <a:lnTo>
                    <a:pt x="386" y="24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2514522" y="2370052"/>
              <a:ext cx="254162" cy="67431"/>
            </a:xfrm>
            <a:custGeom>
              <a:avLst/>
              <a:gdLst>
                <a:gd name="T0" fmla="*/ 0 w 196"/>
                <a:gd name="T1" fmla="*/ 52 h 52"/>
                <a:gd name="T2" fmla="*/ 46 w 196"/>
                <a:gd name="T3" fmla="*/ 0 h 52"/>
                <a:gd name="T4" fmla="*/ 196 w 196"/>
                <a:gd name="T5" fmla="*/ 52 h 52"/>
                <a:gd name="T6" fmla="*/ 0 w 196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52">
                  <a:moveTo>
                    <a:pt x="0" y="52"/>
                  </a:moveTo>
                  <a:lnTo>
                    <a:pt x="46" y="0"/>
                  </a:lnTo>
                  <a:lnTo>
                    <a:pt x="196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797213" y="2148309"/>
              <a:ext cx="111520" cy="111520"/>
            </a:xfrm>
            <a:custGeom>
              <a:avLst/>
              <a:gdLst>
                <a:gd name="T0" fmla="*/ 22 w 86"/>
                <a:gd name="T1" fmla="*/ 86 h 86"/>
                <a:gd name="T2" fmla="*/ 0 w 86"/>
                <a:gd name="T3" fmla="*/ 64 h 86"/>
                <a:gd name="T4" fmla="*/ 66 w 86"/>
                <a:gd name="T5" fmla="*/ 0 h 86"/>
                <a:gd name="T6" fmla="*/ 86 w 86"/>
                <a:gd name="T7" fmla="*/ 22 h 86"/>
                <a:gd name="T8" fmla="*/ 22 w 8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22" y="86"/>
                  </a:moveTo>
                  <a:lnTo>
                    <a:pt x="0" y="64"/>
                  </a:lnTo>
                  <a:lnTo>
                    <a:pt x="66" y="0"/>
                  </a:lnTo>
                  <a:lnTo>
                    <a:pt x="86" y="22"/>
                  </a:lnTo>
                  <a:lnTo>
                    <a:pt x="22" y="86"/>
                  </a:lnTo>
                  <a:close/>
                </a:path>
              </a:pathLst>
            </a:custGeom>
            <a:solidFill>
              <a:srgbClr val="302B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853181" y="2424515"/>
              <a:ext cx="1910109" cy="1042585"/>
            </a:xfrm>
            <a:custGeom>
              <a:avLst/>
              <a:gdLst>
                <a:gd name="T0" fmla="*/ 0 w 1473"/>
                <a:gd name="T1" fmla="*/ 708 h 804"/>
                <a:gd name="T2" fmla="*/ 400 w 1473"/>
                <a:gd name="T3" fmla="*/ 0 h 804"/>
                <a:gd name="T4" fmla="*/ 1473 w 1473"/>
                <a:gd name="T5" fmla="*/ 12 h 804"/>
                <a:gd name="T6" fmla="*/ 1415 w 1473"/>
                <a:gd name="T7" fmla="*/ 136 h 804"/>
                <a:gd name="T8" fmla="*/ 736 w 1473"/>
                <a:gd name="T9" fmla="*/ 243 h 804"/>
                <a:gd name="T10" fmla="*/ 452 w 1473"/>
                <a:gd name="T11" fmla="*/ 804 h 804"/>
                <a:gd name="T12" fmla="*/ 0 w 1473"/>
                <a:gd name="T13" fmla="*/ 708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3" h="804">
                  <a:moveTo>
                    <a:pt x="0" y="708"/>
                  </a:moveTo>
                  <a:lnTo>
                    <a:pt x="400" y="0"/>
                  </a:lnTo>
                  <a:lnTo>
                    <a:pt x="1473" y="12"/>
                  </a:lnTo>
                  <a:lnTo>
                    <a:pt x="1415" y="136"/>
                  </a:lnTo>
                  <a:lnTo>
                    <a:pt x="736" y="243"/>
                  </a:lnTo>
                  <a:lnTo>
                    <a:pt x="452" y="804"/>
                  </a:lnTo>
                  <a:lnTo>
                    <a:pt x="0" y="7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8522354" y="4692980"/>
            <a:ext cx="75211" cy="76508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8777812" y="4692980"/>
            <a:ext cx="77805" cy="76508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9031975" y="4692980"/>
            <a:ext cx="77805" cy="76508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9288731" y="4692980"/>
            <a:ext cx="75211" cy="76508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9542893" y="4692980"/>
            <a:ext cx="77805" cy="76508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9797056" y="4692980"/>
            <a:ext cx="77805" cy="76508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896440" y="1789563"/>
            <a:ext cx="5323148" cy="442191"/>
            <a:chOff x="5896440" y="2741437"/>
            <a:chExt cx="5323148" cy="442191"/>
          </a:xfrm>
          <a:solidFill>
            <a:schemeClr val="tx1">
              <a:lumMod val="40000"/>
              <a:lumOff val="60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488430" y="2741437"/>
              <a:ext cx="1731158" cy="442191"/>
            </a:xfrm>
            <a:custGeom>
              <a:avLst/>
              <a:gdLst>
                <a:gd name="T0" fmla="*/ 1039 w 1335"/>
                <a:gd name="T1" fmla="*/ 341 h 341"/>
                <a:gd name="T2" fmla="*/ 1187 w 1335"/>
                <a:gd name="T3" fmla="*/ 255 h 341"/>
                <a:gd name="T4" fmla="*/ 1335 w 1335"/>
                <a:gd name="T5" fmla="*/ 170 h 341"/>
                <a:gd name="T6" fmla="*/ 1187 w 1335"/>
                <a:gd name="T7" fmla="*/ 84 h 341"/>
                <a:gd name="T8" fmla="*/ 1039 w 1335"/>
                <a:gd name="T9" fmla="*/ 0 h 341"/>
                <a:gd name="T10" fmla="*/ 1039 w 1335"/>
                <a:gd name="T11" fmla="*/ 96 h 341"/>
                <a:gd name="T12" fmla="*/ 0 w 1335"/>
                <a:gd name="T13" fmla="*/ 96 h 341"/>
                <a:gd name="T14" fmla="*/ 0 w 1335"/>
                <a:gd name="T15" fmla="*/ 245 h 341"/>
                <a:gd name="T16" fmla="*/ 1039 w 1335"/>
                <a:gd name="T17" fmla="*/ 245 h 341"/>
                <a:gd name="T18" fmla="*/ 1039 w 1335"/>
                <a:gd name="T1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5" h="341">
                  <a:moveTo>
                    <a:pt x="1039" y="341"/>
                  </a:moveTo>
                  <a:lnTo>
                    <a:pt x="1187" y="255"/>
                  </a:lnTo>
                  <a:lnTo>
                    <a:pt x="1335" y="170"/>
                  </a:lnTo>
                  <a:lnTo>
                    <a:pt x="1187" y="84"/>
                  </a:lnTo>
                  <a:lnTo>
                    <a:pt x="1039" y="0"/>
                  </a:lnTo>
                  <a:lnTo>
                    <a:pt x="1039" y="96"/>
                  </a:lnTo>
                  <a:lnTo>
                    <a:pt x="0" y="96"/>
                  </a:lnTo>
                  <a:lnTo>
                    <a:pt x="0" y="245"/>
                  </a:lnTo>
                  <a:lnTo>
                    <a:pt x="1039" y="245"/>
                  </a:lnTo>
                  <a:lnTo>
                    <a:pt x="1039" y="3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5896440" y="2922982"/>
              <a:ext cx="77805" cy="7910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6150602" y="2922982"/>
              <a:ext cx="77805" cy="7910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6407358" y="2922982"/>
              <a:ext cx="75211" cy="7910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6661521" y="2922982"/>
              <a:ext cx="75211" cy="7910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8410833" y="2922982"/>
              <a:ext cx="77805" cy="7910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8667589" y="2922982"/>
              <a:ext cx="75211" cy="7910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8923048" y="2922982"/>
              <a:ext cx="77805" cy="7910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9177211" y="2922982"/>
              <a:ext cx="77805" cy="7910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10307974" y="3720420"/>
            <a:ext cx="924581" cy="92587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10001942" y="3413091"/>
            <a:ext cx="1536646" cy="1540536"/>
          </a:xfrm>
          <a:custGeom>
            <a:avLst/>
            <a:gdLst>
              <a:gd name="T0" fmla="*/ 273 w 592"/>
              <a:gd name="T1" fmla="*/ 568 h 592"/>
              <a:gd name="T2" fmla="*/ 351 w 592"/>
              <a:gd name="T3" fmla="*/ 564 h 592"/>
              <a:gd name="T4" fmla="*/ 406 w 592"/>
              <a:gd name="T5" fmla="*/ 572 h 592"/>
              <a:gd name="T6" fmla="*/ 420 w 592"/>
              <a:gd name="T7" fmla="*/ 526 h 592"/>
              <a:gd name="T8" fmla="*/ 488 w 592"/>
              <a:gd name="T9" fmla="*/ 508 h 592"/>
              <a:gd name="T10" fmla="*/ 530 w 592"/>
              <a:gd name="T11" fmla="*/ 462 h 592"/>
              <a:gd name="T12" fmla="*/ 539 w 592"/>
              <a:gd name="T13" fmla="*/ 392 h 592"/>
              <a:gd name="T14" fmla="*/ 584 w 592"/>
              <a:gd name="T15" fmla="*/ 373 h 592"/>
              <a:gd name="T16" fmla="*/ 569 w 592"/>
              <a:gd name="T17" fmla="*/ 319 h 592"/>
              <a:gd name="T18" fmla="*/ 564 w 592"/>
              <a:gd name="T19" fmla="*/ 241 h 592"/>
              <a:gd name="T20" fmla="*/ 573 w 592"/>
              <a:gd name="T21" fmla="*/ 186 h 592"/>
              <a:gd name="T22" fmla="*/ 526 w 592"/>
              <a:gd name="T23" fmla="*/ 172 h 592"/>
              <a:gd name="T24" fmla="*/ 509 w 592"/>
              <a:gd name="T25" fmla="*/ 104 h 592"/>
              <a:gd name="T26" fmla="*/ 462 w 592"/>
              <a:gd name="T27" fmla="*/ 63 h 592"/>
              <a:gd name="T28" fmla="*/ 393 w 592"/>
              <a:gd name="T29" fmla="*/ 53 h 592"/>
              <a:gd name="T30" fmla="*/ 374 w 592"/>
              <a:gd name="T31" fmla="*/ 9 h 592"/>
              <a:gd name="T32" fmla="*/ 320 w 592"/>
              <a:gd name="T33" fmla="*/ 24 h 592"/>
              <a:gd name="T34" fmla="*/ 241 w 592"/>
              <a:gd name="T35" fmla="*/ 28 h 592"/>
              <a:gd name="T36" fmla="*/ 186 w 592"/>
              <a:gd name="T37" fmla="*/ 19 h 592"/>
              <a:gd name="T38" fmla="*/ 172 w 592"/>
              <a:gd name="T39" fmla="*/ 66 h 592"/>
              <a:gd name="T40" fmla="*/ 104 w 592"/>
              <a:gd name="T41" fmla="*/ 84 h 592"/>
              <a:gd name="T42" fmla="*/ 63 w 592"/>
              <a:gd name="T43" fmla="*/ 130 h 592"/>
              <a:gd name="T44" fmla="*/ 54 w 592"/>
              <a:gd name="T45" fmla="*/ 199 h 592"/>
              <a:gd name="T46" fmla="*/ 9 w 592"/>
              <a:gd name="T47" fmla="*/ 219 h 592"/>
              <a:gd name="T48" fmla="*/ 24 w 592"/>
              <a:gd name="T49" fmla="*/ 272 h 592"/>
              <a:gd name="T50" fmla="*/ 29 w 592"/>
              <a:gd name="T51" fmla="*/ 351 h 592"/>
              <a:gd name="T52" fmla="*/ 20 w 592"/>
              <a:gd name="T53" fmla="*/ 406 h 592"/>
              <a:gd name="T54" fmla="*/ 67 w 592"/>
              <a:gd name="T55" fmla="*/ 420 h 592"/>
              <a:gd name="T56" fmla="*/ 84 w 592"/>
              <a:gd name="T57" fmla="*/ 488 h 592"/>
              <a:gd name="T58" fmla="*/ 130 w 592"/>
              <a:gd name="T59" fmla="*/ 529 h 592"/>
              <a:gd name="T60" fmla="*/ 200 w 592"/>
              <a:gd name="T61" fmla="*/ 539 h 592"/>
              <a:gd name="T62" fmla="*/ 219 w 592"/>
              <a:gd name="T63" fmla="*/ 583 h 592"/>
              <a:gd name="T64" fmla="*/ 212 w 592"/>
              <a:gd name="T65" fmla="*/ 506 h 592"/>
              <a:gd name="T66" fmla="*/ 136 w 592"/>
              <a:gd name="T67" fmla="*/ 454 h 592"/>
              <a:gd name="T68" fmla="*/ 87 w 592"/>
              <a:gd name="T69" fmla="*/ 380 h 592"/>
              <a:gd name="T70" fmla="*/ 70 w 592"/>
              <a:gd name="T71" fmla="*/ 290 h 592"/>
              <a:gd name="T72" fmla="*/ 86 w 592"/>
              <a:gd name="T73" fmla="*/ 211 h 592"/>
              <a:gd name="T74" fmla="*/ 138 w 592"/>
              <a:gd name="T75" fmla="*/ 135 h 592"/>
              <a:gd name="T76" fmla="*/ 212 w 592"/>
              <a:gd name="T77" fmla="*/ 87 h 592"/>
              <a:gd name="T78" fmla="*/ 302 w 592"/>
              <a:gd name="T79" fmla="*/ 69 h 592"/>
              <a:gd name="T80" fmla="*/ 381 w 592"/>
              <a:gd name="T81" fmla="*/ 85 h 592"/>
              <a:gd name="T82" fmla="*/ 457 w 592"/>
              <a:gd name="T83" fmla="*/ 137 h 592"/>
              <a:gd name="T84" fmla="*/ 505 w 592"/>
              <a:gd name="T85" fmla="*/ 211 h 592"/>
              <a:gd name="T86" fmla="*/ 523 w 592"/>
              <a:gd name="T87" fmla="*/ 302 h 592"/>
              <a:gd name="T88" fmla="*/ 507 w 592"/>
              <a:gd name="T89" fmla="*/ 380 h 592"/>
              <a:gd name="T90" fmla="*/ 455 w 592"/>
              <a:gd name="T91" fmla="*/ 456 h 592"/>
              <a:gd name="T92" fmla="*/ 381 w 592"/>
              <a:gd name="T93" fmla="*/ 505 h 592"/>
              <a:gd name="T94" fmla="*/ 290 w 592"/>
              <a:gd name="T95" fmla="*/ 523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92" h="592">
                <a:moveTo>
                  <a:pt x="253" y="590"/>
                </a:moveTo>
                <a:cubicBezTo>
                  <a:pt x="260" y="592"/>
                  <a:pt x="267" y="588"/>
                  <a:pt x="269" y="581"/>
                </a:cubicBezTo>
                <a:cubicBezTo>
                  <a:pt x="273" y="568"/>
                  <a:pt x="273" y="568"/>
                  <a:pt x="273" y="568"/>
                </a:cubicBezTo>
                <a:cubicBezTo>
                  <a:pt x="275" y="562"/>
                  <a:pt x="282" y="557"/>
                  <a:pt x="289" y="557"/>
                </a:cubicBezTo>
                <a:cubicBezTo>
                  <a:pt x="304" y="557"/>
                  <a:pt x="319" y="557"/>
                  <a:pt x="334" y="554"/>
                </a:cubicBezTo>
                <a:cubicBezTo>
                  <a:pt x="341" y="553"/>
                  <a:pt x="348" y="557"/>
                  <a:pt x="351" y="564"/>
                </a:cubicBezTo>
                <a:cubicBezTo>
                  <a:pt x="356" y="576"/>
                  <a:pt x="356" y="576"/>
                  <a:pt x="356" y="576"/>
                </a:cubicBezTo>
                <a:cubicBezTo>
                  <a:pt x="359" y="582"/>
                  <a:pt x="367" y="586"/>
                  <a:pt x="373" y="583"/>
                </a:cubicBezTo>
                <a:cubicBezTo>
                  <a:pt x="406" y="572"/>
                  <a:pt x="406" y="572"/>
                  <a:pt x="406" y="572"/>
                </a:cubicBezTo>
                <a:cubicBezTo>
                  <a:pt x="413" y="570"/>
                  <a:pt x="417" y="563"/>
                  <a:pt x="415" y="556"/>
                </a:cubicBezTo>
                <a:cubicBezTo>
                  <a:pt x="412" y="543"/>
                  <a:pt x="412" y="543"/>
                  <a:pt x="412" y="543"/>
                </a:cubicBezTo>
                <a:cubicBezTo>
                  <a:pt x="410" y="537"/>
                  <a:pt x="414" y="529"/>
                  <a:pt x="420" y="526"/>
                </a:cubicBezTo>
                <a:cubicBezTo>
                  <a:pt x="434" y="518"/>
                  <a:pt x="446" y="510"/>
                  <a:pt x="458" y="501"/>
                </a:cubicBezTo>
                <a:cubicBezTo>
                  <a:pt x="464" y="497"/>
                  <a:pt x="472" y="496"/>
                  <a:pt x="478" y="500"/>
                </a:cubicBezTo>
                <a:cubicBezTo>
                  <a:pt x="488" y="508"/>
                  <a:pt x="488" y="508"/>
                  <a:pt x="488" y="508"/>
                </a:cubicBezTo>
                <a:cubicBezTo>
                  <a:pt x="494" y="512"/>
                  <a:pt x="502" y="512"/>
                  <a:pt x="507" y="506"/>
                </a:cubicBezTo>
                <a:cubicBezTo>
                  <a:pt x="530" y="480"/>
                  <a:pt x="530" y="480"/>
                  <a:pt x="530" y="480"/>
                </a:cubicBezTo>
                <a:cubicBezTo>
                  <a:pt x="534" y="475"/>
                  <a:pt x="534" y="467"/>
                  <a:pt x="530" y="462"/>
                </a:cubicBezTo>
                <a:cubicBezTo>
                  <a:pt x="520" y="452"/>
                  <a:pt x="520" y="452"/>
                  <a:pt x="520" y="452"/>
                </a:cubicBezTo>
                <a:cubicBezTo>
                  <a:pt x="516" y="447"/>
                  <a:pt x="515" y="439"/>
                  <a:pt x="519" y="433"/>
                </a:cubicBezTo>
                <a:cubicBezTo>
                  <a:pt x="526" y="420"/>
                  <a:pt x="533" y="407"/>
                  <a:pt x="539" y="392"/>
                </a:cubicBezTo>
                <a:cubicBezTo>
                  <a:pt x="541" y="386"/>
                  <a:pt x="549" y="381"/>
                  <a:pt x="556" y="382"/>
                </a:cubicBezTo>
                <a:cubicBezTo>
                  <a:pt x="569" y="384"/>
                  <a:pt x="569" y="384"/>
                  <a:pt x="569" y="384"/>
                </a:cubicBezTo>
                <a:cubicBezTo>
                  <a:pt x="576" y="385"/>
                  <a:pt x="582" y="380"/>
                  <a:pt x="584" y="373"/>
                </a:cubicBezTo>
                <a:cubicBezTo>
                  <a:pt x="591" y="339"/>
                  <a:pt x="591" y="339"/>
                  <a:pt x="591" y="339"/>
                </a:cubicBezTo>
                <a:cubicBezTo>
                  <a:pt x="592" y="332"/>
                  <a:pt x="588" y="325"/>
                  <a:pt x="581" y="323"/>
                </a:cubicBezTo>
                <a:cubicBezTo>
                  <a:pt x="569" y="319"/>
                  <a:pt x="569" y="319"/>
                  <a:pt x="569" y="319"/>
                </a:cubicBezTo>
                <a:cubicBezTo>
                  <a:pt x="562" y="317"/>
                  <a:pt x="557" y="310"/>
                  <a:pt x="557" y="303"/>
                </a:cubicBezTo>
                <a:cubicBezTo>
                  <a:pt x="558" y="288"/>
                  <a:pt x="557" y="273"/>
                  <a:pt x="555" y="258"/>
                </a:cubicBezTo>
                <a:cubicBezTo>
                  <a:pt x="554" y="251"/>
                  <a:pt x="558" y="244"/>
                  <a:pt x="564" y="241"/>
                </a:cubicBezTo>
                <a:cubicBezTo>
                  <a:pt x="576" y="236"/>
                  <a:pt x="576" y="236"/>
                  <a:pt x="576" y="236"/>
                </a:cubicBezTo>
                <a:cubicBezTo>
                  <a:pt x="583" y="233"/>
                  <a:pt x="586" y="226"/>
                  <a:pt x="584" y="219"/>
                </a:cubicBezTo>
                <a:cubicBezTo>
                  <a:pt x="573" y="186"/>
                  <a:pt x="573" y="186"/>
                  <a:pt x="573" y="186"/>
                </a:cubicBezTo>
                <a:cubicBezTo>
                  <a:pt x="571" y="179"/>
                  <a:pt x="563" y="175"/>
                  <a:pt x="557" y="177"/>
                </a:cubicBezTo>
                <a:cubicBezTo>
                  <a:pt x="544" y="180"/>
                  <a:pt x="544" y="180"/>
                  <a:pt x="544" y="180"/>
                </a:cubicBezTo>
                <a:cubicBezTo>
                  <a:pt x="537" y="182"/>
                  <a:pt x="529" y="178"/>
                  <a:pt x="526" y="172"/>
                </a:cubicBezTo>
                <a:cubicBezTo>
                  <a:pt x="519" y="159"/>
                  <a:pt x="510" y="146"/>
                  <a:pt x="501" y="134"/>
                </a:cubicBezTo>
                <a:cubicBezTo>
                  <a:pt x="497" y="129"/>
                  <a:pt x="497" y="120"/>
                  <a:pt x="501" y="115"/>
                </a:cubicBezTo>
                <a:cubicBezTo>
                  <a:pt x="509" y="104"/>
                  <a:pt x="509" y="104"/>
                  <a:pt x="509" y="104"/>
                </a:cubicBezTo>
                <a:cubicBezTo>
                  <a:pt x="513" y="98"/>
                  <a:pt x="512" y="90"/>
                  <a:pt x="507" y="86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76" y="58"/>
                  <a:pt x="467" y="58"/>
                  <a:pt x="462" y="63"/>
                </a:cubicBezTo>
                <a:cubicBezTo>
                  <a:pt x="453" y="72"/>
                  <a:pt x="453" y="72"/>
                  <a:pt x="453" y="72"/>
                </a:cubicBezTo>
                <a:cubicBezTo>
                  <a:pt x="448" y="77"/>
                  <a:pt x="439" y="77"/>
                  <a:pt x="433" y="74"/>
                </a:cubicBezTo>
                <a:cubicBezTo>
                  <a:pt x="421" y="66"/>
                  <a:pt x="407" y="59"/>
                  <a:pt x="393" y="53"/>
                </a:cubicBezTo>
                <a:cubicBezTo>
                  <a:pt x="386" y="51"/>
                  <a:pt x="382" y="43"/>
                  <a:pt x="383" y="37"/>
                </a:cubicBezTo>
                <a:cubicBezTo>
                  <a:pt x="384" y="23"/>
                  <a:pt x="384" y="23"/>
                  <a:pt x="384" y="23"/>
                </a:cubicBezTo>
                <a:cubicBezTo>
                  <a:pt x="385" y="17"/>
                  <a:pt x="380" y="10"/>
                  <a:pt x="374" y="9"/>
                </a:cubicBezTo>
                <a:cubicBezTo>
                  <a:pt x="339" y="1"/>
                  <a:pt x="339" y="1"/>
                  <a:pt x="339" y="1"/>
                </a:cubicBezTo>
                <a:cubicBezTo>
                  <a:pt x="333" y="0"/>
                  <a:pt x="326" y="4"/>
                  <a:pt x="324" y="11"/>
                </a:cubicBezTo>
                <a:cubicBezTo>
                  <a:pt x="320" y="24"/>
                  <a:pt x="320" y="24"/>
                  <a:pt x="320" y="24"/>
                </a:cubicBezTo>
                <a:cubicBezTo>
                  <a:pt x="318" y="30"/>
                  <a:pt x="311" y="35"/>
                  <a:pt x="304" y="35"/>
                </a:cubicBezTo>
                <a:cubicBezTo>
                  <a:pt x="288" y="34"/>
                  <a:pt x="273" y="35"/>
                  <a:pt x="259" y="38"/>
                </a:cubicBezTo>
                <a:cubicBezTo>
                  <a:pt x="252" y="39"/>
                  <a:pt x="244" y="35"/>
                  <a:pt x="241" y="28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33" y="10"/>
                  <a:pt x="226" y="6"/>
                  <a:pt x="219" y="8"/>
                </a:cubicBezTo>
                <a:cubicBezTo>
                  <a:pt x="186" y="19"/>
                  <a:pt x="186" y="19"/>
                  <a:pt x="186" y="19"/>
                </a:cubicBezTo>
                <a:cubicBezTo>
                  <a:pt x="180" y="22"/>
                  <a:pt x="176" y="29"/>
                  <a:pt x="177" y="35"/>
                </a:cubicBezTo>
                <a:cubicBezTo>
                  <a:pt x="180" y="48"/>
                  <a:pt x="180" y="48"/>
                  <a:pt x="180" y="48"/>
                </a:cubicBezTo>
                <a:cubicBezTo>
                  <a:pt x="182" y="55"/>
                  <a:pt x="178" y="63"/>
                  <a:pt x="172" y="66"/>
                </a:cubicBezTo>
                <a:cubicBezTo>
                  <a:pt x="159" y="73"/>
                  <a:pt x="146" y="82"/>
                  <a:pt x="134" y="91"/>
                </a:cubicBezTo>
                <a:cubicBezTo>
                  <a:pt x="129" y="95"/>
                  <a:pt x="120" y="96"/>
                  <a:pt x="115" y="92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99" y="79"/>
                  <a:pt x="91" y="80"/>
                  <a:pt x="86" y="85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58" y="117"/>
                  <a:pt x="58" y="125"/>
                  <a:pt x="63" y="130"/>
                </a:cubicBezTo>
                <a:cubicBezTo>
                  <a:pt x="72" y="139"/>
                  <a:pt x="72" y="139"/>
                  <a:pt x="72" y="139"/>
                </a:cubicBezTo>
                <a:cubicBezTo>
                  <a:pt x="77" y="144"/>
                  <a:pt x="78" y="153"/>
                  <a:pt x="74" y="159"/>
                </a:cubicBezTo>
                <a:cubicBezTo>
                  <a:pt x="66" y="172"/>
                  <a:pt x="59" y="185"/>
                  <a:pt x="54" y="199"/>
                </a:cubicBezTo>
                <a:cubicBezTo>
                  <a:pt x="51" y="206"/>
                  <a:pt x="44" y="210"/>
                  <a:pt x="37" y="210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17" y="207"/>
                  <a:pt x="10" y="212"/>
                  <a:pt x="9" y="219"/>
                </a:cubicBezTo>
                <a:cubicBezTo>
                  <a:pt x="2" y="253"/>
                  <a:pt x="2" y="253"/>
                  <a:pt x="2" y="253"/>
                </a:cubicBezTo>
                <a:cubicBezTo>
                  <a:pt x="0" y="260"/>
                  <a:pt x="5" y="267"/>
                  <a:pt x="11" y="269"/>
                </a:cubicBezTo>
                <a:cubicBezTo>
                  <a:pt x="24" y="272"/>
                  <a:pt x="24" y="272"/>
                  <a:pt x="24" y="272"/>
                </a:cubicBezTo>
                <a:cubicBezTo>
                  <a:pt x="31" y="274"/>
                  <a:pt x="35" y="282"/>
                  <a:pt x="35" y="288"/>
                </a:cubicBezTo>
                <a:cubicBezTo>
                  <a:pt x="35" y="304"/>
                  <a:pt x="36" y="319"/>
                  <a:pt x="38" y="334"/>
                </a:cubicBezTo>
                <a:cubicBezTo>
                  <a:pt x="39" y="340"/>
                  <a:pt x="35" y="348"/>
                  <a:pt x="29" y="351"/>
                </a:cubicBezTo>
                <a:cubicBezTo>
                  <a:pt x="16" y="356"/>
                  <a:pt x="16" y="356"/>
                  <a:pt x="16" y="356"/>
                </a:cubicBezTo>
                <a:cubicBezTo>
                  <a:pt x="10" y="359"/>
                  <a:pt x="7" y="366"/>
                  <a:pt x="9" y="373"/>
                </a:cubicBezTo>
                <a:cubicBezTo>
                  <a:pt x="20" y="406"/>
                  <a:pt x="20" y="406"/>
                  <a:pt x="20" y="406"/>
                </a:cubicBezTo>
                <a:cubicBezTo>
                  <a:pt x="22" y="412"/>
                  <a:pt x="29" y="416"/>
                  <a:pt x="36" y="415"/>
                </a:cubicBezTo>
                <a:cubicBezTo>
                  <a:pt x="49" y="412"/>
                  <a:pt x="49" y="412"/>
                  <a:pt x="49" y="412"/>
                </a:cubicBezTo>
                <a:cubicBezTo>
                  <a:pt x="55" y="410"/>
                  <a:pt x="63" y="414"/>
                  <a:pt x="67" y="420"/>
                </a:cubicBezTo>
                <a:cubicBezTo>
                  <a:pt x="74" y="433"/>
                  <a:pt x="82" y="446"/>
                  <a:pt x="91" y="458"/>
                </a:cubicBezTo>
                <a:cubicBezTo>
                  <a:pt x="96" y="463"/>
                  <a:pt x="96" y="472"/>
                  <a:pt x="92" y="477"/>
                </a:cubicBezTo>
                <a:cubicBezTo>
                  <a:pt x="84" y="488"/>
                  <a:pt x="84" y="488"/>
                  <a:pt x="84" y="488"/>
                </a:cubicBezTo>
                <a:cubicBezTo>
                  <a:pt x="80" y="494"/>
                  <a:pt x="81" y="502"/>
                  <a:pt x="86" y="506"/>
                </a:cubicBezTo>
                <a:cubicBezTo>
                  <a:pt x="112" y="529"/>
                  <a:pt x="112" y="529"/>
                  <a:pt x="112" y="529"/>
                </a:cubicBezTo>
                <a:cubicBezTo>
                  <a:pt x="117" y="534"/>
                  <a:pt x="125" y="534"/>
                  <a:pt x="130" y="529"/>
                </a:cubicBezTo>
                <a:cubicBezTo>
                  <a:pt x="140" y="520"/>
                  <a:pt x="140" y="520"/>
                  <a:pt x="140" y="520"/>
                </a:cubicBezTo>
                <a:cubicBezTo>
                  <a:pt x="145" y="515"/>
                  <a:pt x="153" y="515"/>
                  <a:pt x="159" y="518"/>
                </a:cubicBezTo>
                <a:cubicBezTo>
                  <a:pt x="172" y="526"/>
                  <a:pt x="186" y="533"/>
                  <a:pt x="200" y="539"/>
                </a:cubicBezTo>
                <a:cubicBezTo>
                  <a:pt x="206" y="541"/>
                  <a:pt x="211" y="548"/>
                  <a:pt x="210" y="555"/>
                </a:cubicBezTo>
                <a:cubicBezTo>
                  <a:pt x="208" y="568"/>
                  <a:pt x="208" y="568"/>
                  <a:pt x="208" y="568"/>
                </a:cubicBezTo>
                <a:cubicBezTo>
                  <a:pt x="208" y="575"/>
                  <a:pt x="212" y="582"/>
                  <a:pt x="219" y="583"/>
                </a:cubicBezTo>
                <a:lnTo>
                  <a:pt x="253" y="590"/>
                </a:lnTo>
                <a:close/>
                <a:moveTo>
                  <a:pt x="236" y="513"/>
                </a:moveTo>
                <a:cubicBezTo>
                  <a:pt x="229" y="512"/>
                  <a:pt x="218" y="509"/>
                  <a:pt x="212" y="506"/>
                </a:cubicBezTo>
                <a:cubicBezTo>
                  <a:pt x="200" y="502"/>
                  <a:pt x="188" y="496"/>
                  <a:pt x="178" y="489"/>
                </a:cubicBezTo>
                <a:cubicBezTo>
                  <a:pt x="172" y="486"/>
                  <a:pt x="163" y="479"/>
                  <a:pt x="158" y="474"/>
                </a:cubicBezTo>
                <a:cubicBezTo>
                  <a:pt x="136" y="454"/>
                  <a:pt x="136" y="454"/>
                  <a:pt x="136" y="454"/>
                </a:cubicBezTo>
                <a:cubicBezTo>
                  <a:pt x="131" y="450"/>
                  <a:pt x="123" y="442"/>
                  <a:pt x="119" y="437"/>
                </a:cubicBezTo>
                <a:cubicBezTo>
                  <a:pt x="110" y="426"/>
                  <a:pt x="103" y="415"/>
                  <a:pt x="97" y="403"/>
                </a:cubicBezTo>
                <a:cubicBezTo>
                  <a:pt x="93" y="397"/>
                  <a:pt x="89" y="387"/>
                  <a:pt x="87" y="380"/>
                </a:cubicBezTo>
                <a:cubicBezTo>
                  <a:pt x="78" y="352"/>
                  <a:pt x="78" y="352"/>
                  <a:pt x="78" y="352"/>
                </a:cubicBezTo>
                <a:cubicBezTo>
                  <a:pt x="76" y="346"/>
                  <a:pt x="73" y="335"/>
                  <a:pt x="72" y="328"/>
                </a:cubicBezTo>
                <a:cubicBezTo>
                  <a:pt x="70" y="316"/>
                  <a:pt x="69" y="303"/>
                  <a:pt x="70" y="290"/>
                </a:cubicBezTo>
                <a:cubicBezTo>
                  <a:pt x="70" y="283"/>
                  <a:pt x="71" y="272"/>
                  <a:pt x="73" y="266"/>
                </a:cubicBezTo>
                <a:cubicBezTo>
                  <a:pt x="79" y="235"/>
                  <a:pt x="79" y="235"/>
                  <a:pt x="79" y="235"/>
                </a:cubicBezTo>
                <a:cubicBezTo>
                  <a:pt x="80" y="228"/>
                  <a:pt x="83" y="218"/>
                  <a:pt x="86" y="211"/>
                </a:cubicBezTo>
                <a:cubicBezTo>
                  <a:pt x="91" y="199"/>
                  <a:pt x="96" y="188"/>
                  <a:pt x="103" y="177"/>
                </a:cubicBezTo>
                <a:cubicBezTo>
                  <a:pt x="107" y="172"/>
                  <a:pt x="113" y="163"/>
                  <a:pt x="118" y="158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42" y="130"/>
                  <a:pt x="150" y="122"/>
                  <a:pt x="156" y="118"/>
                </a:cubicBezTo>
                <a:cubicBezTo>
                  <a:pt x="166" y="110"/>
                  <a:pt x="177" y="103"/>
                  <a:pt x="189" y="96"/>
                </a:cubicBezTo>
                <a:cubicBezTo>
                  <a:pt x="195" y="93"/>
                  <a:pt x="205" y="89"/>
                  <a:pt x="212" y="87"/>
                </a:cubicBezTo>
                <a:cubicBezTo>
                  <a:pt x="240" y="78"/>
                  <a:pt x="240" y="78"/>
                  <a:pt x="240" y="78"/>
                </a:cubicBezTo>
                <a:cubicBezTo>
                  <a:pt x="246" y="75"/>
                  <a:pt x="257" y="72"/>
                  <a:pt x="264" y="71"/>
                </a:cubicBezTo>
                <a:cubicBezTo>
                  <a:pt x="276" y="70"/>
                  <a:pt x="289" y="69"/>
                  <a:pt x="302" y="69"/>
                </a:cubicBezTo>
                <a:cubicBezTo>
                  <a:pt x="309" y="69"/>
                  <a:pt x="320" y="71"/>
                  <a:pt x="327" y="72"/>
                </a:cubicBezTo>
                <a:cubicBezTo>
                  <a:pt x="357" y="79"/>
                  <a:pt x="357" y="79"/>
                  <a:pt x="357" y="79"/>
                </a:cubicBezTo>
                <a:cubicBezTo>
                  <a:pt x="364" y="80"/>
                  <a:pt x="374" y="83"/>
                  <a:pt x="381" y="85"/>
                </a:cubicBezTo>
                <a:cubicBezTo>
                  <a:pt x="393" y="90"/>
                  <a:pt x="404" y="96"/>
                  <a:pt x="415" y="103"/>
                </a:cubicBezTo>
                <a:cubicBezTo>
                  <a:pt x="421" y="106"/>
                  <a:pt x="429" y="113"/>
                  <a:pt x="434" y="118"/>
                </a:cubicBezTo>
                <a:cubicBezTo>
                  <a:pt x="457" y="137"/>
                  <a:pt x="457" y="137"/>
                  <a:pt x="457" y="137"/>
                </a:cubicBezTo>
                <a:cubicBezTo>
                  <a:pt x="462" y="142"/>
                  <a:pt x="470" y="150"/>
                  <a:pt x="474" y="155"/>
                </a:cubicBezTo>
                <a:cubicBezTo>
                  <a:pt x="482" y="166"/>
                  <a:pt x="490" y="177"/>
                  <a:pt x="496" y="188"/>
                </a:cubicBezTo>
                <a:cubicBezTo>
                  <a:pt x="499" y="194"/>
                  <a:pt x="503" y="205"/>
                  <a:pt x="505" y="211"/>
                </a:cubicBezTo>
                <a:cubicBezTo>
                  <a:pt x="515" y="240"/>
                  <a:pt x="515" y="240"/>
                  <a:pt x="515" y="240"/>
                </a:cubicBezTo>
                <a:cubicBezTo>
                  <a:pt x="517" y="246"/>
                  <a:pt x="520" y="257"/>
                  <a:pt x="521" y="264"/>
                </a:cubicBezTo>
                <a:cubicBezTo>
                  <a:pt x="523" y="276"/>
                  <a:pt x="523" y="289"/>
                  <a:pt x="523" y="302"/>
                </a:cubicBezTo>
                <a:cubicBezTo>
                  <a:pt x="523" y="309"/>
                  <a:pt x="521" y="320"/>
                  <a:pt x="520" y="326"/>
                </a:cubicBezTo>
                <a:cubicBezTo>
                  <a:pt x="514" y="356"/>
                  <a:pt x="514" y="356"/>
                  <a:pt x="514" y="356"/>
                </a:cubicBezTo>
                <a:cubicBezTo>
                  <a:pt x="512" y="363"/>
                  <a:pt x="509" y="374"/>
                  <a:pt x="507" y="380"/>
                </a:cubicBezTo>
                <a:cubicBezTo>
                  <a:pt x="502" y="392"/>
                  <a:pt x="496" y="404"/>
                  <a:pt x="490" y="414"/>
                </a:cubicBezTo>
                <a:cubicBezTo>
                  <a:pt x="486" y="420"/>
                  <a:pt x="479" y="429"/>
                  <a:pt x="475" y="434"/>
                </a:cubicBezTo>
                <a:cubicBezTo>
                  <a:pt x="455" y="456"/>
                  <a:pt x="455" y="456"/>
                  <a:pt x="455" y="456"/>
                </a:cubicBezTo>
                <a:cubicBezTo>
                  <a:pt x="450" y="462"/>
                  <a:pt x="442" y="469"/>
                  <a:pt x="437" y="474"/>
                </a:cubicBezTo>
                <a:cubicBezTo>
                  <a:pt x="427" y="482"/>
                  <a:pt x="415" y="489"/>
                  <a:pt x="404" y="495"/>
                </a:cubicBezTo>
                <a:cubicBezTo>
                  <a:pt x="398" y="499"/>
                  <a:pt x="387" y="503"/>
                  <a:pt x="381" y="505"/>
                </a:cubicBezTo>
                <a:cubicBezTo>
                  <a:pt x="353" y="514"/>
                  <a:pt x="353" y="514"/>
                  <a:pt x="353" y="514"/>
                </a:cubicBezTo>
                <a:cubicBezTo>
                  <a:pt x="346" y="516"/>
                  <a:pt x="335" y="519"/>
                  <a:pt x="329" y="520"/>
                </a:cubicBezTo>
                <a:cubicBezTo>
                  <a:pt x="316" y="522"/>
                  <a:pt x="303" y="523"/>
                  <a:pt x="290" y="523"/>
                </a:cubicBezTo>
                <a:cubicBezTo>
                  <a:pt x="283" y="522"/>
                  <a:pt x="272" y="521"/>
                  <a:pt x="266" y="519"/>
                </a:cubicBezTo>
                <a:lnTo>
                  <a:pt x="236" y="51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8990479" y="2314746"/>
            <a:ext cx="1501634" cy="1506820"/>
          </a:xfrm>
          <a:custGeom>
            <a:avLst/>
            <a:gdLst>
              <a:gd name="T0" fmla="*/ 377 w 579"/>
              <a:gd name="T1" fmla="*/ 566 h 579"/>
              <a:gd name="T2" fmla="*/ 383 w 579"/>
              <a:gd name="T3" fmla="*/ 523 h 579"/>
              <a:gd name="T4" fmla="*/ 455 w 579"/>
              <a:gd name="T5" fmla="*/ 464 h 579"/>
              <a:gd name="T6" fmla="*/ 499 w 579"/>
              <a:gd name="T7" fmla="*/ 475 h 579"/>
              <a:gd name="T8" fmla="*/ 547 w 579"/>
              <a:gd name="T9" fmla="*/ 423 h 579"/>
              <a:gd name="T10" fmla="*/ 521 w 579"/>
              <a:gd name="T11" fmla="*/ 388 h 579"/>
              <a:gd name="T12" fmla="*/ 530 w 579"/>
              <a:gd name="T13" fmla="*/ 296 h 579"/>
              <a:gd name="T14" fmla="*/ 569 w 579"/>
              <a:gd name="T15" fmla="*/ 272 h 579"/>
              <a:gd name="T16" fmla="*/ 566 w 579"/>
              <a:gd name="T17" fmla="*/ 202 h 579"/>
              <a:gd name="T18" fmla="*/ 523 w 579"/>
              <a:gd name="T19" fmla="*/ 196 h 579"/>
              <a:gd name="T20" fmla="*/ 464 w 579"/>
              <a:gd name="T21" fmla="*/ 124 h 579"/>
              <a:gd name="T22" fmla="*/ 475 w 579"/>
              <a:gd name="T23" fmla="*/ 80 h 579"/>
              <a:gd name="T24" fmla="*/ 423 w 579"/>
              <a:gd name="T25" fmla="*/ 32 h 579"/>
              <a:gd name="T26" fmla="*/ 388 w 579"/>
              <a:gd name="T27" fmla="*/ 58 h 579"/>
              <a:gd name="T28" fmla="*/ 296 w 579"/>
              <a:gd name="T29" fmla="*/ 49 h 579"/>
              <a:gd name="T30" fmla="*/ 272 w 579"/>
              <a:gd name="T31" fmla="*/ 10 h 579"/>
              <a:gd name="T32" fmla="*/ 202 w 579"/>
              <a:gd name="T33" fmla="*/ 13 h 579"/>
              <a:gd name="T34" fmla="*/ 196 w 579"/>
              <a:gd name="T35" fmla="*/ 56 h 579"/>
              <a:gd name="T36" fmla="*/ 124 w 579"/>
              <a:gd name="T37" fmla="*/ 115 h 579"/>
              <a:gd name="T38" fmla="*/ 80 w 579"/>
              <a:gd name="T39" fmla="*/ 104 h 579"/>
              <a:gd name="T40" fmla="*/ 32 w 579"/>
              <a:gd name="T41" fmla="*/ 156 h 579"/>
              <a:gd name="T42" fmla="*/ 58 w 579"/>
              <a:gd name="T43" fmla="*/ 190 h 579"/>
              <a:gd name="T44" fmla="*/ 49 w 579"/>
              <a:gd name="T45" fmla="*/ 283 h 579"/>
              <a:gd name="T46" fmla="*/ 10 w 579"/>
              <a:gd name="T47" fmla="*/ 306 h 579"/>
              <a:gd name="T48" fmla="*/ 13 w 579"/>
              <a:gd name="T49" fmla="*/ 377 h 579"/>
              <a:gd name="T50" fmla="*/ 56 w 579"/>
              <a:gd name="T51" fmla="*/ 383 h 579"/>
              <a:gd name="T52" fmla="*/ 115 w 579"/>
              <a:gd name="T53" fmla="*/ 455 h 579"/>
              <a:gd name="T54" fmla="*/ 104 w 579"/>
              <a:gd name="T55" fmla="*/ 499 h 579"/>
              <a:gd name="T56" fmla="*/ 156 w 579"/>
              <a:gd name="T57" fmla="*/ 547 h 579"/>
              <a:gd name="T58" fmla="*/ 191 w 579"/>
              <a:gd name="T59" fmla="*/ 521 h 579"/>
              <a:gd name="T60" fmla="*/ 283 w 579"/>
              <a:gd name="T61" fmla="*/ 530 h 579"/>
              <a:gd name="T62" fmla="*/ 307 w 579"/>
              <a:gd name="T63" fmla="*/ 569 h 579"/>
              <a:gd name="T64" fmla="*/ 252 w 579"/>
              <a:gd name="T65" fmla="*/ 109 h 579"/>
              <a:gd name="T66" fmla="*/ 327 w 579"/>
              <a:gd name="T67" fmla="*/ 469 h 579"/>
              <a:gd name="T68" fmla="*/ 252 w 579"/>
              <a:gd name="T69" fmla="*/ 10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9" h="579">
                <a:moveTo>
                  <a:pt x="321" y="578"/>
                </a:moveTo>
                <a:cubicBezTo>
                  <a:pt x="377" y="566"/>
                  <a:pt x="377" y="566"/>
                  <a:pt x="377" y="566"/>
                </a:cubicBezTo>
                <a:cubicBezTo>
                  <a:pt x="383" y="565"/>
                  <a:pt x="387" y="558"/>
                  <a:pt x="387" y="552"/>
                </a:cubicBezTo>
                <a:cubicBezTo>
                  <a:pt x="383" y="523"/>
                  <a:pt x="383" y="523"/>
                  <a:pt x="383" y="523"/>
                </a:cubicBezTo>
                <a:cubicBezTo>
                  <a:pt x="382" y="517"/>
                  <a:pt x="386" y="509"/>
                  <a:pt x="392" y="507"/>
                </a:cubicBezTo>
                <a:cubicBezTo>
                  <a:pt x="416" y="496"/>
                  <a:pt x="437" y="481"/>
                  <a:pt x="455" y="464"/>
                </a:cubicBezTo>
                <a:cubicBezTo>
                  <a:pt x="460" y="459"/>
                  <a:pt x="468" y="458"/>
                  <a:pt x="473" y="461"/>
                </a:cubicBezTo>
                <a:cubicBezTo>
                  <a:pt x="499" y="475"/>
                  <a:pt x="499" y="475"/>
                  <a:pt x="499" y="475"/>
                </a:cubicBezTo>
                <a:cubicBezTo>
                  <a:pt x="505" y="478"/>
                  <a:pt x="512" y="476"/>
                  <a:pt x="516" y="471"/>
                </a:cubicBezTo>
                <a:cubicBezTo>
                  <a:pt x="547" y="423"/>
                  <a:pt x="547" y="423"/>
                  <a:pt x="547" y="423"/>
                </a:cubicBezTo>
                <a:cubicBezTo>
                  <a:pt x="550" y="418"/>
                  <a:pt x="549" y="410"/>
                  <a:pt x="544" y="406"/>
                </a:cubicBezTo>
                <a:cubicBezTo>
                  <a:pt x="521" y="388"/>
                  <a:pt x="521" y="388"/>
                  <a:pt x="521" y="388"/>
                </a:cubicBezTo>
                <a:cubicBezTo>
                  <a:pt x="516" y="384"/>
                  <a:pt x="514" y="376"/>
                  <a:pt x="516" y="371"/>
                </a:cubicBezTo>
                <a:cubicBezTo>
                  <a:pt x="524" y="347"/>
                  <a:pt x="529" y="322"/>
                  <a:pt x="530" y="296"/>
                </a:cubicBezTo>
                <a:cubicBezTo>
                  <a:pt x="530" y="289"/>
                  <a:pt x="535" y="283"/>
                  <a:pt x="541" y="281"/>
                </a:cubicBezTo>
                <a:cubicBezTo>
                  <a:pt x="569" y="272"/>
                  <a:pt x="569" y="272"/>
                  <a:pt x="569" y="272"/>
                </a:cubicBezTo>
                <a:cubicBezTo>
                  <a:pt x="575" y="270"/>
                  <a:pt x="579" y="264"/>
                  <a:pt x="578" y="258"/>
                </a:cubicBezTo>
                <a:cubicBezTo>
                  <a:pt x="566" y="202"/>
                  <a:pt x="566" y="202"/>
                  <a:pt x="566" y="202"/>
                </a:cubicBezTo>
                <a:cubicBezTo>
                  <a:pt x="565" y="196"/>
                  <a:pt x="559" y="191"/>
                  <a:pt x="552" y="192"/>
                </a:cubicBezTo>
                <a:cubicBezTo>
                  <a:pt x="523" y="196"/>
                  <a:pt x="523" y="196"/>
                  <a:pt x="523" y="196"/>
                </a:cubicBezTo>
                <a:cubicBezTo>
                  <a:pt x="517" y="197"/>
                  <a:pt x="510" y="192"/>
                  <a:pt x="507" y="187"/>
                </a:cubicBezTo>
                <a:cubicBezTo>
                  <a:pt x="496" y="163"/>
                  <a:pt x="481" y="142"/>
                  <a:pt x="464" y="124"/>
                </a:cubicBezTo>
                <a:cubicBezTo>
                  <a:pt x="459" y="119"/>
                  <a:pt x="458" y="111"/>
                  <a:pt x="461" y="106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8" y="74"/>
                  <a:pt x="476" y="67"/>
                  <a:pt x="471" y="63"/>
                </a:cubicBezTo>
                <a:cubicBezTo>
                  <a:pt x="423" y="32"/>
                  <a:pt x="423" y="32"/>
                  <a:pt x="423" y="32"/>
                </a:cubicBezTo>
                <a:cubicBezTo>
                  <a:pt x="418" y="29"/>
                  <a:pt x="410" y="30"/>
                  <a:pt x="407" y="35"/>
                </a:cubicBezTo>
                <a:cubicBezTo>
                  <a:pt x="388" y="58"/>
                  <a:pt x="388" y="58"/>
                  <a:pt x="388" y="58"/>
                </a:cubicBezTo>
                <a:cubicBezTo>
                  <a:pt x="384" y="63"/>
                  <a:pt x="377" y="65"/>
                  <a:pt x="371" y="63"/>
                </a:cubicBezTo>
                <a:cubicBezTo>
                  <a:pt x="347" y="54"/>
                  <a:pt x="322" y="50"/>
                  <a:pt x="296" y="49"/>
                </a:cubicBezTo>
                <a:cubicBezTo>
                  <a:pt x="289" y="49"/>
                  <a:pt x="283" y="44"/>
                  <a:pt x="281" y="38"/>
                </a:cubicBezTo>
                <a:cubicBezTo>
                  <a:pt x="272" y="10"/>
                  <a:pt x="272" y="10"/>
                  <a:pt x="272" y="10"/>
                </a:cubicBezTo>
                <a:cubicBezTo>
                  <a:pt x="271" y="4"/>
                  <a:pt x="264" y="0"/>
                  <a:pt x="258" y="1"/>
                </a:cubicBezTo>
                <a:cubicBezTo>
                  <a:pt x="202" y="13"/>
                  <a:pt x="202" y="13"/>
                  <a:pt x="202" y="13"/>
                </a:cubicBezTo>
                <a:cubicBezTo>
                  <a:pt x="196" y="14"/>
                  <a:pt x="191" y="20"/>
                  <a:pt x="192" y="27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197" y="62"/>
                  <a:pt x="193" y="69"/>
                  <a:pt x="187" y="72"/>
                </a:cubicBezTo>
                <a:cubicBezTo>
                  <a:pt x="163" y="83"/>
                  <a:pt x="142" y="98"/>
                  <a:pt x="124" y="115"/>
                </a:cubicBezTo>
                <a:cubicBezTo>
                  <a:pt x="119" y="119"/>
                  <a:pt x="111" y="121"/>
                  <a:pt x="106" y="118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4" y="101"/>
                  <a:pt x="67" y="103"/>
                  <a:pt x="63" y="108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29" y="161"/>
                  <a:pt x="30" y="168"/>
                  <a:pt x="35" y="172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63" y="194"/>
                  <a:pt x="65" y="202"/>
                  <a:pt x="63" y="208"/>
                </a:cubicBezTo>
                <a:cubicBezTo>
                  <a:pt x="55" y="232"/>
                  <a:pt x="50" y="257"/>
                  <a:pt x="49" y="283"/>
                </a:cubicBezTo>
                <a:cubicBezTo>
                  <a:pt x="49" y="289"/>
                  <a:pt x="44" y="296"/>
                  <a:pt x="38" y="298"/>
                </a:cubicBezTo>
                <a:cubicBezTo>
                  <a:pt x="10" y="306"/>
                  <a:pt x="10" y="306"/>
                  <a:pt x="10" y="306"/>
                </a:cubicBezTo>
                <a:cubicBezTo>
                  <a:pt x="4" y="308"/>
                  <a:pt x="0" y="315"/>
                  <a:pt x="1" y="321"/>
                </a:cubicBezTo>
                <a:cubicBezTo>
                  <a:pt x="13" y="377"/>
                  <a:pt x="13" y="377"/>
                  <a:pt x="13" y="377"/>
                </a:cubicBezTo>
                <a:cubicBezTo>
                  <a:pt x="14" y="383"/>
                  <a:pt x="20" y="387"/>
                  <a:pt x="27" y="387"/>
                </a:cubicBezTo>
                <a:cubicBezTo>
                  <a:pt x="56" y="383"/>
                  <a:pt x="56" y="383"/>
                  <a:pt x="56" y="383"/>
                </a:cubicBezTo>
                <a:cubicBezTo>
                  <a:pt x="62" y="382"/>
                  <a:pt x="69" y="386"/>
                  <a:pt x="72" y="392"/>
                </a:cubicBezTo>
                <a:cubicBezTo>
                  <a:pt x="83" y="416"/>
                  <a:pt x="98" y="437"/>
                  <a:pt x="115" y="455"/>
                </a:cubicBezTo>
                <a:cubicBezTo>
                  <a:pt x="119" y="460"/>
                  <a:pt x="121" y="468"/>
                  <a:pt x="118" y="473"/>
                </a:cubicBezTo>
                <a:cubicBezTo>
                  <a:pt x="104" y="499"/>
                  <a:pt x="104" y="499"/>
                  <a:pt x="104" y="499"/>
                </a:cubicBezTo>
                <a:cubicBezTo>
                  <a:pt x="101" y="505"/>
                  <a:pt x="103" y="512"/>
                  <a:pt x="108" y="516"/>
                </a:cubicBezTo>
                <a:cubicBezTo>
                  <a:pt x="156" y="547"/>
                  <a:pt x="156" y="547"/>
                  <a:pt x="156" y="547"/>
                </a:cubicBezTo>
                <a:cubicBezTo>
                  <a:pt x="161" y="550"/>
                  <a:pt x="168" y="549"/>
                  <a:pt x="172" y="544"/>
                </a:cubicBezTo>
                <a:cubicBezTo>
                  <a:pt x="191" y="521"/>
                  <a:pt x="191" y="521"/>
                  <a:pt x="191" y="521"/>
                </a:cubicBezTo>
                <a:cubicBezTo>
                  <a:pt x="194" y="516"/>
                  <a:pt x="202" y="514"/>
                  <a:pt x="208" y="516"/>
                </a:cubicBezTo>
                <a:cubicBezTo>
                  <a:pt x="232" y="524"/>
                  <a:pt x="257" y="529"/>
                  <a:pt x="283" y="530"/>
                </a:cubicBezTo>
                <a:cubicBezTo>
                  <a:pt x="290" y="530"/>
                  <a:pt x="296" y="535"/>
                  <a:pt x="298" y="541"/>
                </a:cubicBezTo>
                <a:cubicBezTo>
                  <a:pt x="307" y="569"/>
                  <a:pt x="307" y="569"/>
                  <a:pt x="307" y="569"/>
                </a:cubicBezTo>
                <a:cubicBezTo>
                  <a:pt x="308" y="575"/>
                  <a:pt x="315" y="579"/>
                  <a:pt x="321" y="578"/>
                </a:cubicBezTo>
                <a:close/>
                <a:moveTo>
                  <a:pt x="252" y="109"/>
                </a:moveTo>
                <a:cubicBezTo>
                  <a:pt x="351" y="88"/>
                  <a:pt x="449" y="152"/>
                  <a:pt x="469" y="251"/>
                </a:cubicBezTo>
                <a:cubicBezTo>
                  <a:pt x="490" y="351"/>
                  <a:pt x="427" y="448"/>
                  <a:pt x="327" y="469"/>
                </a:cubicBezTo>
                <a:cubicBezTo>
                  <a:pt x="228" y="490"/>
                  <a:pt x="130" y="427"/>
                  <a:pt x="109" y="327"/>
                </a:cubicBezTo>
                <a:cubicBezTo>
                  <a:pt x="89" y="228"/>
                  <a:pt x="152" y="130"/>
                  <a:pt x="252" y="1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8115175" y="3291196"/>
            <a:ext cx="1246175" cy="1251361"/>
          </a:xfrm>
          <a:custGeom>
            <a:avLst/>
            <a:gdLst>
              <a:gd name="T0" fmla="*/ 275 w 480"/>
              <a:gd name="T1" fmla="*/ 456 h 481"/>
              <a:gd name="T2" fmla="*/ 337 w 480"/>
              <a:gd name="T3" fmla="*/ 416 h 481"/>
              <a:gd name="T4" fmla="*/ 372 w 480"/>
              <a:gd name="T5" fmla="*/ 421 h 481"/>
              <a:gd name="T6" fmla="*/ 420 w 480"/>
              <a:gd name="T7" fmla="*/ 400 h 481"/>
              <a:gd name="T8" fmla="*/ 418 w 480"/>
              <a:gd name="T9" fmla="*/ 368 h 481"/>
              <a:gd name="T10" fmla="*/ 433 w 480"/>
              <a:gd name="T11" fmla="*/ 296 h 481"/>
              <a:gd name="T12" fmla="*/ 461 w 480"/>
              <a:gd name="T13" fmla="*/ 275 h 481"/>
              <a:gd name="T14" fmla="*/ 480 w 480"/>
              <a:gd name="T15" fmla="*/ 226 h 481"/>
              <a:gd name="T16" fmla="*/ 456 w 480"/>
              <a:gd name="T17" fmla="*/ 205 h 481"/>
              <a:gd name="T18" fmla="*/ 415 w 480"/>
              <a:gd name="T19" fmla="*/ 143 h 481"/>
              <a:gd name="T20" fmla="*/ 421 w 480"/>
              <a:gd name="T21" fmla="*/ 108 h 481"/>
              <a:gd name="T22" fmla="*/ 400 w 480"/>
              <a:gd name="T23" fmla="*/ 60 h 481"/>
              <a:gd name="T24" fmla="*/ 368 w 480"/>
              <a:gd name="T25" fmla="*/ 62 h 481"/>
              <a:gd name="T26" fmla="*/ 296 w 480"/>
              <a:gd name="T27" fmla="*/ 48 h 481"/>
              <a:gd name="T28" fmla="*/ 275 w 480"/>
              <a:gd name="T29" fmla="*/ 19 h 481"/>
              <a:gd name="T30" fmla="*/ 226 w 480"/>
              <a:gd name="T31" fmla="*/ 0 h 481"/>
              <a:gd name="T32" fmla="*/ 205 w 480"/>
              <a:gd name="T33" fmla="*/ 24 h 481"/>
              <a:gd name="T34" fmla="*/ 143 w 480"/>
              <a:gd name="T35" fmla="*/ 65 h 481"/>
              <a:gd name="T36" fmla="*/ 108 w 480"/>
              <a:gd name="T37" fmla="*/ 59 h 481"/>
              <a:gd name="T38" fmla="*/ 60 w 480"/>
              <a:gd name="T39" fmla="*/ 80 h 481"/>
              <a:gd name="T40" fmla="*/ 62 w 480"/>
              <a:gd name="T41" fmla="*/ 112 h 481"/>
              <a:gd name="T42" fmla="*/ 48 w 480"/>
              <a:gd name="T43" fmla="*/ 185 h 481"/>
              <a:gd name="T44" fmla="*/ 19 w 480"/>
              <a:gd name="T45" fmla="*/ 205 h 481"/>
              <a:gd name="T46" fmla="*/ 0 w 480"/>
              <a:gd name="T47" fmla="*/ 254 h 481"/>
              <a:gd name="T48" fmla="*/ 24 w 480"/>
              <a:gd name="T49" fmla="*/ 276 h 481"/>
              <a:gd name="T50" fmla="*/ 65 w 480"/>
              <a:gd name="T51" fmla="*/ 337 h 481"/>
              <a:gd name="T52" fmla="*/ 59 w 480"/>
              <a:gd name="T53" fmla="*/ 372 h 481"/>
              <a:gd name="T54" fmla="*/ 80 w 480"/>
              <a:gd name="T55" fmla="*/ 420 h 481"/>
              <a:gd name="T56" fmla="*/ 112 w 480"/>
              <a:gd name="T57" fmla="*/ 418 h 481"/>
              <a:gd name="T58" fmla="*/ 184 w 480"/>
              <a:gd name="T59" fmla="*/ 433 h 481"/>
              <a:gd name="T60" fmla="*/ 205 w 480"/>
              <a:gd name="T61" fmla="*/ 462 h 481"/>
              <a:gd name="T62" fmla="*/ 254 w 480"/>
              <a:gd name="T63" fmla="*/ 481 h 481"/>
              <a:gd name="T64" fmla="*/ 125 w 480"/>
              <a:gd name="T65" fmla="*/ 240 h 481"/>
              <a:gd name="T66" fmla="*/ 355 w 480"/>
              <a:gd name="T67" fmla="*/ 240 h 481"/>
              <a:gd name="T68" fmla="*/ 125 w 480"/>
              <a:gd name="T69" fmla="*/ 24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0" h="481">
                <a:moveTo>
                  <a:pt x="275" y="462"/>
                </a:moveTo>
                <a:cubicBezTo>
                  <a:pt x="275" y="456"/>
                  <a:pt x="275" y="456"/>
                  <a:pt x="275" y="456"/>
                </a:cubicBezTo>
                <a:cubicBezTo>
                  <a:pt x="276" y="446"/>
                  <a:pt x="285" y="436"/>
                  <a:pt x="296" y="433"/>
                </a:cubicBezTo>
                <a:cubicBezTo>
                  <a:pt x="310" y="428"/>
                  <a:pt x="324" y="423"/>
                  <a:pt x="337" y="416"/>
                </a:cubicBezTo>
                <a:cubicBezTo>
                  <a:pt x="346" y="410"/>
                  <a:pt x="360" y="411"/>
                  <a:pt x="368" y="418"/>
                </a:cubicBezTo>
                <a:cubicBezTo>
                  <a:pt x="372" y="421"/>
                  <a:pt x="372" y="421"/>
                  <a:pt x="372" y="421"/>
                </a:cubicBezTo>
                <a:cubicBezTo>
                  <a:pt x="380" y="428"/>
                  <a:pt x="393" y="428"/>
                  <a:pt x="400" y="420"/>
                </a:cubicBezTo>
                <a:cubicBezTo>
                  <a:pt x="420" y="400"/>
                  <a:pt x="420" y="400"/>
                  <a:pt x="420" y="400"/>
                </a:cubicBezTo>
                <a:cubicBezTo>
                  <a:pt x="428" y="393"/>
                  <a:pt x="428" y="380"/>
                  <a:pt x="421" y="372"/>
                </a:cubicBezTo>
                <a:cubicBezTo>
                  <a:pt x="418" y="368"/>
                  <a:pt x="418" y="368"/>
                  <a:pt x="418" y="368"/>
                </a:cubicBezTo>
                <a:cubicBezTo>
                  <a:pt x="411" y="360"/>
                  <a:pt x="410" y="346"/>
                  <a:pt x="415" y="337"/>
                </a:cubicBezTo>
                <a:cubicBezTo>
                  <a:pt x="423" y="324"/>
                  <a:pt x="428" y="310"/>
                  <a:pt x="433" y="296"/>
                </a:cubicBezTo>
                <a:cubicBezTo>
                  <a:pt x="435" y="286"/>
                  <a:pt x="445" y="276"/>
                  <a:pt x="456" y="276"/>
                </a:cubicBezTo>
                <a:cubicBezTo>
                  <a:pt x="461" y="275"/>
                  <a:pt x="461" y="275"/>
                  <a:pt x="461" y="275"/>
                </a:cubicBezTo>
                <a:cubicBezTo>
                  <a:pt x="472" y="274"/>
                  <a:pt x="480" y="265"/>
                  <a:pt x="480" y="254"/>
                </a:cubicBezTo>
                <a:cubicBezTo>
                  <a:pt x="480" y="226"/>
                  <a:pt x="480" y="226"/>
                  <a:pt x="480" y="226"/>
                </a:cubicBezTo>
                <a:cubicBezTo>
                  <a:pt x="480" y="215"/>
                  <a:pt x="472" y="206"/>
                  <a:pt x="461" y="205"/>
                </a:cubicBezTo>
                <a:cubicBezTo>
                  <a:pt x="456" y="205"/>
                  <a:pt x="456" y="205"/>
                  <a:pt x="456" y="205"/>
                </a:cubicBezTo>
                <a:cubicBezTo>
                  <a:pt x="445" y="204"/>
                  <a:pt x="435" y="195"/>
                  <a:pt x="433" y="185"/>
                </a:cubicBezTo>
                <a:cubicBezTo>
                  <a:pt x="428" y="170"/>
                  <a:pt x="423" y="156"/>
                  <a:pt x="415" y="143"/>
                </a:cubicBezTo>
                <a:cubicBezTo>
                  <a:pt x="410" y="134"/>
                  <a:pt x="411" y="121"/>
                  <a:pt x="418" y="112"/>
                </a:cubicBezTo>
                <a:cubicBezTo>
                  <a:pt x="421" y="108"/>
                  <a:pt x="421" y="108"/>
                  <a:pt x="421" y="108"/>
                </a:cubicBezTo>
                <a:cubicBezTo>
                  <a:pt x="428" y="100"/>
                  <a:pt x="428" y="88"/>
                  <a:pt x="420" y="80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393" y="53"/>
                  <a:pt x="380" y="52"/>
                  <a:pt x="372" y="59"/>
                </a:cubicBezTo>
                <a:cubicBezTo>
                  <a:pt x="368" y="62"/>
                  <a:pt x="368" y="62"/>
                  <a:pt x="368" y="62"/>
                </a:cubicBezTo>
                <a:cubicBezTo>
                  <a:pt x="360" y="69"/>
                  <a:pt x="346" y="70"/>
                  <a:pt x="337" y="65"/>
                </a:cubicBezTo>
                <a:cubicBezTo>
                  <a:pt x="324" y="58"/>
                  <a:pt x="310" y="52"/>
                  <a:pt x="296" y="48"/>
                </a:cubicBezTo>
                <a:cubicBezTo>
                  <a:pt x="285" y="45"/>
                  <a:pt x="276" y="35"/>
                  <a:pt x="275" y="24"/>
                </a:cubicBezTo>
                <a:cubicBezTo>
                  <a:pt x="275" y="19"/>
                  <a:pt x="275" y="19"/>
                  <a:pt x="275" y="19"/>
                </a:cubicBezTo>
                <a:cubicBezTo>
                  <a:pt x="274" y="8"/>
                  <a:pt x="265" y="0"/>
                  <a:pt x="254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5" y="0"/>
                  <a:pt x="206" y="8"/>
                  <a:pt x="205" y="19"/>
                </a:cubicBezTo>
                <a:cubicBezTo>
                  <a:pt x="205" y="24"/>
                  <a:pt x="205" y="24"/>
                  <a:pt x="205" y="24"/>
                </a:cubicBezTo>
                <a:cubicBezTo>
                  <a:pt x="204" y="35"/>
                  <a:pt x="195" y="45"/>
                  <a:pt x="184" y="48"/>
                </a:cubicBezTo>
                <a:cubicBezTo>
                  <a:pt x="170" y="52"/>
                  <a:pt x="156" y="58"/>
                  <a:pt x="143" y="65"/>
                </a:cubicBezTo>
                <a:cubicBezTo>
                  <a:pt x="134" y="70"/>
                  <a:pt x="120" y="69"/>
                  <a:pt x="112" y="62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0" y="52"/>
                  <a:pt x="88" y="53"/>
                  <a:pt x="80" y="60"/>
                </a:cubicBezTo>
                <a:cubicBezTo>
                  <a:pt x="60" y="80"/>
                  <a:pt x="60" y="80"/>
                  <a:pt x="60" y="80"/>
                </a:cubicBezTo>
                <a:cubicBezTo>
                  <a:pt x="53" y="88"/>
                  <a:pt x="52" y="100"/>
                  <a:pt x="59" y="108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9" y="121"/>
                  <a:pt x="70" y="134"/>
                  <a:pt x="65" y="143"/>
                </a:cubicBezTo>
                <a:cubicBezTo>
                  <a:pt x="57" y="156"/>
                  <a:pt x="52" y="170"/>
                  <a:pt x="48" y="185"/>
                </a:cubicBezTo>
                <a:cubicBezTo>
                  <a:pt x="45" y="195"/>
                  <a:pt x="35" y="204"/>
                  <a:pt x="24" y="205"/>
                </a:cubicBezTo>
                <a:cubicBezTo>
                  <a:pt x="19" y="205"/>
                  <a:pt x="19" y="205"/>
                  <a:pt x="19" y="205"/>
                </a:cubicBezTo>
                <a:cubicBezTo>
                  <a:pt x="8" y="206"/>
                  <a:pt x="0" y="215"/>
                  <a:pt x="0" y="226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65"/>
                  <a:pt x="8" y="274"/>
                  <a:pt x="19" y="275"/>
                </a:cubicBezTo>
                <a:cubicBezTo>
                  <a:pt x="24" y="276"/>
                  <a:pt x="24" y="276"/>
                  <a:pt x="24" y="276"/>
                </a:cubicBezTo>
                <a:cubicBezTo>
                  <a:pt x="35" y="276"/>
                  <a:pt x="45" y="286"/>
                  <a:pt x="48" y="296"/>
                </a:cubicBezTo>
                <a:cubicBezTo>
                  <a:pt x="52" y="310"/>
                  <a:pt x="57" y="324"/>
                  <a:pt x="65" y="337"/>
                </a:cubicBezTo>
                <a:cubicBezTo>
                  <a:pt x="70" y="346"/>
                  <a:pt x="69" y="360"/>
                  <a:pt x="62" y="368"/>
                </a:cubicBezTo>
                <a:cubicBezTo>
                  <a:pt x="59" y="372"/>
                  <a:pt x="59" y="372"/>
                  <a:pt x="59" y="372"/>
                </a:cubicBezTo>
                <a:cubicBezTo>
                  <a:pt x="52" y="380"/>
                  <a:pt x="53" y="393"/>
                  <a:pt x="60" y="400"/>
                </a:cubicBezTo>
                <a:cubicBezTo>
                  <a:pt x="80" y="420"/>
                  <a:pt x="80" y="420"/>
                  <a:pt x="80" y="420"/>
                </a:cubicBezTo>
                <a:cubicBezTo>
                  <a:pt x="88" y="428"/>
                  <a:pt x="100" y="428"/>
                  <a:pt x="108" y="421"/>
                </a:cubicBezTo>
                <a:cubicBezTo>
                  <a:pt x="112" y="418"/>
                  <a:pt x="112" y="418"/>
                  <a:pt x="112" y="418"/>
                </a:cubicBezTo>
                <a:cubicBezTo>
                  <a:pt x="120" y="411"/>
                  <a:pt x="134" y="410"/>
                  <a:pt x="143" y="416"/>
                </a:cubicBezTo>
                <a:cubicBezTo>
                  <a:pt x="156" y="423"/>
                  <a:pt x="170" y="428"/>
                  <a:pt x="184" y="433"/>
                </a:cubicBezTo>
                <a:cubicBezTo>
                  <a:pt x="195" y="436"/>
                  <a:pt x="204" y="446"/>
                  <a:pt x="205" y="456"/>
                </a:cubicBezTo>
                <a:cubicBezTo>
                  <a:pt x="205" y="462"/>
                  <a:pt x="205" y="462"/>
                  <a:pt x="205" y="462"/>
                </a:cubicBezTo>
                <a:cubicBezTo>
                  <a:pt x="206" y="472"/>
                  <a:pt x="215" y="481"/>
                  <a:pt x="226" y="481"/>
                </a:cubicBezTo>
                <a:cubicBezTo>
                  <a:pt x="254" y="481"/>
                  <a:pt x="254" y="481"/>
                  <a:pt x="254" y="481"/>
                </a:cubicBezTo>
                <a:cubicBezTo>
                  <a:pt x="265" y="481"/>
                  <a:pt x="274" y="472"/>
                  <a:pt x="275" y="462"/>
                </a:cubicBezTo>
                <a:close/>
                <a:moveTo>
                  <a:pt x="125" y="240"/>
                </a:moveTo>
                <a:cubicBezTo>
                  <a:pt x="125" y="177"/>
                  <a:pt x="177" y="125"/>
                  <a:pt x="240" y="125"/>
                </a:cubicBezTo>
                <a:cubicBezTo>
                  <a:pt x="304" y="125"/>
                  <a:pt x="355" y="177"/>
                  <a:pt x="355" y="240"/>
                </a:cubicBezTo>
                <a:cubicBezTo>
                  <a:pt x="355" y="304"/>
                  <a:pt x="304" y="355"/>
                  <a:pt x="240" y="355"/>
                </a:cubicBezTo>
                <a:cubicBezTo>
                  <a:pt x="177" y="355"/>
                  <a:pt x="125" y="304"/>
                  <a:pt x="125" y="24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6661521" y="1820685"/>
            <a:ext cx="1946418" cy="1951605"/>
          </a:xfrm>
          <a:custGeom>
            <a:avLst/>
            <a:gdLst>
              <a:gd name="T0" fmla="*/ 416 w 750"/>
              <a:gd name="T1" fmla="*/ 717 h 750"/>
              <a:gd name="T2" fmla="*/ 511 w 750"/>
              <a:gd name="T3" fmla="*/ 692 h 750"/>
              <a:gd name="T4" fmla="*/ 582 w 750"/>
              <a:gd name="T5" fmla="*/ 688 h 750"/>
              <a:gd name="T6" fmla="*/ 587 w 750"/>
              <a:gd name="T7" fmla="*/ 627 h 750"/>
              <a:gd name="T8" fmla="*/ 667 w 750"/>
              <a:gd name="T9" fmla="*/ 588 h 750"/>
              <a:gd name="T10" fmla="*/ 706 w 750"/>
              <a:gd name="T11" fmla="*/ 521 h 750"/>
              <a:gd name="T12" fmla="*/ 700 w 750"/>
              <a:gd name="T13" fmla="*/ 432 h 750"/>
              <a:gd name="T14" fmla="*/ 750 w 750"/>
              <a:gd name="T15" fmla="*/ 397 h 750"/>
              <a:gd name="T16" fmla="*/ 718 w 750"/>
              <a:gd name="T17" fmla="*/ 334 h 750"/>
              <a:gd name="T18" fmla="*/ 692 w 750"/>
              <a:gd name="T19" fmla="*/ 239 h 750"/>
              <a:gd name="T20" fmla="*/ 689 w 750"/>
              <a:gd name="T21" fmla="*/ 168 h 750"/>
              <a:gd name="T22" fmla="*/ 628 w 750"/>
              <a:gd name="T23" fmla="*/ 163 h 750"/>
              <a:gd name="T24" fmla="*/ 589 w 750"/>
              <a:gd name="T25" fmla="*/ 83 h 750"/>
              <a:gd name="T26" fmla="*/ 521 w 750"/>
              <a:gd name="T27" fmla="*/ 44 h 750"/>
              <a:gd name="T28" fmla="*/ 433 w 750"/>
              <a:gd name="T29" fmla="*/ 50 h 750"/>
              <a:gd name="T30" fmla="*/ 397 w 750"/>
              <a:gd name="T31" fmla="*/ 0 h 750"/>
              <a:gd name="T32" fmla="*/ 335 w 750"/>
              <a:gd name="T33" fmla="*/ 32 h 750"/>
              <a:gd name="T34" fmla="*/ 239 w 750"/>
              <a:gd name="T35" fmla="*/ 58 h 750"/>
              <a:gd name="T36" fmla="*/ 169 w 750"/>
              <a:gd name="T37" fmla="*/ 61 h 750"/>
              <a:gd name="T38" fmla="*/ 163 w 750"/>
              <a:gd name="T39" fmla="*/ 122 h 750"/>
              <a:gd name="T40" fmla="*/ 84 w 750"/>
              <a:gd name="T41" fmla="*/ 161 h 750"/>
              <a:gd name="T42" fmla="*/ 45 w 750"/>
              <a:gd name="T43" fmla="*/ 229 h 750"/>
              <a:gd name="T44" fmla="*/ 51 w 750"/>
              <a:gd name="T45" fmla="*/ 317 h 750"/>
              <a:gd name="T46" fmla="*/ 0 w 750"/>
              <a:gd name="T47" fmla="*/ 353 h 750"/>
              <a:gd name="T48" fmla="*/ 33 w 750"/>
              <a:gd name="T49" fmla="*/ 415 h 750"/>
              <a:gd name="T50" fmla="*/ 58 w 750"/>
              <a:gd name="T51" fmla="*/ 511 h 750"/>
              <a:gd name="T52" fmla="*/ 62 w 750"/>
              <a:gd name="T53" fmla="*/ 581 h 750"/>
              <a:gd name="T54" fmla="*/ 123 w 750"/>
              <a:gd name="T55" fmla="*/ 587 h 750"/>
              <a:gd name="T56" fmla="*/ 162 w 750"/>
              <a:gd name="T57" fmla="*/ 666 h 750"/>
              <a:gd name="T58" fmla="*/ 229 w 750"/>
              <a:gd name="T59" fmla="*/ 705 h 750"/>
              <a:gd name="T60" fmla="*/ 318 w 750"/>
              <a:gd name="T61" fmla="*/ 699 h 750"/>
              <a:gd name="T62" fmla="*/ 353 w 750"/>
              <a:gd name="T63" fmla="*/ 750 h 750"/>
              <a:gd name="T64" fmla="*/ 325 w 750"/>
              <a:gd name="T65" fmla="*/ 656 h 750"/>
              <a:gd name="T66" fmla="*/ 217 w 750"/>
              <a:gd name="T67" fmla="*/ 611 h 750"/>
              <a:gd name="T68" fmla="*/ 139 w 750"/>
              <a:gd name="T69" fmla="*/ 533 h 750"/>
              <a:gd name="T70" fmla="*/ 94 w 750"/>
              <a:gd name="T71" fmla="*/ 425 h 750"/>
              <a:gd name="T72" fmla="*/ 94 w 750"/>
              <a:gd name="T73" fmla="*/ 324 h 750"/>
              <a:gd name="T74" fmla="*/ 139 w 750"/>
              <a:gd name="T75" fmla="*/ 217 h 750"/>
              <a:gd name="T76" fmla="*/ 217 w 750"/>
              <a:gd name="T77" fmla="*/ 138 h 750"/>
              <a:gd name="T78" fmla="*/ 325 w 750"/>
              <a:gd name="T79" fmla="*/ 93 h 750"/>
              <a:gd name="T80" fmla="*/ 426 w 750"/>
              <a:gd name="T81" fmla="*/ 93 h 750"/>
              <a:gd name="T82" fmla="*/ 533 w 750"/>
              <a:gd name="T83" fmla="*/ 138 h 750"/>
              <a:gd name="T84" fmla="*/ 612 w 750"/>
              <a:gd name="T85" fmla="*/ 217 h 750"/>
              <a:gd name="T86" fmla="*/ 657 w 750"/>
              <a:gd name="T87" fmla="*/ 324 h 750"/>
              <a:gd name="T88" fmla="*/ 657 w 750"/>
              <a:gd name="T89" fmla="*/ 425 h 750"/>
              <a:gd name="T90" fmla="*/ 612 w 750"/>
              <a:gd name="T91" fmla="*/ 533 h 750"/>
              <a:gd name="T92" fmla="*/ 533 w 750"/>
              <a:gd name="T93" fmla="*/ 611 h 750"/>
              <a:gd name="T94" fmla="*/ 426 w 750"/>
              <a:gd name="T95" fmla="*/ 656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50" h="750">
                <a:moveTo>
                  <a:pt x="397" y="750"/>
                </a:moveTo>
                <a:cubicBezTo>
                  <a:pt x="406" y="750"/>
                  <a:pt x="414" y="743"/>
                  <a:pt x="414" y="734"/>
                </a:cubicBezTo>
                <a:cubicBezTo>
                  <a:pt x="416" y="717"/>
                  <a:pt x="416" y="717"/>
                  <a:pt x="416" y="717"/>
                </a:cubicBezTo>
                <a:cubicBezTo>
                  <a:pt x="417" y="709"/>
                  <a:pt x="424" y="701"/>
                  <a:pt x="433" y="699"/>
                </a:cubicBezTo>
                <a:cubicBezTo>
                  <a:pt x="452" y="696"/>
                  <a:pt x="470" y="691"/>
                  <a:pt x="488" y="684"/>
                </a:cubicBezTo>
                <a:cubicBezTo>
                  <a:pt x="496" y="681"/>
                  <a:pt x="507" y="684"/>
                  <a:pt x="511" y="692"/>
                </a:cubicBezTo>
                <a:cubicBezTo>
                  <a:pt x="521" y="705"/>
                  <a:pt x="521" y="705"/>
                  <a:pt x="521" y="705"/>
                </a:cubicBezTo>
                <a:cubicBezTo>
                  <a:pt x="526" y="712"/>
                  <a:pt x="536" y="715"/>
                  <a:pt x="544" y="710"/>
                </a:cubicBezTo>
                <a:cubicBezTo>
                  <a:pt x="582" y="688"/>
                  <a:pt x="582" y="688"/>
                  <a:pt x="582" y="688"/>
                </a:cubicBezTo>
                <a:cubicBezTo>
                  <a:pt x="589" y="684"/>
                  <a:pt x="592" y="674"/>
                  <a:pt x="589" y="666"/>
                </a:cubicBezTo>
                <a:cubicBezTo>
                  <a:pt x="582" y="651"/>
                  <a:pt x="582" y="651"/>
                  <a:pt x="582" y="651"/>
                </a:cubicBezTo>
                <a:cubicBezTo>
                  <a:pt x="578" y="643"/>
                  <a:pt x="581" y="633"/>
                  <a:pt x="587" y="627"/>
                </a:cubicBezTo>
                <a:cubicBezTo>
                  <a:pt x="602" y="615"/>
                  <a:pt x="615" y="601"/>
                  <a:pt x="628" y="587"/>
                </a:cubicBezTo>
                <a:cubicBezTo>
                  <a:pt x="633" y="580"/>
                  <a:pt x="644" y="577"/>
                  <a:pt x="652" y="581"/>
                </a:cubicBezTo>
                <a:cubicBezTo>
                  <a:pt x="667" y="588"/>
                  <a:pt x="667" y="588"/>
                  <a:pt x="667" y="588"/>
                </a:cubicBezTo>
                <a:cubicBezTo>
                  <a:pt x="675" y="592"/>
                  <a:pt x="685" y="589"/>
                  <a:pt x="689" y="581"/>
                </a:cubicBezTo>
                <a:cubicBezTo>
                  <a:pt x="711" y="543"/>
                  <a:pt x="711" y="543"/>
                  <a:pt x="711" y="543"/>
                </a:cubicBezTo>
                <a:cubicBezTo>
                  <a:pt x="715" y="536"/>
                  <a:pt x="713" y="525"/>
                  <a:pt x="706" y="521"/>
                </a:cubicBezTo>
                <a:cubicBezTo>
                  <a:pt x="692" y="511"/>
                  <a:pt x="692" y="511"/>
                  <a:pt x="692" y="511"/>
                </a:cubicBezTo>
                <a:cubicBezTo>
                  <a:pt x="685" y="506"/>
                  <a:pt x="682" y="495"/>
                  <a:pt x="685" y="487"/>
                </a:cubicBezTo>
                <a:cubicBezTo>
                  <a:pt x="691" y="470"/>
                  <a:pt x="696" y="451"/>
                  <a:pt x="700" y="432"/>
                </a:cubicBezTo>
                <a:cubicBezTo>
                  <a:pt x="701" y="424"/>
                  <a:pt x="709" y="416"/>
                  <a:pt x="718" y="415"/>
                </a:cubicBezTo>
                <a:cubicBezTo>
                  <a:pt x="735" y="414"/>
                  <a:pt x="735" y="414"/>
                  <a:pt x="735" y="414"/>
                </a:cubicBezTo>
                <a:cubicBezTo>
                  <a:pt x="743" y="413"/>
                  <a:pt x="750" y="405"/>
                  <a:pt x="750" y="397"/>
                </a:cubicBezTo>
                <a:cubicBezTo>
                  <a:pt x="750" y="353"/>
                  <a:pt x="750" y="353"/>
                  <a:pt x="750" y="353"/>
                </a:cubicBezTo>
                <a:cubicBezTo>
                  <a:pt x="750" y="344"/>
                  <a:pt x="743" y="336"/>
                  <a:pt x="735" y="336"/>
                </a:cubicBezTo>
                <a:cubicBezTo>
                  <a:pt x="718" y="334"/>
                  <a:pt x="718" y="334"/>
                  <a:pt x="718" y="334"/>
                </a:cubicBezTo>
                <a:cubicBezTo>
                  <a:pt x="709" y="333"/>
                  <a:pt x="701" y="326"/>
                  <a:pt x="700" y="317"/>
                </a:cubicBezTo>
                <a:cubicBezTo>
                  <a:pt x="696" y="298"/>
                  <a:pt x="691" y="280"/>
                  <a:pt x="685" y="262"/>
                </a:cubicBezTo>
                <a:cubicBezTo>
                  <a:pt x="682" y="254"/>
                  <a:pt x="685" y="243"/>
                  <a:pt x="692" y="239"/>
                </a:cubicBezTo>
                <a:cubicBezTo>
                  <a:pt x="706" y="229"/>
                  <a:pt x="706" y="229"/>
                  <a:pt x="706" y="229"/>
                </a:cubicBezTo>
                <a:cubicBezTo>
                  <a:pt x="713" y="224"/>
                  <a:pt x="715" y="214"/>
                  <a:pt x="711" y="206"/>
                </a:cubicBezTo>
                <a:cubicBezTo>
                  <a:pt x="689" y="168"/>
                  <a:pt x="689" y="168"/>
                  <a:pt x="689" y="168"/>
                </a:cubicBezTo>
                <a:cubicBezTo>
                  <a:pt x="685" y="161"/>
                  <a:pt x="675" y="158"/>
                  <a:pt x="667" y="161"/>
                </a:cubicBezTo>
                <a:cubicBezTo>
                  <a:pt x="652" y="168"/>
                  <a:pt x="652" y="168"/>
                  <a:pt x="652" y="168"/>
                </a:cubicBezTo>
                <a:cubicBezTo>
                  <a:pt x="644" y="172"/>
                  <a:pt x="633" y="169"/>
                  <a:pt x="628" y="163"/>
                </a:cubicBezTo>
                <a:cubicBezTo>
                  <a:pt x="615" y="148"/>
                  <a:pt x="602" y="135"/>
                  <a:pt x="587" y="122"/>
                </a:cubicBezTo>
                <a:cubicBezTo>
                  <a:pt x="581" y="117"/>
                  <a:pt x="578" y="106"/>
                  <a:pt x="582" y="98"/>
                </a:cubicBezTo>
                <a:cubicBezTo>
                  <a:pt x="589" y="83"/>
                  <a:pt x="589" y="83"/>
                  <a:pt x="589" y="83"/>
                </a:cubicBezTo>
                <a:cubicBezTo>
                  <a:pt x="592" y="75"/>
                  <a:pt x="589" y="65"/>
                  <a:pt x="582" y="61"/>
                </a:cubicBezTo>
                <a:cubicBezTo>
                  <a:pt x="544" y="39"/>
                  <a:pt x="544" y="39"/>
                  <a:pt x="544" y="39"/>
                </a:cubicBezTo>
                <a:cubicBezTo>
                  <a:pt x="536" y="35"/>
                  <a:pt x="526" y="37"/>
                  <a:pt x="521" y="44"/>
                </a:cubicBezTo>
                <a:cubicBezTo>
                  <a:pt x="511" y="58"/>
                  <a:pt x="511" y="58"/>
                  <a:pt x="511" y="58"/>
                </a:cubicBezTo>
                <a:cubicBezTo>
                  <a:pt x="507" y="65"/>
                  <a:pt x="496" y="68"/>
                  <a:pt x="488" y="65"/>
                </a:cubicBezTo>
                <a:cubicBezTo>
                  <a:pt x="470" y="59"/>
                  <a:pt x="452" y="54"/>
                  <a:pt x="433" y="50"/>
                </a:cubicBezTo>
                <a:cubicBezTo>
                  <a:pt x="424" y="49"/>
                  <a:pt x="417" y="41"/>
                  <a:pt x="416" y="32"/>
                </a:cubicBezTo>
                <a:cubicBezTo>
                  <a:pt x="414" y="15"/>
                  <a:pt x="414" y="15"/>
                  <a:pt x="414" y="15"/>
                </a:cubicBezTo>
                <a:cubicBezTo>
                  <a:pt x="414" y="7"/>
                  <a:pt x="406" y="0"/>
                  <a:pt x="397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45" y="0"/>
                  <a:pt x="337" y="7"/>
                  <a:pt x="336" y="15"/>
                </a:cubicBezTo>
                <a:cubicBezTo>
                  <a:pt x="335" y="32"/>
                  <a:pt x="335" y="32"/>
                  <a:pt x="335" y="32"/>
                </a:cubicBezTo>
                <a:cubicBezTo>
                  <a:pt x="334" y="41"/>
                  <a:pt x="326" y="49"/>
                  <a:pt x="318" y="50"/>
                </a:cubicBezTo>
                <a:cubicBezTo>
                  <a:pt x="299" y="54"/>
                  <a:pt x="280" y="59"/>
                  <a:pt x="263" y="65"/>
                </a:cubicBezTo>
                <a:cubicBezTo>
                  <a:pt x="255" y="68"/>
                  <a:pt x="244" y="65"/>
                  <a:pt x="239" y="58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225" y="37"/>
                  <a:pt x="214" y="35"/>
                  <a:pt x="207" y="39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1" y="65"/>
                  <a:pt x="158" y="75"/>
                  <a:pt x="162" y="83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73" y="106"/>
                  <a:pt x="170" y="117"/>
                  <a:pt x="163" y="122"/>
                </a:cubicBezTo>
                <a:cubicBezTo>
                  <a:pt x="149" y="135"/>
                  <a:pt x="135" y="148"/>
                  <a:pt x="123" y="163"/>
                </a:cubicBezTo>
                <a:cubicBezTo>
                  <a:pt x="117" y="169"/>
                  <a:pt x="107" y="172"/>
                  <a:pt x="99" y="168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76" y="158"/>
                  <a:pt x="66" y="161"/>
                  <a:pt x="62" y="168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35" y="214"/>
                  <a:pt x="38" y="224"/>
                  <a:pt x="45" y="229"/>
                </a:cubicBezTo>
                <a:cubicBezTo>
                  <a:pt x="58" y="238"/>
                  <a:pt x="58" y="238"/>
                  <a:pt x="58" y="238"/>
                </a:cubicBezTo>
                <a:cubicBezTo>
                  <a:pt x="66" y="243"/>
                  <a:pt x="69" y="254"/>
                  <a:pt x="66" y="262"/>
                </a:cubicBezTo>
                <a:cubicBezTo>
                  <a:pt x="59" y="280"/>
                  <a:pt x="54" y="298"/>
                  <a:pt x="51" y="317"/>
                </a:cubicBezTo>
                <a:cubicBezTo>
                  <a:pt x="49" y="326"/>
                  <a:pt x="41" y="333"/>
                  <a:pt x="33" y="334"/>
                </a:cubicBezTo>
                <a:cubicBezTo>
                  <a:pt x="16" y="336"/>
                  <a:pt x="16" y="336"/>
                  <a:pt x="16" y="336"/>
                </a:cubicBezTo>
                <a:cubicBezTo>
                  <a:pt x="7" y="336"/>
                  <a:pt x="0" y="344"/>
                  <a:pt x="0" y="35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05"/>
                  <a:pt x="7" y="413"/>
                  <a:pt x="16" y="414"/>
                </a:cubicBezTo>
                <a:cubicBezTo>
                  <a:pt x="33" y="415"/>
                  <a:pt x="33" y="415"/>
                  <a:pt x="33" y="415"/>
                </a:cubicBezTo>
                <a:cubicBezTo>
                  <a:pt x="41" y="416"/>
                  <a:pt x="49" y="424"/>
                  <a:pt x="51" y="432"/>
                </a:cubicBezTo>
                <a:cubicBezTo>
                  <a:pt x="54" y="451"/>
                  <a:pt x="59" y="470"/>
                  <a:pt x="66" y="487"/>
                </a:cubicBezTo>
                <a:cubicBezTo>
                  <a:pt x="69" y="495"/>
                  <a:pt x="66" y="506"/>
                  <a:pt x="58" y="511"/>
                </a:cubicBezTo>
                <a:cubicBezTo>
                  <a:pt x="45" y="520"/>
                  <a:pt x="45" y="520"/>
                  <a:pt x="45" y="520"/>
                </a:cubicBezTo>
                <a:cubicBezTo>
                  <a:pt x="38" y="525"/>
                  <a:pt x="35" y="536"/>
                  <a:pt x="40" y="543"/>
                </a:cubicBezTo>
                <a:cubicBezTo>
                  <a:pt x="62" y="581"/>
                  <a:pt x="62" y="581"/>
                  <a:pt x="62" y="581"/>
                </a:cubicBezTo>
                <a:cubicBezTo>
                  <a:pt x="66" y="589"/>
                  <a:pt x="76" y="592"/>
                  <a:pt x="84" y="588"/>
                </a:cubicBezTo>
                <a:cubicBezTo>
                  <a:pt x="99" y="581"/>
                  <a:pt x="99" y="581"/>
                  <a:pt x="99" y="581"/>
                </a:cubicBezTo>
                <a:cubicBezTo>
                  <a:pt x="107" y="577"/>
                  <a:pt x="117" y="580"/>
                  <a:pt x="123" y="587"/>
                </a:cubicBezTo>
                <a:cubicBezTo>
                  <a:pt x="135" y="601"/>
                  <a:pt x="149" y="615"/>
                  <a:pt x="163" y="627"/>
                </a:cubicBezTo>
                <a:cubicBezTo>
                  <a:pt x="170" y="633"/>
                  <a:pt x="173" y="643"/>
                  <a:pt x="169" y="651"/>
                </a:cubicBezTo>
                <a:cubicBezTo>
                  <a:pt x="162" y="666"/>
                  <a:pt x="162" y="666"/>
                  <a:pt x="162" y="666"/>
                </a:cubicBezTo>
                <a:cubicBezTo>
                  <a:pt x="158" y="674"/>
                  <a:pt x="161" y="684"/>
                  <a:pt x="169" y="688"/>
                </a:cubicBezTo>
                <a:cubicBezTo>
                  <a:pt x="207" y="710"/>
                  <a:pt x="207" y="710"/>
                  <a:pt x="207" y="710"/>
                </a:cubicBezTo>
                <a:cubicBezTo>
                  <a:pt x="214" y="715"/>
                  <a:pt x="225" y="712"/>
                  <a:pt x="229" y="705"/>
                </a:cubicBezTo>
                <a:cubicBezTo>
                  <a:pt x="239" y="692"/>
                  <a:pt x="239" y="692"/>
                  <a:pt x="239" y="692"/>
                </a:cubicBezTo>
                <a:cubicBezTo>
                  <a:pt x="244" y="684"/>
                  <a:pt x="255" y="681"/>
                  <a:pt x="263" y="684"/>
                </a:cubicBezTo>
                <a:cubicBezTo>
                  <a:pt x="280" y="691"/>
                  <a:pt x="299" y="696"/>
                  <a:pt x="318" y="699"/>
                </a:cubicBezTo>
                <a:cubicBezTo>
                  <a:pt x="326" y="701"/>
                  <a:pt x="334" y="709"/>
                  <a:pt x="335" y="717"/>
                </a:cubicBezTo>
                <a:cubicBezTo>
                  <a:pt x="336" y="734"/>
                  <a:pt x="336" y="734"/>
                  <a:pt x="336" y="734"/>
                </a:cubicBezTo>
                <a:cubicBezTo>
                  <a:pt x="337" y="743"/>
                  <a:pt x="345" y="750"/>
                  <a:pt x="353" y="750"/>
                </a:cubicBezTo>
                <a:lnTo>
                  <a:pt x="397" y="750"/>
                </a:lnTo>
                <a:close/>
                <a:moveTo>
                  <a:pt x="356" y="659"/>
                </a:moveTo>
                <a:cubicBezTo>
                  <a:pt x="347" y="659"/>
                  <a:pt x="333" y="658"/>
                  <a:pt x="325" y="656"/>
                </a:cubicBezTo>
                <a:cubicBezTo>
                  <a:pt x="309" y="653"/>
                  <a:pt x="293" y="649"/>
                  <a:pt x="278" y="644"/>
                </a:cubicBezTo>
                <a:cubicBezTo>
                  <a:pt x="270" y="641"/>
                  <a:pt x="257" y="634"/>
                  <a:pt x="250" y="630"/>
                </a:cubicBezTo>
                <a:cubicBezTo>
                  <a:pt x="217" y="611"/>
                  <a:pt x="217" y="611"/>
                  <a:pt x="217" y="611"/>
                </a:cubicBezTo>
                <a:cubicBezTo>
                  <a:pt x="210" y="607"/>
                  <a:pt x="198" y="599"/>
                  <a:pt x="192" y="594"/>
                </a:cubicBezTo>
                <a:cubicBezTo>
                  <a:pt x="179" y="583"/>
                  <a:pt x="167" y="571"/>
                  <a:pt x="156" y="558"/>
                </a:cubicBezTo>
                <a:cubicBezTo>
                  <a:pt x="151" y="552"/>
                  <a:pt x="143" y="540"/>
                  <a:pt x="139" y="533"/>
                </a:cubicBezTo>
                <a:cubicBezTo>
                  <a:pt x="120" y="500"/>
                  <a:pt x="120" y="500"/>
                  <a:pt x="120" y="500"/>
                </a:cubicBezTo>
                <a:cubicBezTo>
                  <a:pt x="115" y="493"/>
                  <a:pt x="109" y="480"/>
                  <a:pt x="106" y="472"/>
                </a:cubicBezTo>
                <a:cubicBezTo>
                  <a:pt x="101" y="457"/>
                  <a:pt x="97" y="441"/>
                  <a:pt x="94" y="425"/>
                </a:cubicBezTo>
                <a:cubicBezTo>
                  <a:pt x="92" y="417"/>
                  <a:pt x="91" y="403"/>
                  <a:pt x="91" y="394"/>
                </a:cubicBezTo>
                <a:cubicBezTo>
                  <a:pt x="91" y="355"/>
                  <a:pt x="91" y="355"/>
                  <a:pt x="91" y="355"/>
                </a:cubicBezTo>
                <a:cubicBezTo>
                  <a:pt x="91" y="346"/>
                  <a:pt x="92" y="332"/>
                  <a:pt x="94" y="324"/>
                </a:cubicBezTo>
                <a:cubicBezTo>
                  <a:pt x="96" y="308"/>
                  <a:pt x="101" y="293"/>
                  <a:pt x="106" y="278"/>
                </a:cubicBezTo>
                <a:cubicBezTo>
                  <a:pt x="109" y="269"/>
                  <a:pt x="115" y="257"/>
                  <a:pt x="120" y="249"/>
                </a:cubicBezTo>
                <a:cubicBezTo>
                  <a:pt x="139" y="217"/>
                  <a:pt x="139" y="217"/>
                  <a:pt x="139" y="217"/>
                </a:cubicBezTo>
                <a:cubicBezTo>
                  <a:pt x="143" y="209"/>
                  <a:pt x="151" y="198"/>
                  <a:pt x="156" y="191"/>
                </a:cubicBezTo>
                <a:cubicBezTo>
                  <a:pt x="167" y="178"/>
                  <a:pt x="179" y="166"/>
                  <a:pt x="191" y="156"/>
                </a:cubicBezTo>
                <a:cubicBezTo>
                  <a:pt x="198" y="150"/>
                  <a:pt x="210" y="142"/>
                  <a:pt x="217" y="138"/>
                </a:cubicBezTo>
                <a:cubicBezTo>
                  <a:pt x="250" y="119"/>
                  <a:pt x="250" y="119"/>
                  <a:pt x="250" y="119"/>
                </a:cubicBezTo>
                <a:cubicBezTo>
                  <a:pt x="257" y="115"/>
                  <a:pt x="270" y="109"/>
                  <a:pt x="278" y="106"/>
                </a:cubicBezTo>
                <a:cubicBezTo>
                  <a:pt x="293" y="100"/>
                  <a:pt x="309" y="96"/>
                  <a:pt x="325" y="93"/>
                </a:cubicBezTo>
                <a:cubicBezTo>
                  <a:pt x="333" y="92"/>
                  <a:pt x="347" y="91"/>
                  <a:pt x="356" y="91"/>
                </a:cubicBezTo>
                <a:cubicBezTo>
                  <a:pt x="395" y="91"/>
                  <a:pt x="395" y="91"/>
                  <a:pt x="395" y="91"/>
                </a:cubicBezTo>
                <a:cubicBezTo>
                  <a:pt x="403" y="91"/>
                  <a:pt x="417" y="91"/>
                  <a:pt x="426" y="93"/>
                </a:cubicBezTo>
                <a:cubicBezTo>
                  <a:pt x="442" y="96"/>
                  <a:pt x="457" y="100"/>
                  <a:pt x="472" y="106"/>
                </a:cubicBezTo>
                <a:cubicBezTo>
                  <a:pt x="481" y="108"/>
                  <a:pt x="493" y="115"/>
                  <a:pt x="501" y="119"/>
                </a:cubicBezTo>
                <a:cubicBezTo>
                  <a:pt x="533" y="138"/>
                  <a:pt x="533" y="138"/>
                  <a:pt x="533" y="138"/>
                </a:cubicBezTo>
                <a:cubicBezTo>
                  <a:pt x="541" y="142"/>
                  <a:pt x="552" y="150"/>
                  <a:pt x="559" y="155"/>
                </a:cubicBezTo>
                <a:cubicBezTo>
                  <a:pt x="572" y="166"/>
                  <a:pt x="584" y="178"/>
                  <a:pt x="594" y="191"/>
                </a:cubicBezTo>
                <a:cubicBezTo>
                  <a:pt x="600" y="198"/>
                  <a:pt x="608" y="209"/>
                  <a:pt x="612" y="217"/>
                </a:cubicBezTo>
                <a:cubicBezTo>
                  <a:pt x="631" y="249"/>
                  <a:pt x="631" y="249"/>
                  <a:pt x="631" y="249"/>
                </a:cubicBezTo>
                <a:cubicBezTo>
                  <a:pt x="635" y="257"/>
                  <a:pt x="642" y="269"/>
                  <a:pt x="645" y="278"/>
                </a:cubicBezTo>
                <a:cubicBezTo>
                  <a:pt x="650" y="293"/>
                  <a:pt x="654" y="308"/>
                  <a:pt x="657" y="324"/>
                </a:cubicBezTo>
                <a:cubicBezTo>
                  <a:pt x="659" y="333"/>
                  <a:pt x="659" y="347"/>
                  <a:pt x="659" y="355"/>
                </a:cubicBezTo>
                <a:cubicBezTo>
                  <a:pt x="659" y="394"/>
                  <a:pt x="659" y="394"/>
                  <a:pt x="659" y="394"/>
                </a:cubicBezTo>
                <a:cubicBezTo>
                  <a:pt x="659" y="403"/>
                  <a:pt x="659" y="417"/>
                  <a:pt x="657" y="425"/>
                </a:cubicBezTo>
                <a:cubicBezTo>
                  <a:pt x="654" y="441"/>
                  <a:pt x="650" y="457"/>
                  <a:pt x="644" y="472"/>
                </a:cubicBezTo>
                <a:cubicBezTo>
                  <a:pt x="642" y="480"/>
                  <a:pt x="635" y="493"/>
                  <a:pt x="631" y="500"/>
                </a:cubicBezTo>
                <a:cubicBezTo>
                  <a:pt x="612" y="533"/>
                  <a:pt x="612" y="533"/>
                  <a:pt x="612" y="533"/>
                </a:cubicBezTo>
                <a:cubicBezTo>
                  <a:pt x="608" y="540"/>
                  <a:pt x="600" y="552"/>
                  <a:pt x="594" y="558"/>
                </a:cubicBezTo>
                <a:cubicBezTo>
                  <a:pt x="584" y="571"/>
                  <a:pt x="572" y="583"/>
                  <a:pt x="559" y="594"/>
                </a:cubicBezTo>
                <a:cubicBezTo>
                  <a:pt x="552" y="599"/>
                  <a:pt x="541" y="607"/>
                  <a:pt x="533" y="611"/>
                </a:cubicBezTo>
                <a:cubicBezTo>
                  <a:pt x="501" y="630"/>
                  <a:pt x="501" y="630"/>
                  <a:pt x="501" y="630"/>
                </a:cubicBezTo>
                <a:cubicBezTo>
                  <a:pt x="493" y="635"/>
                  <a:pt x="481" y="641"/>
                  <a:pt x="473" y="644"/>
                </a:cubicBezTo>
                <a:cubicBezTo>
                  <a:pt x="458" y="649"/>
                  <a:pt x="442" y="653"/>
                  <a:pt x="426" y="656"/>
                </a:cubicBezTo>
                <a:cubicBezTo>
                  <a:pt x="417" y="658"/>
                  <a:pt x="403" y="659"/>
                  <a:pt x="395" y="659"/>
                </a:cubicBezTo>
                <a:lnTo>
                  <a:pt x="356" y="65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5847163" y="3332692"/>
            <a:ext cx="1464028" cy="1467918"/>
          </a:xfrm>
          <a:custGeom>
            <a:avLst/>
            <a:gdLst>
              <a:gd name="T0" fmla="*/ 393 w 564"/>
              <a:gd name="T1" fmla="*/ 546 h 564"/>
              <a:gd name="T2" fmla="*/ 395 w 564"/>
              <a:gd name="T3" fmla="*/ 503 h 564"/>
              <a:gd name="T4" fmla="*/ 461 w 564"/>
              <a:gd name="T5" fmla="*/ 438 h 564"/>
              <a:gd name="T6" fmla="*/ 505 w 564"/>
              <a:gd name="T7" fmla="*/ 445 h 564"/>
              <a:gd name="T8" fmla="*/ 547 w 564"/>
              <a:gd name="T9" fmla="*/ 390 h 564"/>
              <a:gd name="T10" fmla="*/ 518 w 564"/>
              <a:gd name="T11" fmla="*/ 358 h 564"/>
              <a:gd name="T12" fmla="*/ 518 w 564"/>
              <a:gd name="T13" fmla="*/ 266 h 564"/>
              <a:gd name="T14" fmla="*/ 555 w 564"/>
              <a:gd name="T15" fmla="*/ 240 h 564"/>
              <a:gd name="T16" fmla="*/ 545 w 564"/>
              <a:gd name="T17" fmla="*/ 171 h 564"/>
              <a:gd name="T18" fmla="*/ 502 w 564"/>
              <a:gd name="T19" fmla="*/ 169 h 564"/>
              <a:gd name="T20" fmla="*/ 438 w 564"/>
              <a:gd name="T21" fmla="*/ 104 h 564"/>
              <a:gd name="T22" fmla="*/ 445 w 564"/>
              <a:gd name="T23" fmla="*/ 59 h 564"/>
              <a:gd name="T24" fmla="*/ 389 w 564"/>
              <a:gd name="T25" fmla="*/ 17 h 564"/>
              <a:gd name="T26" fmla="*/ 358 w 564"/>
              <a:gd name="T27" fmla="*/ 46 h 564"/>
              <a:gd name="T28" fmla="*/ 266 w 564"/>
              <a:gd name="T29" fmla="*/ 46 h 564"/>
              <a:gd name="T30" fmla="*/ 239 w 564"/>
              <a:gd name="T31" fmla="*/ 9 h 564"/>
              <a:gd name="T32" fmla="*/ 171 w 564"/>
              <a:gd name="T33" fmla="*/ 19 h 564"/>
              <a:gd name="T34" fmla="*/ 169 w 564"/>
              <a:gd name="T35" fmla="*/ 62 h 564"/>
              <a:gd name="T36" fmla="*/ 103 w 564"/>
              <a:gd name="T37" fmla="*/ 126 h 564"/>
              <a:gd name="T38" fmla="*/ 59 w 564"/>
              <a:gd name="T39" fmla="*/ 119 h 564"/>
              <a:gd name="T40" fmla="*/ 17 w 564"/>
              <a:gd name="T41" fmla="*/ 175 h 564"/>
              <a:gd name="T42" fmla="*/ 46 w 564"/>
              <a:gd name="T43" fmla="*/ 207 h 564"/>
              <a:gd name="T44" fmla="*/ 45 w 564"/>
              <a:gd name="T45" fmla="*/ 298 h 564"/>
              <a:gd name="T46" fmla="*/ 9 w 564"/>
              <a:gd name="T47" fmla="*/ 325 h 564"/>
              <a:gd name="T48" fmla="*/ 19 w 564"/>
              <a:gd name="T49" fmla="*/ 394 h 564"/>
              <a:gd name="T50" fmla="*/ 61 w 564"/>
              <a:gd name="T51" fmla="*/ 396 h 564"/>
              <a:gd name="T52" fmla="*/ 126 w 564"/>
              <a:gd name="T53" fmla="*/ 461 h 564"/>
              <a:gd name="T54" fmla="*/ 119 w 564"/>
              <a:gd name="T55" fmla="*/ 505 h 564"/>
              <a:gd name="T56" fmla="*/ 174 w 564"/>
              <a:gd name="T57" fmla="*/ 547 h 564"/>
              <a:gd name="T58" fmla="*/ 206 w 564"/>
              <a:gd name="T59" fmla="*/ 518 h 564"/>
              <a:gd name="T60" fmla="*/ 298 w 564"/>
              <a:gd name="T61" fmla="*/ 519 h 564"/>
              <a:gd name="T62" fmla="*/ 324 w 564"/>
              <a:gd name="T63" fmla="*/ 555 h 564"/>
              <a:gd name="T64" fmla="*/ 228 w 564"/>
              <a:gd name="T65" fmla="*/ 109 h 564"/>
              <a:gd name="T66" fmla="*/ 336 w 564"/>
              <a:gd name="T67" fmla="*/ 455 h 564"/>
              <a:gd name="T68" fmla="*/ 228 w 564"/>
              <a:gd name="T69" fmla="*/ 109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4" h="564">
                <a:moveTo>
                  <a:pt x="340" y="562"/>
                </a:moveTo>
                <a:cubicBezTo>
                  <a:pt x="393" y="546"/>
                  <a:pt x="393" y="546"/>
                  <a:pt x="393" y="546"/>
                </a:cubicBezTo>
                <a:cubicBezTo>
                  <a:pt x="399" y="544"/>
                  <a:pt x="403" y="537"/>
                  <a:pt x="402" y="531"/>
                </a:cubicBezTo>
                <a:cubicBezTo>
                  <a:pt x="395" y="503"/>
                  <a:pt x="395" y="503"/>
                  <a:pt x="395" y="503"/>
                </a:cubicBezTo>
                <a:cubicBezTo>
                  <a:pt x="394" y="497"/>
                  <a:pt x="397" y="489"/>
                  <a:pt x="403" y="486"/>
                </a:cubicBezTo>
                <a:cubicBezTo>
                  <a:pt x="425" y="473"/>
                  <a:pt x="444" y="457"/>
                  <a:pt x="461" y="438"/>
                </a:cubicBezTo>
                <a:cubicBezTo>
                  <a:pt x="465" y="433"/>
                  <a:pt x="472" y="431"/>
                  <a:pt x="478" y="434"/>
                </a:cubicBezTo>
                <a:cubicBezTo>
                  <a:pt x="505" y="445"/>
                  <a:pt x="505" y="445"/>
                  <a:pt x="505" y="445"/>
                </a:cubicBezTo>
                <a:cubicBezTo>
                  <a:pt x="511" y="448"/>
                  <a:pt x="518" y="445"/>
                  <a:pt x="521" y="440"/>
                </a:cubicBezTo>
                <a:cubicBezTo>
                  <a:pt x="547" y="390"/>
                  <a:pt x="547" y="390"/>
                  <a:pt x="547" y="390"/>
                </a:cubicBezTo>
                <a:cubicBezTo>
                  <a:pt x="550" y="384"/>
                  <a:pt x="548" y="377"/>
                  <a:pt x="543" y="374"/>
                </a:cubicBezTo>
                <a:cubicBezTo>
                  <a:pt x="518" y="358"/>
                  <a:pt x="518" y="358"/>
                  <a:pt x="518" y="358"/>
                </a:cubicBezTo>
                <a:cubicBezTo>
                  <a:pt x="513" y="355"/>
                  <a:pt x="510" y="347"/>
                  <a:pt x="512" y="341"/>
                </a:cubicBezTo>
                <a:cubicBezTo>
                  <a:pt x="518" y="317"/>
                  <a:pt x="520" y="292"/>
                  <a:pt x="518" y="266"/>
                </a:cubicBezTo>
                <a:cubicBezTo>
                  <a:pt x="518" y="260"/>
                  <a:pt x="522" y="253"/>
                  <a:pt x="528" y="251"/>
                </a:cubicBezTo>
                <a:cubicBezTo>
                  <a:pt x="555" y="240"/>
                  <a:pt x="555" y="240"/>
                  <a:pt x="555" y="240"/>
                </a:cubicBezTo>
                <a:cubicBezTo>
                  <a:pt x="561" y="237"/>
                  <a:pt x="564" y="231"/>
                  <a:pt x="562" y="225"/>
                </a:cubicBezTo>
                <a:cubicBezTo>
                  <a:pt x="545" y="171"/>
                  <a:pt x="545" y="171"/>
                  <a:pt x="545" y="171"/>
                </a:cubicBezTo>
                <a:cubicBezTo>
                  <a:pt x="543" y="165"/>
                  <a:pt x="537" y="161"/>
                  <a:pt x="531" y="163"/>
                </a:cubicBezTo>
                <a:cubicBezTo>
                  <a:pt x="502" y="169"/>
                  <a:pt x="502" y="169"/>
                  <a:pt x="502" y="169"/>
                </a:cubicBezTo>
                <a:cubicBezTo>
                  <a:pt x="496" y="170"/>
                  <a:pt x="489" y="167"/>
                  <a:pt x="486" y="162"/>
                </a:cubicBezTo>
                <a:cubicBezTo>
                  <a:pt x="473" y="140"/>
                  <a:pt x="457" y="120"/>
                  <a:pt x="438" y="104"/>
                </a:cubicBezTo>
                <a:cubicBezTo>
                  <a:pt x="433" y="100"/>
                  <a:pt x="431" y="92"/>
                  <a:pt x="433" y="86"/>
                </a:cubicBezTo>
                <a:cubicBezTo>
                  <a:pt x="445" y="59"/>
                  <a:pt x="445" y="59"/>
                  <a:pt x="445" y="59"/>
                </a:cubicBezTo>
                <a:cubicBezTo>
                  <a:pt x="447" y="54"/>
                  <a:pt x="445" y="47"/>
                  <a:pt x="439" y="44"/>
                </a:cubicBezTo>
                <a:cubicBezTo>
                  <a:pt x="389" y="17"/>
                  <a:pt x="389" y="17"/>
                  <a:pt x="389" y="17"/>
                </a:cubicBezTo>
                <a:cubicBezTo>
                  <a:pt x="384" y="15"/>
                  <a:pt x="377" y="16"/>
                  <a:pt x="373" y="22"/>
                </a:cubicBezTo>
                <a:cubicBezTo>
                  <a:pt x="358" y="46"/>
                  <a:pt x="358" y="46"/>
                  <a:pt x="358" y="46"/>
                </a:cubicBezTo>
                <a:cubicBezTo>
                  <a:pt x="354" y="52"/>
                  <a:pt x="347" y="54"/>
                  <a:pt x="341" y="53"/>
                </a:cubicBezTo>
                <a:cubicBezTo>
                  <a:pt x="317" y="46"/>
                  <a:pt x="291" y="44"/>
                  <a:pt x="266" y="46"/>
                </a:cubicBezTo>
                <a:cubicBezTo>
                  <a:pt x="260" y="46"/>
                  <a:pt x="253" y="42"/>
                  <a:pt x="250" y="36"/>
                </a:cubicBezTo>
                <a:cubicBezTo>
                  <a:pt x="239" y="9"/>
                  <a:pt x="239" y="9"/>
                  <a:pt x="239" y="9"/>
                </a:cubicBezTo>
                <a:cubicBezTo>
                  <a:pt x="237" y="4"/>
                  <a:pt x="230" y="0"/>
                  <a:pt x="224" y="2"/>
                </a:cubicBezTo>
                <a:cubicBezTo>
                  <a:pt x="171" y="19"/>
                  <a:pt x="171" y="19"/>
                  <a:pt x="171" y="19"/>
                </a:cubicBezTo>
                <a:cubicBezTo>
                  <a:pt x="165" y="21"/>
                  <a:pt x="161" y="27"/>
                  <a:pt x="162" y="33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70" y="68"/>
                  <a:pt x="167" y="75"/>
                  <a:pt x="161" y="78"/>
                </a:cubicBezTo>
                <a:cubicBezTo>
                  <a:pt x="139" y="91"/>
                  <a:pt x="120" y="108"/>
                  <a:pt x="103" y="126"/>
                </a:cubicBezTo>
                <a:cubicBezTo>
                  <a:pt x="99" y="131"/>
                  <a:pt x="91" y="133"/>
                  <a:pt x="86" y="131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53" y="117"/>
                  <a:pt x="46" y="120"/>
                  <a:pt x="43" y="12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4" y="180"/>
                  <a:pt x="16" y="188"/>
                  <a:pt x="21" y="191"/>
                </a:cubicBezTo>
                <a:cubicBezTo>
                  <a:pt x="46" y="207"/>
                  <a:pt x="46" y="207"/>
                  <a:pt x="46" y="207"/>
                </a:cubicBezTo>
                <a:cubicBezTo>
                  <a:pt x="51" y="210"/>
                  <a:pt x="54" y="217"/>
                  <a:pt x="52" y="223"/>
                </a:cubicBezTo>
                <a:cubicBezTo>
                  <a:pt x="46" y="248"/>
                  <a:pt x="44" y="273"/>
                  <a:pt x="45" y="298"/>
                </a:cubicBezTo>
                <a:cubicBezTo>
                  <a:pt x="46" y="305"/>
                  <a:pt x="42" y="312"/>
                  <a:pt x="36" y="314"/>
                </a:cubicBezTo>
                <a:cubicBezTo>
                  <a:pt x="9" y="325"/>
                  <a:pt x="9" y="325"/>
                  <a:pt x="9" y="325"/>
                </a:cubicBezTo>
                <a:cubicBezTo>
                  <a:pt x="3" y="327"/>
                  <a:pt x="0" y="334"/>
                  <a:pt x="2" y="340"/>
                </a:cubicBezTo>
                <a:cubicBezTo>
                  <a:pt x="19" y="394"/>
                  <a:pt x="19" y="394"/>
                  <a:pt x="19" y="394"/>
                </a:cubicBezTo>
                <a:cubicBezTo>
                  <a:pt x="20" y="400"/>
                  <a:pt x="27" y="403"/>
                  <a:pt x="33" y="402"/>
                </a:cubicBezTo>
                <a:cubicBezTo>
                  <a:pt x="61" y="396"/>
                  <a:pt x="61" y="396"/>
                  <a:pt x="61" y="396"/>
                </a:cubicBezTo>
                <a:cubicBezTo>
                  <a:pt x="68" y="394"/>
                  <a:pt x="75" y="398"/>
                  <a:pt x="78" y="403"/>
                </a:cubicBezTo>
                <a:cubicBezTo>
                  <a:pt x="91" y="425"/>
                  <a:pt x="107" y="445"/>
                  <a:pt x="126" y="461"/>
                </a:cubicBezTo>
                <a:cubicBezTo>
                  <a:pt x="131" y="465"/>
                  <a:pt x="133" y="473"/>
                  <a:pt x="130" y="479"/>
                </a:cubicBezTo>
                <a:cubicBezTo>
                  <a:pt x="119" y="505"/>
                  <a:pt x="119" y="505"/>
                  <a:pt x="119" y="505"/>
                </a:cubicBezTo>
                <a:cubicBezTo>
                  <a:pt x="117" y="511"/>
                  <a:pt x="119" y="518"/>
                  <a:pt x="125" y="521"/>
                </a:cubicBezTo>
                <a:cubicBezTo>
                  <a:pt x="174" y="547"/>
                  <a:pt x="174" y="547"/>
                  <a:pt x="174" y="547"/>
                </a:cubicBezTo>
                <a:cubicBezTo>
                  <a:pt x="180" y="550"/>
                  <a:pt x="187" y="548"/>
                  <a:pt x="191" y="543"/>
                </a:cubicBezTo>
                <a:cubicBezTo>
                  <a:pt x="206" y="518"/>
                  <a:pt x="206" y="518"/>
                  <a:pt x="206" y="518"/>
                </a:cubicBezTo>
                <a:cubicBezTo>
                  <a:pt x="210" y="513"/>
                  <a:pt x="217" y="510"/>
                  <a:pt x="223" y="512"/>
                </a:cubicBezTo>
                <a:cubicBezTo>
                  <a:pt x="247" y="518"/>
                  <a:pt x="272" y="521"/>
                  <a:pt x="298" y="519"/>
                </a:cubicBezTo>
                <a:cubicBezTo>
                  <a:pt x="304" y="518"/>
                  <a:pt x="311" y="522"/>
                  <a:pt x="314" y="528"/>
                </a:cubicBezTo>
                <a:cubicBezTo>
                  <a:pt x="324" y="555"/>
                  <a:pt x="324" y="555"/>
                  <a:pt x="324" y="555"/>
                </a:cubicBezTo>
                <a:cubicBezTo>
                  <a:pt x="327" y="561"/>
                  <a:pt x="334" y="564"/>
                  <a:pt x="340" y="562"/>
                </a:cubicBezTo>
                <a:close/>
                <a:moveTo>
                  <a:pt x="228" y="109"/>
                </a:moveTo>
                <a:cubicBezTo>
                  <a:pt x="324" y="80"/>
                  <a:pt x="425" y="133"/>
                  <a:pt x="455" y="229"/>
                </a:cubicBezTo>
                <a:cubicBezTo>
                  <a:pt x="485" y="324"/>
                  <a:pt x="431" y="426"/>
                  <a:pt x="336" y="455"/>
                </a:cubicBezTo>
                <a:cubicBezTo>
                  <a:pt x="240" y="485"/>
                  <a:pt x="138" y="432"/>
                  <a:pt x="109" y="336"/>
                </a:cubicBezTo>
                <a:cubicBezTo>
                  <a:pt x="79" y="241"/>
                  <a:pt x="133" y="139"/>
                  <a:pt x="228" y="1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3714013" y="2060584"/>
            <a:ext cx="2379532" cy="2386015"/>
          </a:xfrm>
          <a:custGeom>
            <a:avLst/>
            <a:gdLst>
              <a:gd name="T0" fmla="*/ 430 w 917"/>
              <a:gd name="T1" fmla="*/ 900 h 917"/>
              <a:gd name="T2" fmla="*/ 459 w 917"/>
              <a:gd name="T3" fmla="*/ 862 h 917"/>
              <a:gd name="T4" fmla="*/ 556 w 917"/>
              <a:gd name="T5" fmla="*/ 869 h 917"/>
              <a:gd name="T6" fmla="*/ 591 w 917"/>
              <a:gd name="T7" fmla="*/ 899 h 917"/>
              <a:gd name="T8" fmla="*/ 655 w 917"/>
              <a:gd name="T9" fmla="*/ 855 h 917"/>
              <a:gd name="T10" fmla="*/ 661 w 917"/>
              <a:gd name="T11" fmla="*/ 807 h 917"/>
              <a:gd name="T12" fmla="*/ 748 w 917"/>
              <a:gd name="T13" fmla="*/ 766 h 917"/>
              <a:gd name="T14" fmla="*/ 793 w 917"/>
              <a:gd name="T15" fmla="*/ 774 h 917"/>
              <a:gd name="T16" fmla="*/ 827 w 917"/>
              <a:gd name="T17" fmla="*/ 704 h 917"/>
              <a:gd name="T18" fmla="*/ 808 w 917"/>
              <a:gd name="T19" fmla="*/ 660 h 917"/>
              <a:gd name="T20" fmla="*/ 863 w 917"/>
              <a:gd name="T21" fmla="*/ 580 h 917"/>
              <a:gd name="T22" fmla="*/ 906 w 917"/>
              <a:gd name="T23" fmla="*/ 564 h 917"/>
              <a:gd name="T24" fmla="*/ 900 w 917"/>
              <a:gd name="T25" fmla="*/ 487 h 917"/>
              <a:gd name="T26" fmla="*/ 862 w 917"/>
              <a:gd name="T27" fmla="*/ 458 h 917"/>
              <a:gd name="T28" fmla="*/ 869 w 917"/>
              <a:gd name="T29" fmla="*/ 361 h 917"/>
              <a:gd name="T30" fmla="*/ 899 w 917"/>
              <a:gd name="T31" fmla="*/ 326 h 917"/>
              <a:gd name="T32" fmla="*/ 855 w 917"/>
              <a:gd name="T33" fmla="*/ 262 h 917"/>
              <a:gd name="T34" fmla="*/ 808 w 917"/>
              <a:gd name="T35" fmla="*/ 256 h 917"/>
              <a:gd name="T36" fmla="*/ 766 w 917"/>
              <a:gd name="T37" fmla="*/ 169 h 917"/>
              <a:gd name="T38" fmla="*/ 774 w 917"/>
              <a:gd name="T39" fmla="*/ 124 h 917"/>
              <a:gd name="T40" fmla="*/ 704 w 917"/>
              <a:gd name="T41" fmla="*/ 90 h 917"/>
              <a:gd name="T42" fmla="*/ 660 w 917"/>
              <a:gd name="T43" fmla="*/ 109 h 917"/>
              <a:gd name="T44" fmla="*/ 580 w 917"/>
              <a:gd name="T45" fmla="*/ 54 h 917"/>
              <a:gd name="T46" fmla="*/ 564 w 917"/>
              <a:gd name="T47" fmla="*/ 11 h 917"/>
              <a:gd name="T48" fmla="*/ 487 w 917"/>
              <a:gd name="T49" fmla="*/ 17 h 917"/>
              <a:gd name="T50" fmla="*/ 458 w 917"/>
              <a:gd name="T51" fmla="*/ 55 h 917"/>
              <a:gd name="T52" fmla="*/ 361 w 917"/>
              <a:gd name="T53" fmla="*/ 47 h 917"/>
              <a:gd name="T54" fmla="*/ 326 w 917"/>
              <a:gd name="T55" fmla="*/ 18 h 917"/>
              <a:gd name="T56" fmla="*/ 263 w 917"/>
              <a:gd name="T57" fmla="*/ 62 h 917"/>
              <a:gd name="T58" fmla="*/ 256 w 917"/>
              <a:gd name="T59" fmla="*/ 109 h 917"/>
              <a:gd name="T60" fmla="*/ 169 w 917"/>
              <a:gd name="T61" fmla="*/ 151 h 917"/>
              <a:gd name="T62" fmla="*/ 124 w 917"/>
              <a:gd name="T63" fmla="*/ 143 h 917"/>
              <a:gd name="T64" fmla="*/ 90 w 917"/>
              <a:gd name="T65" fmla="*/ 213 h 917"/>
              <a:gd name="T66" fmla="*/ 109 w 917"/>
              <a:gd name="T67" fmla="*/ 257 h 917"/>
              <a:gd name="T68" fmla="*/ 54 w 917"/>
              <a:gd name="T69" fmla="*/ 337 h 917"/>
              <a:gd name="T70" fmla="*/ 11 w 917"/>
              <a:gd name="T71" fmla="*/ 353 h 917"/>
              <a:gd name="T72" fmla="*/ 17 w 917"/>
              <a:gd name="T73" fmla="*/ 430 h 917"/>
              <a:gd name="T74" fmla="*/ 55 w 917"/>
              <a:gd name="T75" fmla="*/ 459 h 917"/>
              <a:gd name="T76" fmla="*/ 47 w 917"/>
              <a:gd name="T77" fmla="*/ 556 h 917"/>
              <a:gd name="T78" fmla="*/ 18 w 917"/>
              <a:gd name="T79" fmla="*/ 591 h 917"/>
              <a:gd name="T80" fmla="*/ 62 w 917"/>
              <a:gd name="T81" fmla="*/ 654 h 917"/>
              <a:gd name="T82" fmla="*/ 109 w 917"/>
              <a:gd name="T83" fmla="*/ 661 h 917"/>
              <a:gd name="T84" fmla="*/ 151 w 917"/>
              <a:gd name="T85" fmla="*/ 748 h 917"/>
              <a:gd name="T86" fmla="*/ 143 w 917"/>
              <a:gd name="T87" fmla="*/ 793 h 917"/>
              <a:gd name="T88" fmla="*/ 213 w 917"/>
              <a:gd name="T89" fmla="*/ 827 h 917"/>
              <a:gd name="T90" fmla="*/ 257 w 917"/>
              <a:gd name="T91" fmla="*/ 808 h 917"/>
              <a:gd name="T92" fmla="*/ 337 w 917"/>
              <a:gd name="T93" fmla="*/ 863 h 917"/>
              <a:gd name="T94" fmla="*/ 353 w 917"/>
              <a:gd name="T95" fmla="*/ 906 h 917"/>
              <a:gd name="T96" fmla="*/ 195 w 917"/>
              <a:gd name="T97" fmla="*/ 411 h 917"/>
              <a:gd name="T98" fmla="*/ 722 w 917"/>
              <a:gd name="T99" fmla="*/ 504 h 917"/>
              <a:gd name="T100" fmla="*/ 195 w 917"/>
              <a:gd name="T101" fmla="*/ 411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17" h="917">
                <a:moveTo>
                  <a:pt x="406" y="915"/>
                </a:moveTo>
                <a:cubicBezTo>
                  <a:pt x="416" y="917"/>
                  <a:pt x="427" y="910"/>
                  <a:pt x="430" y="900"/>
                </a:cubicBezTo>
                <a:cubicBezTo>
                  <a:pt x="435" y="880"/>
                  <a:pt x="435" y="880"/>
                  <a:pt x="435" y="880"/>
                </a:cubicBezTo>
                <a:cubicBezTo>
                  <a:pt x="438" y="870"/>
                  <a:pt x="449" y="862"/>
                  <a:pt x="459" y="862"/>
                </a:cubicBezTo>
                <a:cubicBezTo>
                  <a:pt x="483" y="862"/>
                  <a:pt x="506" y="860"/>
                  <a:pt x="529" y="856"/>
                </a:cubicBezTo>
                <a:cubicBezTo>
                  <a:pt x="539" y="854"/>
                  <a:pt x="551" y="860"/>
                  <a:pt x="556" y="869"/>
                </a:cubicBezTo>
                <a:cubicBezTo>
                  <a:pt x="565" y="888"/>
                  <a:pt x="565" y="888"/>
                  <a:pt x="565" y="888"/>
                </a:cubicBezTo>
                <a:cubicBezTo>
                  <a:pt x="569" y="898"/>
                  <a:pt x="581" y="903"/>
                  <a:pt x="591" y="899"/>
                </a:cubicBezTo>
                <a:cubicBezTo>
                  <a:pt x="642" y="880"/>
                  <a:pt x="642" y="880"/>
                  <a:pt x="642" y="880"/>
                </a:cubicBezTo>
                <a:cubicBezTo>
                  <a:pt x="651" y="877"/>
                  <a:pt x="657" y="866"/>
                  <a:pt x="655" y="855"/>
                </a:cubicBezTo>
                <a:cubicBezTo>
                  <a:pt x="649" y="835"/>
                  <a:pt x="649" y="835"/>
                  <a:pt x="649" y="835"/>
                </a:cubicBezTo>
                <a:cubicBezTo>
                  <a:pt x="646" y="825"/>
                  <a:pt x="652" y="813"/>
                  <a:pt x="661" y="807"/>
                </a:cubicBezTo>
                <a:cubicBezTo>
                  <a:pt x="681" y="796"/>
                  <a:pt x="700" y="782"/>
                  <a:pt x="718" y="767"/>
                </a:cubicBezTo>
                <a:cubicBezTo>
                  <a:pt x="726" y="760"/>
                  <a:pt x="740" y="759"/>
                  <a:pt x="748" y="766"/>
                </a:cubicBezTo>
                <a:cubicBezTo>
                  <a:pt x="765" y="777"/>
                  <a:pt x="765" y="777"/>
                  <a:pt x="765" y="777"/>
                </a:cubicBezTo>
                <a:cubicBezTo>
                  <a:pt x="774" y="784"/>
                  <a:pt x="787" y="782"/>
                  <a:pt x="793" y="774"/>
                </a:cubicBezTo>
                <a:cubicBezTo>
                  <a:pt x="828" y="732"/>
                  <a:pt x="828" y="732"/>
                  <a:pt x="828" y="732"/>
                </a:cubicBezTo>
                <a:cubicBezTo>
                  <a:pt x="835" y="724"/>
                  <a:pt x="834" y="712"/>
                  <a:pt x="827" y="704"/>
                </a:cubicBezTo>
                <a:cubicBezTo>
                  <a:pt x="812" y="690"/>
                  <a:pt x="812" y="690"/>
                  <a:pt x="812" y="690"/>
                </a:cubicBezTo>
                <a:cubicBezTo>
                  <a:pt x="804" y="682"/>
                  <a:pt x="803" y="669"/>
                  <a:pt x="808" y="660"/>
                </a:cubicBezTo>
                <a:cubicBezTo>
                  <a:pt x="820" y="640"/>
                  <a:pt x="830" y="618"/>
                  <a:pt x="838" y="596"/>
                </a:cubicBezTo>
                <a:cubicBezTo>
                  <a:pt x="841" y="586"/>
                  <a:pt x="852" y="579"/>
                  <a:pt x="863" y="580"/>
                </a:cubicBezTo>
                <a:cubicBezTo>
                  <a:pt x="884" y="581"/>
                  <a:pt x="884" y="581"/>
                  <a:pt x="884" y="581"/>
                </a:cubicBezTo>
                <a:cubicBezTo>
                  <a:pt x="894" y="582"/>
                  <a:pt x="904" y="575"/>
                  <a:pt x="906" y="564"/>
                </a:cubicBezTo>
                <a:cubicBezTo>
                  <a:pt x="915" y="511"/>
                  <a:pt x="915" y="511"/>
                  <a:pt x="915" y="511"/>
                </a:cubicBezTo>
                <a:cubicBezTo>
                  <a:pt x="917" y="500"/>
                  <a:pt x="910" y="490"/>
                  <a:pt x="900" y="487"/>
                </a:cubicBezTo>
                <a:cubicBezTo>
                  <a:pt x="880" y="482"/>
                  <a:pt x="880" y="482"/>
                  <a:pt x="880" y="482"/>
                </a:cubicBezTo>
                <a:cubicBezTo>
                  <a:pt x="870" y="479"/>
                  <a:pt x="862" y="468"/>
                  <a:pt x="862" y="458"/>
                </a:cubicBezTo>
                <a:cubicBezTo>
                  <a:pt x="862" y="434"/>
                  <a:pt x="860" y="411"/>
                  <a:pt x="856" y="388"/>
                </a:cubicBezTo>
                <a:cubicBezTo>
                  <a:pt x="854" y="377"/>
                  <a:pt x="860" y="365"/>
                  <a:pt x="869" y="361"/>
                </a:cubicBezTo>
                <a:cubicBezTo>
                  <a:pt x="888" y="352"/>
                  <a:pt x="888" y="352"/>
                  <a:pt x="888" y="352"/>
                </a:cubicBezTo>
                <a:cubicBezTo>
                  <a:pt x="898" y="348"/>
                  <a:pt x="903" y="336"/>
                  <a:pt x="899" y="326"/>
                </a:cubicBezTo>
                <a:cubicBezTo>
                  <a:pt x="880" y="275"/>
                  <a:pt x="880" y="275"/>
                  <a:pt x="880" y="275"/>
                </a:cubicBezTo>
                <a:cubicBezTo>
                  <a:pt x="877" y="265"/>
                  <a:pt x="866" y="260"/>
                  <a:pt x="855" y="262"/>
                </a:cubicBezTo>
                <a:cubicBezTo>
                  <a:pt x="835" y="268"/>
                  <a:pt x="835" y="268"/>
                  <a:pt x="835" y="268"/>
                </a:cubicBezTo>
                <a:cubicBezTo>
                  <a:pt x="825" y="271"/>
                  <a:pt x="813" y="265"/>
                  <a:pt x="808" y="256"/>
                </a:cubicBezTo>
                <a:cubicBezTo>
                  <a:pt x="796" y="236"/>
                  <a:pt x="782" y="217"/>
                  <a:pt x="767" y="199"/>
                </a:cubicBezTo>
                <a:cubicBezTo>
                  <a:pt x="760" y="191"/>
                  <a:pt x="760" y="177"/>
                  <a:pt x="766" y="169"/>
                </a:cubicBezTo>
                <a:cubicBezTo>
                  <a:pt x="778" y="152"/>
                  <a:pt x="778" y="152"/>
                  <a:pt x="778" y="152"/>
                </a:cubicBezTo>
                <a:cubicBezTo>
                  <a:pt x="784" y="143"/>
                  <a:pt x="782" y="130"/>
                  <a:pt x="774" y="124"/>
                </a:cubicBezTo>
                <a:cubicBezTo>
                  <a:pt x="732" y="89"/>
                  <a:pt x="732" y="89"/>
                  <a:pt x="732" y="89"/>
                </a:cubicBezTo>
                <a:cubicBezTo>
                  <a:pt x="724" y="82"/>
                  <a:pt x="712" y="83"/>
                  <a:pt x="704" y="90"/>
                </a:cubicBezTo>
                <a:cubicBezTo>
                  <a:pt x="690" y="105"/>
                  <a:pt x="690" y="105"/>
                  <a:pt x="690" y="105"/>
                </a:cubicBezTo>
                <a:cubicBezTo>
                  <a:pt x="682" y="112"/>
                  <a:pt x="669" y="114"/>
                  <a:pt x="660" y="109"/>
                </a:cubicBezTo>
                <a:cubicBezTo>
                  <a:pt x="640" y="97"/>
                  <a:pt x="618" y="87"/>
                  <a:pt x="596" y="79"/>
                </a:cubicBezTo>
                <a:cubicBezTo>
                  <a:pt x="586" y="75"/>
                  <a:pt x="579" y="64"/>
                  <a:pt x="580" y="54"/>
                </a:cubicBezTo>
                <a:cubicBezTo>
                  <a:pt x="581" y="33"/>
                  <a:pt x="581" y="33"/>
                  <a:pt x="581" y="33"/>
                </a:cubicBezTo>
                <a:cubicBezTo>
                  <a:pt x="582" y="23"/>
                  <a:pt x="575" y="13"/>
                  <a:pt x="564" y="11"/>
                </a:cubicBezTo>
                <a:cubicBezTo>
                  <a:pt x="511" y="1"/>
                  <a:pt x="511" y="1"/>
                  <a:pt x="511" y="1"/>
                </a:cubicBezTo>
                <a:cubicBezTo>
                  <a:pt x="501" y="0"/>
                  <a:pt x="490" y="6"/>
                  <a:pt x="487" y="17"/>
                </a:cubicBezTo>
                <a:cubicBezTo>
                  <a:pt x="482" y="37"/>
                  <a:pt x="482" y="37"/>
                  <a:pt x="482" y="37"/>
                </a:cubicBezTo>
                <a:cubicBezTo>
                  <a:pt x="479" y="47"/>
                  <a:pt x="468" y="55"/>
                  <a:pt x="458" y="55"/>
                </a:cubicBezTo>
                <a:cubicBezTo>
                  <a:pt x="434" y="55"/>
                  <a:pt x="411" y="57"/>
                  <a:pt x="388" y="61"/>
                </a:cubicBezTo>
                <a:cubicBezTo>
                  <a:pt x="378" y="63"/>
                  <a:pt x="366" y="57"/>
                  <a:pt x="361" y="47"/>
                </a:cubicBezTo>
                <a:cubicBezTo>
                  <a:pt x="352" y="29"/>
                  <a:pt x="352" y="29"/>
                  <a:pt x="352" y="29"/>
                </a:cubicBezTo>
                <a:cubicBezTo>
                  <a:pt x="348" y="19"/>
                  <a:pt x="336" y="14"/>
                  <a:pt x="326" y="18"/>
                </a:cubicBezTo>
                <a:cubicBezTo>
                  <a:pt x="276" y="36"/>
                  <a:pt x="276" y="36"/>
                  <a:pt x="276" y="36"/>
                </a:cubicBezTo>
                <a:cubicBezTo>
                  <a:pt x="266" y="40"/>
                  <a:pt x="260" y="51"/>
                  <a:pt x="263" y="62"/>
                </a:cubicBezTo>
                <a:cubicBezTo>
                  <a:pt x="268" y="82"/>
                  <a:pt x="268" y="82"/>
                  <a:pt x="268" y="82"/>
                </a:cubicBezTo>
                <a:cubicBezTo>
                  <a:pt x="271" y="92"/>
                  <a:pt x="265" y="104"/>
                  <a:pt x="256" y="109"/>
                </a:cubicBezTo>
                <a:cubicBezTo>
                  <a:pt x="236" y="121"/>
                  <a:pt x="217" y="135"/>
                  <a:pt x="199" y="150"/>
                </a:cubicBezTo>
                <a:cubicBezTo>
                  <a:pt x="191" y="156"/>
                  <a:pt x="177" y="157"/>
                  <a:pt x="169" y="151"/>
                </a:cubicBezTo>
                <a:cubicBezTo>
                  <a:pt x="152" y="139"/>
                  <a:pt x="152" y="139"/>
                  <a:pt x="152" y="139"/>
                </a:cubicBezTo>
                <a:cubicBezTo>
                  <a:pt x="143" y="133"/>
                  <a:pt x="130" y="135"/>
                  <a:pt x="124" y="143"/>
                </a:cubicBezTo>
                <a:cubicBezTo>
                  <a:pt x="89" y="184"/>
                  <a:pt x="89" y="184"/>
                  <a:pt x="89" y="184"/>
                </a:cubicBezTo>
                <a:cubicBezTo>
                  <a:pt x="82" y="193"/>
                  <a:pt x="83" y="205"/>
                  <a:pt x="90" y="213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35"/>
                  <a:pt x="114" y="248"/>
                  <a:pt x="109" y="257"/>
                </a:cubicBezTo>
                <a:cubicBezTo>
                  <a:pt x="97" y="277"/>
                  <a:pt x="87" y="299"/>
                  <a:pt x="79" y="321"/>
                </a:cubicBezTo>
                <a:cubicBezTo>
                  <a:pt x="75" y="331"/>
                  <a:pt x="64" y="338"/>
                  <a:pt x="54" y="337"/>
                </a:cubicBezTo>
                <a:cubicBezTo>
                  <a:pt x="33" y="335"/>
                  <a:pt x="33" y="335"/>
                  <a:pt x="33" y="335"/>
                </a:cubicBezTo>
                <a:cubicBezTo>
                  <a:pt x="23" y="335"/>
                  <a:pt x="13" y="342"/>
                  <a:pt x="11" y="353"/>
                </a:cubicBezTo>
                <a:cubicBezTo>
                  <a:pt x="2" y="406"/>
                  <a:pt x="2" y="406"/>
                  <a:pt x="2" y="406"/>
                </a:cubicBezTo>
                <a:cubicBezTo>
                  <a:pt x="0" y="416"/>
                  <a:pt x="7" y="427"/>
                  <a:pt x="17" y="430"/>
                </a:cubicBezTo>
                <a:cubicBezTo>
                  <a:pt x="37" y="435"/>
                  <a:pt x="37" y="435"/>
                  <a:pt x="37" y="435"/>
                </a:cubicBezTo>
                <a:cubicBezTo>
                  <a:pt x="47" y="438"/>
                  <a:pt x="55" y="449"/>
                  <a:pt x="55" y="459"/>
                </a:cubicBezTo>
                <a:cubicBezTo>
                  <a:pt x="55" y="483"/>
                  <a:pt x="57" y="506"/>
                  <a:pt x="61" y="529"/>
                </a:cubicBezTo>
                <a:cubicBezTo>
                  <a:pt x="63" y="539"/>
                  <a:pt x="57" y="551"/>
                  <a:pt x="47" y="556"/>
                </a:cubicBezTo>
                <a:cubicBezTo>
                  <a:pt x="29" y="565"/>
                  <a:pt x="29" y="565"/>
                  <a:pt x="29" y="565"/>
                </a:cubicBezTo>
                <a:cubicBezTo>
                  <a:pt x="19" y="569"/>
                  <a:pt x="14" y="581"/>
                  <a:pt x="18" y="591"/>
                </a:cubicBezTo>
                <a:cubicBezTo>
                  <a:pt x="37" y="641"/>
                  <a:pt x="37" y="641"/>
                  <a:pt x="37" y="641"/>
                </a:cubicBezTo>
                <a:cubicBezTo>
                  <a:pt x="40" y="651"/>
                  <a:pt x="51" y="657"/>
                  <a:pt x="62" y="654"/>
                </a:cubicBezTo>
                <a:cubicBezTo>
                  <a:pt x="82" y="649"/>
                  <a:pt x="82" y="649"/>
                  <a:pt x="82" y="649"/>
                </a:cubicBezTo>
                <a:cubicBezTo>
                  <a:pt x="92" y="646"/>
                  <a:pt x="104" y="652"/>
                  <a:pt x="109" y="661"/>
                </a:cubicBezTo>
                <a:cubicBezTo>
                  <a:pt x="121" y="681"/>
                  <a:pt x="135" y="700"/>
                  <a:pt x="150" y="718"/>
                </a:cubicBezTo>
                <a:cubicBezTo>
                  <a:pt x="156" y="726"/>
                  <a:pt x="157" y="740"/>
                  <a:pt x="151" y="748"/>
                </a:cubicBezTo>
                <a:cubicBezTo>
                  <a:pt x="139" y="765"/>
                  <a:pt x="139" y="765"/>
                  <a:pt x="139" y="765"/>
                </a:cubicBezTo>
                <a:cubicBezTo>
                  <a:pt x="133" y="774"/>
                  <a:pt x="135" y="786"/>
                  <a:pt x="143" y="793"/>
                </a:cubicBezTo>
                <a:cubicBezTo>
                  <a:pt x="185" y="828"/>
                  <a:pt x="185" y="828"/>
                  <a:pt x="185" y="828"/>
                </a:cubicBezTo>
                <a:cubicBezTo>
                  <a:pt x="193" y="835"/>
                  <a:pt x="205" y="834"/>
                  <a:pt x="213" y="827"/>
                </a:cubicBezTo>
                <a:cubicBezTo>
                  <a:pt x="227" y="812"/>
                  <a:pt x="227" y="812"/>
                  <a:pt x="227" y="812"/>
                </a:cubicBezTo>
                <a:cubicBezTo>
                  <a:pt x="235" y="804"/>
                  <a:pt x="248" y="803"/>
                  <a:pt x="257" y="808"/>
                </a:cubicBezTo>
                <a:cubicBezTo>
                  <a:pt x="277" y="820"/>
                  <a:pt x="299" y="830"/>
                  <a:pt x="321" y="838"/>
                </a:cubicBezTo>
                <a:cubicBezTo>
                  <a:pt x="331" y="841"/>
                  <a:pt x="338" y="852"/>
                  <a:pt x="337" y="863"/>
                </a:cubicBezTo>
                <a:cubicBezTo>
                  <a:pt x="336" y="884"/>
                  <a:pt x="336" y="884"/>
                  <a:pt x="336" y="884"/>
                </a:cubicBezTo>
                <a:cubicBezTo>
                  <a:pt x="335" y="894"/>
                  <a:pt x="342" y="904"/>
                  <a:pt x="353" y="906"/>
                </a:cubicBezTo>
                <a:lnTo>
                  <a:pt x="406" y="915"/>
                </a:lnTo>
                <a:close/>
                <a:moveTo>
                  <a:pt x="195" y="411"/>
                </a:moveTo>
                <a:cubicBezTo>
                  <a:pt x="221" y="266"/>
                  <a:pt x="359" y="169"/>
                  <a:pt x="505" y="194"/>
                </a:cubicBezTo>
                <a:cubicBezTo>
                  <a:pt x="650" y="219"/>
                  <a:pt x="748" y="358"/>
                  <a:pt x="722" y="504"/>
                </a:cubicBezTo>
                <a:cubicBezTo>
                  <a:pt x="697" y="649"/>
                  <a:pt x="558" y="747"/>
                  <a:pt x="413" y="721"/>
                </a:cubicBezTo>
                <a:cubicBezTo>
                  <a:pt x="267" y="696"/>
                  <a:pt x="170" y="557"/>
                  <a:pt x="195" y="4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/>
          <p:cNvSpPr>
            <a:spLocks noChangeArrowheads="1"/>
          </p:cNvSpPr>
          <p:nvPr/>
        </p:nvSpPr>
        <p:spPr bwMode="auto">
          <a:xfrm>
            <a:off x="7078775" y="2239752"/>
            <a:ext cx="1111910" cy="111347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4347824" y="2696856"/>
            <a:ext cx="1111910" cy="11134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5"/>
          <p:cNvSpPr>
            <a:spLocks noEditPoints="1"/>
          </p:cNvSpPr>
          <p:nvPr/>
        </p:nvSpPr>
        <p:spPr bwMode="auto">
          <a:xfrm>
            <a:off x="10742384" y="1971108"/>
            <a:ext cx="1640555" cy="1646221"/>
          </a:xfrm>
          <a:custGeom>
            <a:avLst/>
            <a:gdLst>
              <a:gd name="T0" fmla="*/ 377 w 579"/>
              <a:gd name="T1" fmla="*/ 566 h 579"/>
              <a:gd name="T2" fmla="*/ 383 w 579"/>
              <a:gd name="T3" fmla="*/ 523 h 579"/>
              <a:gd name="T4" fmla="*/ 455 w 579"/>
              <a:gd name="T5" fmla="*/ 464 h 579"/>
              <a:gd name="T6" fmla="*/ 499 w 579"/>
              <a:gd name="T7" fmla="*/ 475 h 579"/>
              <a:gd name="T8" fmla="*/ 547 w 579"/>
              <a:gd name="T9" fmla="*/ 423 h 579"/>
              <a:gd name="T10" fmla="*/ 521 w 579"/>
              <a:gd name="T11" fmla="*/ 388 h 579"/>
              <a:gd name="T12" fmla="*/ 530 w 579"/>
              <a:gd name="T13" fmla="*/ 296 h 579"/>
              <a:gd name="T14" fmla="*/ 569 w 579"/>
              <a:gd name="T15" fmla="*/ 272 h 579"/>
              <a:gd name="T16" fmla="*/ 566 w 579"/>
              <a:gd name="T17" fmla="*/ 202 h 579"/>
              <a:gd name="T18" fmla="*/ 523 w 579"/>
              <a:gd name="T19" fmla="*/ 196 h 579"/>
              <a:gd name="T20" fmla="*/ 464 w 579"/>
              <a:gd name="T21" fmla="*/ 124 h 579"/>
              <a:gd name="T22" fmla="*/ 475 w 579"/>
              <a:gd name="T23" fmla="*/ 80 h 579"/>
              <a:gd name="T24" fmla="*/ 423 w 579"/>
              <a:gd name="T25" fmla="*/ 32 h 579"/>
              <a:gd name="T26" fmla="*/ 388 w 579"/>
              <a:gd name="T27" fmla="*/ 58 h 579"/>
              <a:gd name="T28" fmla="*/ 296 w 579"/>
              <a:gd name="T29" fmla="*/ 49 h 579"/>
              <a:gd name="T30" fmla="*/ 272 w 579"/>
              <a:gd name="T31" fmla="*/ 10 h 579"/>
              <a:gd name="T32" fmla="*/ 202 w 579"/>
              <a:gd name="T33" fmla="*/ 13 h 579"/>
              <a:gd name="T34" fmla="*/ 196 w 579"/>
              <a:gd name="T35" fmla="*/ 56 h 579"/>
              <a:gd name="T36" fmla="*/ 124 w 579"/>
              <a:gd name="T37" fmla="*/ 115 h 579"/>
              <a:gd name="T38" fmla="*/ 80 w 579"/>
              <a:gd name="T39" fmla="*/ 104 h 579"/>
              <a:gd name="T40" fmla="*/ 32 w 579"/>
              <a:gd name="T41" fmla="*/ 156 h 579"/>
              <a:gd name="T42" fmla="*/ 58 w 579"/>
              <a:gd name="T43" fmla="*/ 190 h 579"/>
              <a:gd name="T44" fmla="*/ 49 w 579"/>
              <a:gd name="T45" fmla="*/ 283 h 579"/>
              <a:gd name="T46" fmla="*/ 10 w 579"/>
              <a:gd name="T47" fmla="*/ 306 h 579"/>
              <a:gd name="T48" fmla="*/ 13 w 579"/>
              <a:gd name="T49" fmla="*/ 377 h 579"/>
              <a:gd name="T50" fmla="*/ 56 w 579"/>
              <a:gd name="T51" fmla="*/ 383 h 579"/>
              <a:gd name="T52" fmla="*/ 115 w 579"/>
              <a:gd name="T53" fmla="*/ 455 h 579"/>
              <a:gd name="T54" fmla="*/ 104 w 579"/>
              <a:gd name="T55" fmla="*/ 499 h 579"/>
              <a:gd name="T56" fmla="*/ 156 w 579"/>
              <a:gd name="T57" fmla="*/ 547 h 579"/>
              <a:gd name="T58" fmla="*/ 191 w 579"/>
              <a:gd name="T59" fmla="*/ 521 h 579"/>
              <a:gd name="T60" fmla="*/ 283 w 579"/>
              <a:gd name="T61" fmla="*/ 530 h 579"/>
              <a:gd name="T62" fmla="*/ 307 w 579"/>
              <a:gd name="T63" fmla="*/ 569 h 579"/>
              <a:gd name="T64" fmla="*/ 252 w 579"/>
              <a:gd name="T65" fmla="*/ 109 h 579"/>
              <a:gd name="T66" fmla="*/ 327 w 579"/>
              <a:gd name="T67" fmla="*/ 469 h 579"/>
              <a:gd name="T68" fmla="*/ 252 w 579"/>
              <a:gd name="T69" fmla="*/ 10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9" h="579">
                <a:moveTo>
                  <a:pt x="321" y="578"/>
                </a:moveTo>
                <a:cubicBezTo>
                  <a:pt x="377" y="566"/>
                  <a:pt x="377" y="566"/>
                  <a:pt x="377" y="566"/>
                </a:cubicBezTo>
                <a:cubicBezTo>
                  <a:pt x="383" y="565"/>
                  <a:pt x="387" y="558"/>
                  <a:pt x="387" y="552"/>
                </a:cubicBezTo>
                <a:cubicBezTo>
                  <a:pt x="383" y="523"/>
                  <a:pt x="383" y="523"/>
                  <a:pt x="383" y="523"/>
                </a:cubicBezTo>
                <a:cubicBezTo>
                  <a:pt x="382" y="517"/>
                  <a:pt x="386" y="509"/>
                  <a:pt x="392" y="507"/>
                </a:cubicBezTo>
                <a:cubicBezTo>
                  <a:pt x="416" y="496"/>
                  <a:pt x="437" y="481"/>
                  <a:pt x="455" y="464"/>
                </a:cubicBezTo>
                <a:cubicBezTo>
                  <a:pt x="460" y="459"/>
                  <a:pt x="468" y="458"/>
                  <a:pt x="473" y="461"/>
                </a:cubicBezTo>
                <a:cubicBezTo>
                  <a:pt x="499" y="475"/>
                  <a:pt x="499" y="475"/>
                  <a:pt x="499" y="475"/>
                </a:cubicBezTo>
                <a:cubicBezTo>
                  <a:pt x="505" y="478"/>
                  <a:pt x="512" y="476"/>
                  <a:pt x="516" y="471"/>
                </a:cubicBezTo>
                <a:cubicBezTo>
                  <a:pt x="547" y="423"/>
                  <a:pt x="547" y="423"/>
                  <a:pt x="547" y="423"/>
                </a:cubicBezTo>
                <a:cubicBezTo>
                  <a:pt x="550" y="418"/>
                  <a:pt x="549" y="410"/>
                  <a:pt x="544" y="406"/>
                </a:cubicBezTo>
                <a:cubicBezTo>
                  <a:pt x="521" y="388"/>
                  <a:pt x="521" y="388"/>
                  <a:pt x="521" y="388"/>
                </a:cubicBezTo>
                <a:cubicBezTo>
                  <a:pt x="516" y="384"/>
                  <a:pt x="514" y="376"/>
                  <a:pt x="516" y="371"/>
                </a:cubicBezTo>
                <a:cubicBezTo>
                  <a:pt x="524" y="347"/>
                  <a:pt x="529" y="322"/>
                  <a:pt x="530" y="296"/>
                </a:cubicBezTo>
                <a:cubicBezTo>
                  <a:pt x="530" y="289"/>
                  <a:pt x="535" y="283"/>
                  <a:pt x="541" y="281"/>
                </a:cubicBezTo>
                <a:cubicBezTo>
                  <a:pt x="569" y="272"/>
                  <a:pt x="569" y="272"/>
                  <a:pt x="569" y="272"/>
                </a:cubicBezTo>
                <a:cubicBezTo>
                  <a:pt x="575" y="270"/>
                  <a:pt x="579" y="264"/>
                  <a:pt x="578" y="258"/>
                </a:cubicBezTo>
                <a:cubicBezTo>
                  <a:pt x="566" y="202"/>
                  <a:pt x="566" y="202"/>
                  <a:pt x="566" y="202"/>
                </a:cubicBezTo>
                <a:cubicBezTo>
                  <a:pt x="565" y="196"/>
                  <a:pt x="559" y="191"/>
                  <a:pt x="552" y="192"/>
                </a:cubicBezTo>
                <a:cubicBezTo>
                  <a:pt x="523" y="196"/>
                  <a:pt x="523" y="196"/>
                  <a:pt x="523" y="196"/>
                </a:cubicBezTo>
                <a:cubicBezTo>
                  <a:pt x="517" y="197"/>
                  <a:pt x="510" y="192"/>
                  <a:pt x="507" y="187"/>
                </a:cubicBezTo>
                <a:cubicBezTo>
                  <a:pt x="496" y="163"/>
                  <a:pt x="481" y="142"/>
                  <a:pt x="464" y="124"/>
                </a:cubicBezTo>
                <a:cubicBezTo>
                  <a:pt x="459" y="119"/>
                  <a:pt x="458" y="111"/>
                  <a:pt x="461" y="106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8" y="74"/>
                  <a:pt x="476" y="67"/>
                  <a:pt x="471" y="63"/>
                </a:cubicBezTo>
                <a:cubicBezTo>
                  <a:pt x="423" y="32"/>
                  <a:pt x="423" y="32"/>
                  <a:pt x="423" y="32"/>
                </a:cubicBezTo>
                <a:cubicBezTo>
                  <a:pt x="418" y="29"/>
                  <a:pt x="410" y="30"/>
                  <a:pt x="407" y="35"/>
                </a:cubicBezTo>
                <a:cubicBezTo>
                  <a:pt x="388" y="58"/>
                  <a:pt x="388" y="58"/>
                  <a:pt x="388" y="58"/>
                </a:cubicBezTo>
                <a:cubicBezTo>
                  <a:pt x="384" y="63"/>
                  <a:pt x="377" y="65"/>
                  <a:pt x="371" y="63"/>
                </a:cubicBezTo>
                <a:cubicBezTo>
                  <a:pt x="347" y="54"/>
                  <a:pt x="322" y="50"/>
                  <a:pt x="296" y="49"/>
                </a:cubicBezTo>
                <a:cubicBezTo>
                  <a:pt x="289" y="49"/>
                  <a:pt x="283" y="44"/>
                  <a:pt x="281" y="38"/>
                </a:cubicBezTo>
                <a:cubicBezTo>
                  <a:pt x="272" y="10"/>
                  <a:pt x="272" y="10"/>
                  <a:pt x="272" y="10"/>
                </a:cubicBezTo>
                <a:cubicBezTo>
                  <a:pt x="271" y="4"/>
                  <a:pt x="264" y="0"/>
                  <a:pt x="258" y="1"/>
                </a:cubicBezTo>
                <a:cubicBezTo>
                  <a:pt x="202" y="13"/>
                  <a:pt x="202" y="13"/>
                  <a:pt x="202" y="13"/>
                </a:cubicBezTo>
                <a:cubicBezTo>
                  <a:pt x="196" y="14"/>
                  <a:pt x="191" y="20"/>
                  <a:pt x="192" y="27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197" y="62"/>
                  <a:pt x="193" y="69"/>
                  <a:pt x="187" y="72"/>
                </a:cubicBezTo>
                <a:cubicBezTo>
                  <a:pt x="163" y="83"/>
                  <a:pt x="142" y="98"/>
                  <a:pt x="124" y="115"/>
                </a:cubicBezTo>
                <a:cubicBezTo>
                  <a:pt x="119" y="119"/>
                  <a:pt x="111" y="121"/>
                  <a:pt x="106" y="118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4" y="101"/>
                  <a:pt x="67" y="103"/>
                  <a:pt x="63" y="108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29" y="161"/>
                  <a:pt x="30" y="168"/>
                  <a:pt x="35" y="172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63" y="194"/>
                  <a:pt x="65" y="202"/>
                  <a:pt x="63" y="208"/>
                </a:cubicBezTo>
                <a:cubicBezTo>
                  <a:pt x="55" y="232"/>
                  <a:pt x="50" y="257"/>
                  <a:pt x="49" y="283"/>
                </a:cubicBezTo>
                <a:cubicBezTo>
                  <a:pt x="49" y="289"/>
                  <a:pt x="44" y="296"/>
                  <a:pt x="38" y="298"/>
                </a:cubicBezTo>
                <a:cubicBezTo>
                  <a:pt x="10" y="306"/>
                  <a:pt x="10" y="306"/>
                  <a:pt x="10" y="306"/>
                </a:cubicBezTo>
                <a:cubicBezTo>
                  <a:pt x="4" y="308"/>
                  <a:pt x="0" y="315"/>
                  <a:pt x="1" y="321"/>
                </a:cubicBezTo>
                <a:cubicBezTo>
                  <a:pt x="13" y="377"/>
                  <a:pt x="13" y="377"/>
                  <a:pt x="13" y="377"/>
                </a:cubicBezTo>
                <a:cubicBezTo>
                  <a:pt x="14" y="383"/>
                  <a:pt x="20" y="387"/>
                  <a:pt x="27" y="387"/>
                </a:cubicBezTo>
                <a:cubicBezTo>
                  <a:pt x="56" y="383"/>
                  <a:pt x="56" y="383"/>
                  <a:pt x="56" y="383"/>
                </a:cubicBezTo>
                <a:cubicBezTo>
                  <a:pt x="62" y="382"/>
                  <a:pt x="69" y="386"/>
                  <a:pt x="72" y="392"/>
                </a:cubicBezTo>
                <a:cubicBezTo>
                  <a:pt x="83" y="416"/>
                  <a:pt x="98" y="437"/>
                  <a:pt x="115" y="455"/>
                </a:cubicBezTo>
                <a:cubicBezTo>
                  <a:pt x="119" y="460"/>
                  <a:pt x="121" y="468"/>
                  <a:pt x="118" y="473"/>
                </a:cubicBezTo>
                <a:cubicBezTo>
                  <a:pt x="104" y="499"/>
                  <a:pt x="104" y="499"/>
                  <a:pt x="104" y="499"/>
                </a:cubicBezTo>
                <a:cubicBezTo>
                  <a:pt x="101" y="505"/>
                  <a:pt x="103" y="512"/>
                  <a:pt x="108" y="516"/>
                </a:cubicBezTo>
                <a:cubicBezTo>
                  <a:pt x="156" y="547"/>
                  <a:pt x="156" y="547"/>
                  <a:pt x="156" y="547"/>
                </a:cubicBezTo>
                <a:cubicBezTo>
                  <a:pt x="161" y="550"/>
                  <a:pt x="168" y="549"/>
                  <a:pt x="172" y="544"/>
                </a:cubicBezTo>
                <a:cubicBezTo>
                  <a:pt x="191" y="521"/>
                  <a:pt x="191" y="521"/>
                  <a:pt x="191" y="521"/>
                </a:cubicBezTo>
                <a:cubicBezTo>
                  <a:pt x="194" y="516"/>
                  <a:pt x="202" y="514"/>
                  <a:pt x="208" y="516"/>
                </a:cubicBezTo>
                <a:cubicBezTo>
                  <a:pt x="232" y="524"/>
                  <a:pt x="257" y="529"/>
                  <a:pt x="283" y="530"/>
                </a:cubicBezTo>
                <a:cubicBezTo>
                  <a:pt x="290" y="530"/>
                  <a:pt x="296" y="535"/>
                  <a:pt x="298" y="541"/>
                </a:cubicBezTo>
                <a:cubicBezTo>
                  <a:pt x="307" y="569"/>
                  <a:pt x="307" y="569"/>
                  <a:pt x="307" y="569"/>
                </a:cubicBezTo>
                <a:cubicBezTo>
                  <a:pt x="308" y="575"/>
                  <a:pt x="315" y="579"/>
                  <a:pt x="321" y="578"/>
                </a:cubicBezTo>
                <a:close/>
                <a:moveTo>
                  <a:pt x="252" y="109"/>
                </a:moveTo>
                <a:cubicBezTo>
                  <a:pt x="351" y="88"/>
                  <a:pt x="449" y="152"/>
                  <a:pt x="469" y="251"/>
                </a:cubicBezTo>
                <a:cubicBezTo>
                  <a:pt x="490" y="351"/>
                  <a:pt x="427" y="448"/>
                  <a:pt x="327" y="469"/>
                </a:cubicBezTo>
                <a:cubicBezTo>
                  <a:pt x="228" y="490"/>
                  <a:pt x="130" y="427"/>
                  <a:pt x="109" y="327"/>
                </a:cubicBezTo>
                <a:cubicBezTo>
                  <a:pt x="89" y="228"/>
                  <a:pt x="152" y="130"/>
                  <a:pt x="252" y="10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Title 1"/>
          <p:cNvSpPr txBox="1"/>
          <p:nvPr/>
        </p:nvSpPr>
        <p:spPr>
          <a:xfrm>
            <a:off x="600288" y="4597959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Description</a:t>
            </a:r>
            <a:endParaRPr lang="id-ID" sz="1400" b="1" dirty="0">
              <a:latin typeface="+mj-lt"/>
            </a:endParaRPr>
          </a:p>
        </p:txBody>
      </p:sp>
      <p:sp>
        <p:nvSpPr>
          <p:cNvPr id="47" name="Details 1"/>
          <p:cNvSpPr txBox="1"/>
          <p:nvPr/>
        </p:nvSpPr>
        <p:spPr>
          <a:xfrm>
            <a:off x="600288" y="4820948"/>
            <a:ext cx="2752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Arial" panose="020B0604020202020204" pitchFamily="34" charset="0"/>
              </a:rPr>
              <a:t>This </a:t>
            </a:r>
            <a:r>
              <a:rPr lang="en-US" sz="1200" b="1" dirty="0">
                <a:cs typeface="Arial" panose="020B0604020202020204" pitchFamily="34" charset="0"/>
              </a:rPr>
              <a:t>Great</a:t>
            </a:r>
            <a:r>
              <a:rPr lang="en-US" sz="1200" dirty="0">
                <a:cs typeface="Arial" panose="020B0604020202020204" pitchFamily="34" charset="0"/>
              </a:rPr>
              <a:t> Paragraph line is a sample Lorem ipsum dolor sit </a:t>
            </a:r>
            <a:r>
              <a:rPr lang="en-US" sz="1200" dirty="0" err="1">
                <a:cs typeface="Arial" panose="020B0604020202020204" pitchFamily="34" charset="0"/>
              </a:rPr>
              <a:t>amet</a:t>
            </a:r>
            <a:r>
              <a:rPr lang="en-US" sz="1200" dirty="0">
                <a:cs typeface="Arial" panose="020B0604020202020204" pitchFamily="34" charset="0"/>
              </a:rPr>
              <a:t>.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03158" y="992722"/>
            <a:ext cx="12698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+mj-lt"/>
                <a:ea typeface="Raleway" panose="020B0003030101060003" pitchFamily="2" charset="0"/>
              </a:rPr>
              <a:t>Description</a:t>
            </a:r>
            <a:endParaRPr lang="id-ID" sz="1400" b="1" dirty="0">
              <a:latin typeface="+mj-lt"/>
              <a:ea typeface="Raleway" panose="020B0003030101060003" pitchFamily="2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804782" y="1261236"/>
            <a:ext cx="2266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5912077" y="4887508"/>
            <a:ext cx="12698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+mj-lt"/>
                <a:ea typeface="Raleway" panose="020B0003030101060003" pitchFamily="2" charset="0"/>
              </a:rPr>
              <a:t>Description</a:t>
            </a:r>
            <a:endParaRPr lang="id-ID" sz="1400" b="1" dirty="0">
              <a:latin typeface="+mj-lt"/>
              <a:ea typeface="Raleway" panose="020B0003030101060003" pitchFamily="2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413701" y="5156022"/>
            <a:ext cx="2266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55" name="TextBox 54"/>
          <p:cNvSpPr txBox="1"/>
          <p:nvPr/>
        </p:nvSpPr>
        <p:spPr>
          <a:xfrm>
            <a:off x="7009537" y="849318"/>
            <a:ext cx="12698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+mj-lt"/>
                <a:ea typeface="Raleway" panose="020B0003030101060003" pitchFamily="2" charset="0"/>
              </a:rPr>
              <a:t>Description</a:t>
            </a:r>
            <a:endParaRPr lang="id-ID" sz="1400" b="1" dirty="0">
              <a:latin typeface="+mj-lt"/>
              <a:ea typeface="Raleway" panose="020B0003030101060003" pitchFamily="2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511161" y="1117832"/>
            <a:ext cx="2266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10145534" y="5017294"/>
            <a:ext cx="12698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+mj-lt"/>
                <a:ea typeface="Raleway" panose="020B0003030101060003" pitchFamily="2" charset="0"/>
              </a:rPr>
              <a:t>Description</a:t>
            </a:r>
            <a:endParaRPr lang="id-ID" sz="1400" b="1" dirty="0">
              <a:latin typeface="+mj-lt"/>
              <a:ea typeface="Raleway" panose="020B0003030101060003" pitchFamily="2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647158" y="5285808"/>
            <a:ext cx="2266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60" name="Freeform 24"/>
          <p:cNvSpPr>
            <a:spLocks noEditPoints="1"/>
          </p:cNvSpPr>
          <p:nvPr/>
        </p:nvSpPr>
        <p:spPr bwMode="auto">
          <a:xfrm>
            <a:off x="7470533" y="2543431"/>
            <a:ext cx="328394" cy="506112"/>
          </a:xfrm>
          <a:custGeom>
            <a:avLst/>
            <a:gdLst>
              <a:gd name="T0" fmla="*/ 108 w 108"/>
              <a:gd name="T1" fmla="*/ 53 h 166"/>
              <a:gd name="T2" fmla="*/ 94 w 108"/>
              <a:gd name="T3" fmla="*/ 90 h 166"/>
              <a:gd name="T4" fmla="*/ 77 w 108"/>
              <a:gd name="T5" fmla="*/ 123 h 166"/>
              <a:gd name="T6" fmla="*/ 32 w 108"/>
              <a:gd name="T7" fmla="*/ 123 h 166"/>
              <a:gd name="T8" fmla="*/ 15 w 108"/>
              <a:gd name="T9" fmla="*/ 90 h 166"/>
              <a:gd name="T10" fmla="*/ 0 w 108"/>
              <a:gd name="T11" fmla="*/ 53 h 166"/>
              <a:gd name="T12" fmla="*/ 54 w 108"/>
              <a:gd name="T13" fmla="*/ 0 h 166"/>
              <a:gd name="T14" fmla="*/ 54 w 108"/>
              <a:gd name="T15" fmla="*/ 0 h 166"/>
              <a:gd name="T16" fmla="*/ 54 w 108"/>
              <a:gd name="T17" fmla="*/ 0 h 166"/>
              <a:gd name="T18" fmla="*/ 108 w 108"/>
              <a:gd name="T19" fmla="*/ 53 h 166"/>
              <a:gd name="T20" fmla="*/ 75 w 108"/>
              <a:gd name="T21" fmla="*/ 127 h 166"/>
              <a:gd name="T22" fmla="*/ 34 w 108"/>
              <a:gd name="T23" fmla="*/ 127 h 166"/>
              <a:gd name="T24" fmla="*/ 30 w 108"/>
              <a:gd name="T25" fmla="*/ 131 h 166"/>
              <a:gd name="T26" fmla="*/ 30 w 108"/>
              <a:gd name="T27" fmla="*/ 132 h 166"/>
              <a:gd name="T28" fmla="*/ 34 w 108"/>
              <a:gd name="T29" fmla="*/ 136 h 166"/>
              <a:gd name="T30" fmla="*/ 75 w 108"/>
              <a:gd name="T31" fmla="*/ 136 h 166"/>
              <a:gd name="T32" fmla="*/ 79 w 108"/>
              <a:gd name="T33" fmla="*/ 132 h 166"/>
              <a:gd name="T34" fmla="*/ 79 w 108"/>
              <a:gd name="T35" fmla="*/ 131 h 166"/>
              <a:gd name="T36" fmla="*/ 75 w 108"/>
              <a:gd name="T37" fmla="*/ 127 h 166"/>
              <a:gd name="T38" fmla="*/ 75 w 108"/>
              <a:gd name="T39" fmla="*/ 139 h 166"/>
              <a:gd name="T40" fmla="*/ 34 w 108"/>
              <a:gd name="T41" fmla="*/ 139 h 166"/>
              <a:gd name="T42" fmla="*/ 30 w 108"/>
              <a:gd name="T43" fmla="*/ 143 h 166"/>
              <a:gd name="T44" fmla="*/ 30 w 108"/>
              <a:gd name="T45" fmla="*/ 143 h 166"/>
              <a:gd name="T46" fmla="*/ 34 w 108"/>
              <a:gd name="T47" fmla="*/ 147 h 166"/>
              <a:gd name="T48" fmla="*/ 75 w 108"/>
              <a:gd name="T49" fmla="*/ 147 h 166"/>
              <a:gd name="T50" fmla="*/ 79 w 108"/>
              <a:gd name="T51" fmla="*/ 143 h 166"/>
              <a:gd name="T52" fmla="*/ 79 w 108"/>
              <a:gd name="T53" fmla="*/ 143 h 166"/>
              <a:gd name="T54" fmla="*/ 75 w 108"/>
              <a:gd name="T55" fmla="*/ 139 h 166"/>
              <a:gd name="T56" fmla="*/ 75 w 108"/>
              <a:gd name="T57" fmla="*/ 150 h 166"/>
              <a:gd name="T58" fmla="*/ 34 w 108"/>
              <a:gd name="T59" fmla="*/ 150 h 166"/>
              <a:gd name="T60" fmla="*/ 30 w 108"/>
              <a:gd name="T61" fmla="*/ 154 h 166"/>
              <a:gd name="T62" fmla="*/ 30 w 108"/>
              <a:gd name="T63" fmla="*/ 156 h 166"/>
              <a:gd name="T64" fmla="*/ 34 w 108"/>
              <a:gd name="T65" fmla="*/ 160 h 166"/>
              <a:gd name="T66" fmla="*/ 38 w 108"/>
              <a:gd name="T67" fmla="*/ 160 h 166"/>
              <a:gd name="T68" fmla="*/ 38 w 108"/>
              <a:gd name="T69" fmla="*/ 162 h 166"/>
              <a:gd name="T70" fmla="*/ 42 w 108"/>
              <a:gd name="T71" fmla="*/ 166 h 166"/>
              <a:gd name="T72" fmla="*/ 66 w 108"/>
              <a:gd name="T73" fmla="*/ 166 h 166"/>
              <a:gd name="T74" fmla="*/ 70 w 108"/>
              <a:gd name="T75" fmla="*/ 162 h 166"/>
              <a:gd name="T76" fmla="*/ 70 w 108"/>
              <a:gd name="T77" fmla="*/ 160 h 166"/>
              <a:gd name="T78" fmla="*/ 75 w 108"/>
              <a:gd name="T79" fmla="*/ 160 h 166"/>
              <a:gd name="T80" fmla="*/ 79 w 108"/>
              <a:gd name="T81" fmla="*/ 156 h 166"/>
              <a:gd name="T82" fmla="*/ 79 w 108"/>
              <a:gd name="T83" fmla="*/ 154 h 166"/>
              <a:gd name="T84" fmla="*/ 75 w 108"/>
              <a:gd name="T85" fmla="*/ 15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8" h="166">
                <a:moveTo>
                  <a:pt x="108" y="53"/>
                </a:moveTo>
                <a:cubicBezTo>
                  <a:pt x="108" y="68"/>
                  <a:pt x="103" y="81"/>
                  <a:pt x="94" y="90"/>
                </a:cubicBezTo>
                <a:cubicBezTo>
                  <a:pt x="76" y="111"/>
                  <a:pt x="86" y="123"/>
                  <a:pt x="77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22" y="123"/>
                  <a:pt x="33" y="111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24"/>
                  <a:pt x="25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84" y="0"/>
                  <a:pt x="108" y="24"/>
                  <a:pt x="108" y="53"/>
                </a:cubicBezTo>
                <a:moveTo>
                  <a:pt x="75" y="127"/>
                </a:moveTo>
                <a:cubicBezTo>
                  <a:pt x="34" y="127"/>
                  <a:pt x="34" y="127"/>
                  <a:pt x="34" y="127"/>
                </a:cubicBezTo>
                <a:cubicBezTo>
                  <a:pt x="32" y="127"/>
                  <a:pt x="30" y="129"/>
                  <a:pt x="30" y="131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0" y="134"/>
                  <a:pt x="32" y="136"/>
                  <a:pt x="34" y="136"/>
                </a:cubicBezTo>
                <a:cubicBezTo>
                  <a:pt x="75" y="136"/>
                  <a:pt x="75" y="136"/>
                  <a:pt x="75" y="136"/>
                </a:cubicBezTo>
                <a:cubicBezTo>
                  <a:pt x="77" y="136"/>
                  <a:pt x="79" y="134"/>
                  <a:pt x="79" y="132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29"/>
                  <a:pt x="77" y="127"/>
                  <a:pt x="75" y="127"/>
                </a:cubicBezTo>
                <a:moveTo>
                  <a:pt x="75" y="139"/>
                </a:moveTo>
                <a:cubicBezTo>
                  <a:pt x="34" y="139"/>
                  <a:pt x="34" y="139"/>
                  <a:pt x="34" y="139"/>
                </a:cubicBezTo>
                <a:cubicBezTo>
                  <a:pt x="32" y="139"/>
                  <a:pt x="30" y="141"/>
                  <a:pt x="30" y="143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30" y="145"/>
                  <a:pt x="32" y="147"/>
                  <a:pt x="34" y="147"/>
                </a:cubicBezTo>
                <a:cubicBezTo>
                  <a:pt x="75" y="147"/>
                  <a:pt x="75" y="147"/>
                  <a:pt x="75" y="147"/>
                </a:cubicBezTo>
                <a:cubicBezTo>
                  <a:pt x="77" y="147"/>
                  <a:pt x="79" y="145"/>
                  <a:pt x="79" y="143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79" y="141"/>
                  <a:pt x="77" y="139"/>
                  <a:pt x="75" y="139"/>
                </a:cubicBezTo>
                <a:moveTo>
                  <a:pt x="75" y="150"/>
                </a:moveTo>
                <a:cubicBezTo>
                  <a:pt x="34" y="150"/>
                  <a:pt x="34" y="150"/>
                  <a:pt x="34" y="150"/>
                </a:cubicBezTo>
                <a:cubicBezTo>
                  <a:pt x="32" y="150"/>
                  <a:pt x="30" y="152"/>
                  <a:pt x="30" y="154"/>
                </a:cubicBezTo>
                <a:cubicBezTo>
                  <a:pt x="30" y="156"/>
                  <a:pt x="30" y="156"/>
                  <a:pt x="30" y="156"/>
                </a:cubicBezTo>
                <a:cubicBezTo>
                  <a:pt x="30" y="159"/>
                  <a:pt x="32" y="160"/>
                  <a:pt x="34" y="160"/>
                </a:cubicBezTo>
                <a:cubicBezTo>
                  <a:pt x="38" y="160"/>
                  <a:pt x="38" y="160"/>
                  <a:pt x="38" y="160"/>
                </a:cubicBezTo>
                <a:cubicBezTo>
                  <a:pt x="38" y="162"/>
                  <a:pt x="38" y="162"/>
                  <a:pt x="38" y="162"/>
                </a:cubicBezTo>
                <a:cubicBezTo>
                  <a:pt x="38" y="164"/>
                  <a:pt x="40" y="166"/>
                  <a:pt x="42" y="166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69" y="166"/>
                  <a:pt x="70" y="164"/>
                  <a:pt x="70" y="162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5" y="160"/>
                  <a:pt x="75" y="160"/>
                  <a:pt x="75" y="160"/>
                </a:cubicBezTo>
                <a:cubicBezTo>
                  <a:pt x="77" y="160"/>
                  <a:pt x="79" y="159"/>
                  <a:pt x="79" y="156"/>
                </a:cubicBezTo>
                <a:cubicBezTo>
                  <a:pt x="79" y="154"/>
                  <a:pt x="79" y="154"/>
                  <a:pt x="79" y="154"/>
                </a:cubicBezTo>
                <a:cubicBezTo>
                  <a:pt x="79" y="152"/>
                  <a:pt x="77" y="150"/>
                  <a:pt x="75" y="15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38"/>
          <p:cNvSpPr>
            <a:spLocks noEditPoints="1"/>
          </p:cNvSpPr>
          <p:nvPr/>
        </p:nvSpPr>
        <p:spPr bwMode="auto">
          <a:xfrm>
            <a:off x="10557624" y="3980094"/>
            <a:ext cx="432915" cy="416197"/>
          </a:xfrm>
          <a:custGeom>
            <a:avLst/>
            <a:gdLst>
              <a:gd name="T0" fmla="*/ 190 w 208"/>
              <a:gd name="T1" fmla="*/ 100 h 200"/>
              <a:gd name="T2" fmla="*/ 188 w 208"/>
              <a:gd name="T3" fmla="*/ 100 h 200"/>
              <a:gd name="T4" fmla="*/ 161 w 208"/>
              <a:gd name="T5" fmla="*/ 24 h 200"/>
              <a:gd name="T6" fmla="*/ 104 w 208"/>
              <a:gd name="T7" fmla="*/ 0 h 200"/>
              <a:gd name="T8" fmla="*/ 47 w 208"/>
              <a:gd name="T9" fmla="*/ 24 h 200"/>
              <a:gd name="T10" fmla="*/ 20 w 208"/>
              <a:gd name="T11" fmla="*/ 100 h 200"/>
              <a:gd name="T12" fmla="*/ 18 w 208"/>
              <a:gd name="T13" fmla="*/ 100 h 200"/>
              <a:gd name="T14" fmla="*/ 14 w 208"/>
              <a:gd name="T15" fmla="*/ 101 h 200"/>
              <a:gd name="T16" fmla="*/ 14 w 208"/>
              <a:gd name="T17" fmla="*/ 170 h 200"/>
              <a:gd name="T18" fmla="*/ 18 w 208"/>
              <a:gd name="T19" fmla="*/ 171 h 200"/>
              <a:gd name="T20" fmla="*/ 42 w 208"/>
              <a:gd name="T21" fmla="*/ 171 h 200"/>
              <a:gd name="T22" fmla="*/ 48 w 208"/>
              <a:gd name="T23" fmla="*/ 106 h 200"/>
              <a:gd name="T24" fmla="*/ 32 w 208"/>
              <a:gd name="T25" fmla="*/ 100 h 200"/>
              <a:gd name="T26" fmla="*/ 55 w 208"/>
              <a:gd name="T27" fmla="*/ 33 h 200"/>
              <a:gd name="T28" fmla="*/ 104 w 208"/>
              <a:gd name="T29" fmla="*/ 16 h 200"/>
              <a:gd name="T30" fmla="*/ 153 w 208"/>
              <a:gd name="T31" fmla="*/ 33 h 200"/>
              <a:gd name="T32" fmla="*/ 176 w 208"/>
              <a:gd name="T33" fmla="*/ 100 h 200"/>
              <a:gd name="T34" fmla="*/ 160 w 208"/>
              <a:gd name="T35" fmla="*/ 106 h 200"/>
              <a:gd name="T36" fmla="*/ 164 w 208"/>
              <a:gd name="T37" fmla="*/ 171 h 200"/>
              <a:gd name="T38" fmla="*/ 121 w 208"/>
              <a:gd name="T39" fmla="*/ 188 h 200"/>
              <a:gd name="T40" fmla="*/ 92 w 208"/>
              <a:gd name="T41" fmla="*/ 184 h 200"/>
              <a:gd name="T42" fmla="*/ 92 w 208"/>
              <a:gd name="T43" fmla="*/ 200 h 200"/>
              <a:gd name="T44" fmla="*/ 121 w 208"/>
              <a:gd name="T45" fmla="*/ 196 h 200"/>
              <a:gd name="T46" fmla="*/ 176 w 208"/>
              <a:gd name="T47" fmla="*/ 171 h 200"/>
              <a:gd name="T48" fmla="*/ 190 w 208"/>
              <a:gd name="T49" fmla="*/ 171 h 200"/>
              <a:gd name="T50" fmla="*/ 190 w 208"/>
              <a:gd name="T51" fmla="*/ 171 h 200"/>
              <a:gd name="T52" fmla="*/ 208 w 208"/>
              <a:gd name="T53" fmla="*/ 135 h 200"/>
              <a:gd name="T54" fmla="*/ 36 w 208"/>
              <a:gd name="T55" fmla="*/ 159 h 200"/>
              <a:gd name="T56" fmla="*/ 24 w 208"/>
              <a:gd name="T57" fmla="*/ 112 h 200"/>
              <a:gd name="T58" fmla="*/ 36 w 208"/>
              <a:gd name="T59" fmla="*/ 159 h 200"/>
              <a:gd name="T60" fmla="*/ 172 w 208"/>
              <a:gd name="T61" fmla="*/ 159 h 200"/>
              <a:gd name="T62" fmla="*/ 184 w 208"/>
              <a:gd name="T63" fmla="*/ 11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8" h="200">
                <a:moveTo>
                  <a:pt x="194" y="101"/>
                </a:moveTo>
                <a:cubicBezTo>
                  <a:pt x="193" y="100"/>
                  <a:pt x="192" y="100"/>
                  <a:pt x="190" y="100"/>
                </a:cubicBezTo>
                <a:cubicBezTo>
                  <a:pt x="190" y="100"/>
                  <a:pt x="190" y="100"/>
                  <a:pt x="190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61"/>
                  <a:pt x="177" y="39"/>
                  <a:pt x="161" y="24"/>
                </a:cubicBezTo>
                <a:cubicBezTo>
                  <a:pt x="161" y="22"/>
                  <a:pt x="160" y="20"/>
                  <a:pt x="158" y="19"/>
                </a:cubicBezTo>
                <a:cubicBezTo>
                  <a:pt x="143" y="6"/>
                  <a:pt x="124" y="0"/>
                  <a:pt x="104" y="0"/>
                </a:cubicBezTo>
                <a:cubicBezTo>
                  <a:pt x="84" y="0"/>
                  <a:pt x="65" y="6"/>
                  <a:pt x="50" y="19"/>
                </a:cubicBezTo>
                <a:cubicBezTo>
                  <a:pt x="48" y="20"/>
                  <a:pt x="47" y="22"/>
                  <a:pt x="47" y="24"/>
                </a:cubicBezTo>
                <a:cubicBezTo>
                  <a:pt x="30" y="39"/>
                  <a:pt x="20" y="61"/>
                  <a:pt x="20" y="85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0"/>
                  <a:pt x="15" y="100"/>
                  <a:pt x="14" y="101"/>
                </a:cubicBezTo>
                <a:cubicBezTo>
                  <a:pt x="12" y="102"/>
                  <a:pt x="0" y="114"/>
                  <a:pt x="0" y="135"/>
                </a:cubicBezTo>
                <a:cubicBezTo>
                  <a:pt x="0" y="157"/>
                  <a:pt x="12" y="168"/>
                  <a:pt x="14" y="170"/>
                </a:cubicBezTo>
                <a:cubicBezTo>
                  <a:pt x="15" y="170"/>
                  <a:pt x="16" y="171"/>
                  <a:pt x="18" y="171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42" y="171"/>
                  <a:pt x="42" y="171"/>
                  <a:pt x="42" y="171"/>
                </a:cubicBezTo>
                <a:cubicBezTo>
                  <a:pt x="45" y="171"/>
                  <a:pt x="48" y="168"/>
                  <a:pt x="48" y="165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102"/>
                  <a:pt x="45" y="100"/>
                  <a:pt x="4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65"/>
                  <a:pt x="41" y="46"/>
                  <a:pt x="55" y="33"/>
                </a:cubicBezTo>
                <a:cubicBezTo>
                  <a:pt x="57" y="33"/>
                  <a:pt x="58" y="32"/>
                  <a:pt x="60" y="31"/>
                </a:cubicBezTo>
                <a:cubicBezTo>
                  <a:pt x="72" y="21"/>
                  <a:pt x="88" y="16"/>
                  <a:pt x="104" y="16"/>
                </a:cubicBezTo>
                <a:cubicBezTo>
                  <a:pt x="120" y="16"/>
                  <a:pt x="135" y="21"/>
                  <a:pt x="148" y="31"/>
                </a:cubicBezTo>
                <a:cubicBezTo>
                  <a:pt x="149" y="32"/>
                  <a:pt x="151" y="33"/>
                  <a:pt x="153" y="33"/>
                </a:cubicBezTo>
                <a:cubicBezTo>
                  <a:pt x="167" y="46"/>
                  <a:pt x="176" y="65"/>
                  <a:pt x="176" y="85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3" y="100"/>
                  <a:pt x="160" y="102"/>
                  <a:pt x="160" y="106"/>
                </a:cubicBezTo>
                <a:cubicBezTo>
                  <a:pt x="160" y="165"/>
                  <a:pt x="160" y="165"/>
                  <a:pt x="160" y="165"/>
                </a:cubicBezTo>
                <a:cubicBezTo>
                  <a:pt x="160" y="168"/>
                  <a:pt x="162" y="170"/>
                  <a:pt x="164" y="171"/>
                </a:cubicBezTo>
                <a:cubicBezTo>
                  <a:pt x="154" y="178"/>
                  <a:pt x="138" y="188"/>
                  <a:pt x="122" y="18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20" y="186"/>
                  <a:pt x="117" y="184"/>
                  <a:pt x="114" y="184"/>
                </a:cubicBezTo>
                <a:cubicBezTo>
                  <a:pt x="92" y="184"/>
                  <a:pt x="92" y="184"/>
                  <a:pt x="92" y="184"/>
                </a:cubicBezTo>
                <a:cubicBezTo>
                  <a:pt x="87" y="184"/>
                  <a:pt x="84" y="188"/>
                  <a:pt x="84" y="192"/>
                </a:cubicBezTo>
                <a:cubicBezTo>
                  <a:pt x="84" y="197"/>
                  <a:pt x="87" y="200"/>
                  <a:pt x="92" y="200"/>
                </a:cubicBezTo>
                <a:cubicBezTo>
                  <a:pt x="114" y="200"/>
                  <a:pt x="114" y="200"/>
                  <a:pt x="114" y="200"/>
                </a:cubicBezTo>
                <a:cubicBezTo>
                  <a:pt x="117" y="200"/>
                  <a:pt x="120" y="199"/>
                  <a:pt x="121" y="196"/>
                </a:cubicBezTo>
                <a:cubicBezTo>
                  <a:pt x="122" y="196"/>
                  <a:pt x="122" y="196"/>
                  <a:pt x="122" y="196"/>
                </a:cubicBezTo>
                <a:cubicBezTo>
                  <a:pt x="145" y="196"/>
                  <a:pt x="168" y="178"/>
                  <a:pt x="176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2" y="171"/>
                  <a:pt x="193" y="170"/>
                  <a:pt x="194" y="170"/>
                </a:cubicBezTo>
                <a:cubicBezTo>
                  <a:pt x="195" y="168"/>
                  <a:pt x="208" y="157"/>
                  <a:pt x="208" y="135"/>
                </a:cubicBezTo>
                <a:cubicBezTo>
                  <a:pt x="208" y="114"/>
                  <a:pt x="195" y="102"/>
                  <a:pt x="194" y="101"/>
                </a:cubicBezTo>
                <a:moveTo>
                  <a:pt x="36" y="159"/>
                </a:moveTo>
                <a:cubicBezTo>
                  <a:pt x="24" y="159"/>
                  <a:pt x="24" y="159"/>
                  <a:pt x="24" y="159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6" y="112"/>
                  <a:pt x="36" y="112"/>
                  <a:pt x="36" y="112"/>
                </a:cubicBezTo>
                <a:lnTo>
                  <a:pt x="36" y="159"/>
                </a:lnTo>
                <a:close/>
                <a:moveTo>
                  <a:pt x="184" y="159"/>
                </a:moveTo>
                <a:cubicBezTo>
                  <a:pt x="172" y="159"/>
                  <a:pt x="172" y="159"/>
                  <a:pt x="172" y="159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84" y="112"/>
                  <a:pt x="184" y="112"/>
                  <a:pt x="184" y="112"/>
                </a:cubicBezTo>
                <a:lnTo>
                  <a:pt x="184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41"/>
          <p:cNvSpPr>
            <a:spLocks noEditPoints="1"/>
          </p:cNvSpPr>
          <p:nvPr/>
        </p:nvSpPr>
        <p:spPr bwMode="auto">
          <a:xfrm>
            <a:off x="6325234" y="3775619"/>
            <a:ext cx="450736" cy="583382"/>
          </a:xfrm>
          <a:custGeom>
            <a:avLst/>
            <a:gdLst>
              <a:gd name="T0" fmla="*/ 130 w 148"/>
              <a:gd name="T1" fmla="*/ 112 h 191"/>
              <a:gd name="T2" fmla="*/ 148 w 148"/>
              <a:gd name="T3" fmla="*/ 67 h 191"/>
              <a:gd name="T4" fmla="*/ 82 w 148"/>
              <a:gd name="T5" fmla="*/ 0 h 191"/>
              <a:gd name="T6" fmla="*/ 45 w 148"/>
              <a:gd name="T7" fmla="*/ 12 h 191"/>
              <a:gd name="T8" fmla="*/ 44 w 148"/>
              <a:gd name="T9" fmla="*/ 12 h 191"/>
              <a:gd name="T10" fmla="*/ 43 w 148"/>
              <a:gd name="T11" fmla="*/ 13 h 191"/>
              <a:gd name="T12" fmla="*/ 28 w 148"/>
              <a:gd name="T13" fmla="*/ 28 h 191"/>
              <a:gd name="T14" fmla="*/ 17 w 148"/>
              <a:gd name="T15" fmla="*/ 53 h 191"/>
              <a:gd name="T16" fmla="*/ 20 w 148"/>
              <a:gd name="T17" fmla="*/ 74 h 191"/>
              <a:gd name="T18" fmla="*/ 2 w 148"/>
              <a:gd name="T19" fmla="*/ 101 h 191"/>
              <a:gd name="T20" fmla="*/ 7 w 148"/>
              <a:gd name="T21" fmla="*/ 110 h 191"/>
              <a:gd name="T22" fmla="*/ 18 w 148"/>
              <a:gd name="T23" fmla="*/ 110 h 191"/>
              <a:gd name="T24" fmla="*/ 19 w 148"/>
              <a:gd name="T25" fmla="*/ 118 h 191"/>
              <a:gd name="T26" fmla="*/ 22 w 148"/>
              <a:gd name="T27" fmla="*/ 122 h 191"/>
              <a:gd name="T28" fmla="*/ 20 w 148"/>
              <a:gd name="T29" fmla="*/ 129 h 191"/>
              <a:gd name="T30" fmla="*/ 25 w 148"/>
              <a:gd name="T31" fmla="*/ 133 h 191"/>
              <a:gd name="T32" fmla="*/ 35 w 148"/>
              <a:gd name="T33" fmla="*/ 152 h 191"/>
              <a:gd name="T34" fmla="*/ 44 w 148"/>
              <a:gd name="T35" fmla="*/ 151 h 191"/>
              <a:gd name="T36" fmla="*/ 51 w 148"/>
              <a:gd name="T37" fmla="*/ 150 h 191"/>
              <a:gd name="T38" fmla="*/ 60 w 148"/>
              <a:gd name="T39" fmla="*/ 159 h 191"/>
              <a:gd name="T40" fmla="*/ 58 w 148"/>
              <a:gd name="T41" fmla="*/ 171 h 191"/>
              <a:gd name="T42" fmla="*/ 49 w 148"/>
              <a:gd name="T43" fmla="*/ 191 h 191"/>
              <a:gd name="T44" fmla="*/ 89 w 148"/>
              <a:gd name="T45" fmla="*/ 171 h 191"/>
              <a:gd name="T46" fmla="*/ 131 w 148"/>
              <a:gd name="T47" fmla="*/ 163 h 191"/>
              <a:gd name="T48" fmla="*/ 130 w 148"/>
              <a:gd name="T49" fmla="*/ 112 h 191"/>
              <a:gd name="T50" fmla="*/ 104 w 148"/>
              <a:gd name="T51" fmla="*/ 76 h 191"/>
              <a:gd name="T52" fmla="*/ 101 w 148"/>
              <a:gd name="T53" fmla="*/ 72 h 191"/>
              <a:gd name="T54" fmla="*/ 70 w 148"/>
              <a:gd name="T55" fmla="*/ 114 h 191"/>
              <a:gd name="T56" fmla="*/ 76 w 148"/>
              <a:gd name="T57" fmla="*/ 78 h 191"/>
              <a:gd name="T58" fmla="*/ 63 w 148"/>
              <a:gd name="T59" fmla="*/ 78 h 191"/>
              <a:gd name="T60" fmla="*/ 68 w 148"/>
              <a:gd name="T61" fmla="*/ 59 h 191"/>
              <a:gd name="T62" fmla="*/ 62 w 148"/>
              <a:gd name="T63" fmla="*/ 59 h 191"/>
              <a:gd name="T64" fmla="*/ 49 w 148"/>
              <a:gd name="T65" fmla="*/ 22 h 191"/>
              <a:gd name="T66" fmla="*/ 49 w 148"/>
              <a:gd name="T67" fmla="*/ 21 h 191"/>
              <a:gd name="T68" fmla="*/ 49 w 148"/>
              <a:gd name="T69" fmla="*/ 21 h 191"/>
              <a:gd name="T70" fmla="*/ 49 w 148"/>
              <a:gd name="T71" fmla="*/ 21 h 191"/>
              <a:gd name="T72" fmla="*/ 50 w 148"/>
              <a:gd name="T73" fmla="*/ 21 h 191"/>
              <a:gd name="T74" fmla="*/ 82 w 148"/>
              <a:gd name="T75" fmla="*/ 11 h 191"/>
              <a:gd name="T76" fmla="*/ 135 w 148"/>
              <a:gd name="T77" fmla="*/ 48 h 191"/>
              <a:gd name="T78" fmla="*/ 135 w 148"/>
              <a:gd name="T79" fmla="*/ 70 h 191"/>
              <a:gd name="T80" fmla="*/ 104 w 148"/>
              <a:gd name="T81" fmla="*/ 76 h 191"/>
              <a:gd name="T82" fmla="*/ 90 w 148"/>
              <a:gd name="T83" fmla="*/ 61 h 191"/>
              <a:gd name="T84" fmla="*/ 103 w 148"/>
              <a:gd name="T85" fmla="*/ 61 h 191"/>
              <a:gd name="T86" fmla="*/ 75 w 148"/>
              <a:gd name="T87" fmla="*/ 102 h 191"/>
              <a:gd name="T88" fmla="*/ 81 w 148"/>
              <a:gd name="T89" fmla="*/ 74 h 191"/>
              <a:gd name="T90" fmla="*/ 68 w 148"/>
              <a:gd name="T91" fmla="*/ 74 h 191"/>
              <a:gd name="T92" fmla="*/ 76 w 148"/>
              <a:gd name="T93" fmla="*/ 40 h 191"/>
              <a:gd name="T94" fmla="*/ 97 w 148"/>
              <a:gd name="T95" fmla="*/ 40 h 191"/>
              <a:gd name="T96" fmla="*/ 90 w 148"/>
              <a:gd name="T97" fmla="*/ 6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8" h="191">
                <a:moveTo>
                  <a:pt x="130" y="112"/>
                </a:moveTo>
                <a:cubicBezTo>
                  <a:pt x="142" y="92"/>
                  <a:pt x="148" y="84"/>
                  <a:pt x="148" y="67"/>
                </a:cubicBezTo>
                <a:cubicBezTo>
                  <a:pt x="148" y="30"/>
                  <a:pt x="118" y="0"/>
                  <a:pt x="82" y="0"/>
                </a:cubicBezTo>
                <a:cubicBezTo>
                  <a:pt x="68" y="0"/>
                  <a:pt x="55" y="5"/>
                  <a:pt x="45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3" y="13"/>
                </a:cubicBezTo>
                <a:cubicBezTo>
                  <a:pt x="37" y="17"/>
                  <a:pt x="32" y="22"/>
                  <a:pt x="28" y="28"/>
                </a:cubicBezTo>
                <a:cubicBezTo>
                  <a:pt x="23" y="35"/>
                  <a:pt x="19" y="44"/>
                  <a:pt x="17" y="53"/>
                </a:cubicBezTo>
                <a:cubicBezTo>
                  <a:pt x="14" y="68"/>
                  <a:pt x="20" y="68"/>
                  <a:pt x="20" y="74"/>
                </a:cubicBezTo>
                <a:cubicBezTo>
                  <a:pt x="20" y="79"/>
                  <a:pt x="11" y="89"/>
                  <a:pt x="2" y="101"/>
                </a:cubicBezTo>
                <a:cubicBezTo>
                  <a:pt x="0" y="104"/>
                  <a:pt x="1" y="110"/>
                  <a:pt x="7" y="110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25" y="110"/>
                  <a:pt x="20" y="117"/>
                  <a:pt x="19" y="118"/>
                </a:cubicBezTo>
                <a:cubicBezTo>
                  <a:pt x="19" y="119"/>
                  <a:pt x="22" y="122"/>
                  <a:pt x="22" y="122"/>
                </a:cubicBezTo>
                <a:cubicBezTo>
                  <a:pt x="22" y="122"/>
                  <a:pt x="18" y="126"/>
                  <a:pt x="20" y="129"/>
                </a:cubicBezTo>
                <a:cubicBezTo>
                  <a:pt x="20" y="130"/>
                  <a:pt x="26" y="129"/>
                  <a:pt x="25" y="133"/>
                </a:cubicBezTo>
                <a:cubicBezTo>
                  <a:pt x="21" y="150"/>
                  <a:pt x="30" y="152"/>
                  <a:pt x="35" y="152"/>
                </a:cubicBezTo>
                <a:cubicBezTo>
                  <a:pt x="38" y="152"/>
                  <a:pt x="41" y="152"/>
                  <a:pt x="44" y="151"/>
                </a:cubicBezTo>
                <a:cubicBezTo>
                  <a:pt x="46" y="150"/>
                  <a:pt x="49" y="150"/>
                  <a:pt x="51" y="150"/>
                </a:cubicBezTo>
                <a:cubicBezTo>
                  <a:pt x="57" y="150"/>
                  <a:pt x="61" y="153"/>
                  <a:pt x="60" y="159"/>
                </a:cubicBezTo>
                <a:cubicBezTo>
                  <a:pt x="58" y="164"/>
                  <a:pt x="58" y="167"/>
                  <a:pt x="58" y="171"/>
                </a:cubicBezTo>
                <a:cubicBezTo>
                  <a:pt x="57" y="175"/>
                  <a:pt x="49" y="191"/>
                  <a:pt x="49" y="191"/>
                </a:cubicBezTo>
                <a:cubicBezTo>
                  <a:pt x="49" y="191"/>
                  <a:pt x="62" y="182"/>
                  <a:pt x="89" y="171"/>
                </a:cubicBezTo>
                <a:cubicBezTo>
                  <a:pt x="115" y="159"/>
                  <a:pt x="131" y="163"/>
                  <a:pt x="131" y="163"/>
                </a:cubicBezTo>
                <a:cubicBezTo>
                  <a:pt x="131" y="163"/>
                  <a:pt x="118" y="132"/>
                  <a:pt x="130" y="112"/>
                </a:cubicBezTo>
                <a:close/>
                <a:moveTo>
                  <a:pt x="104" y="76"/>
                </a:moveTo>
                <a:cubicBezTo>
                  <a:pt x="103" y="75"/>
                  <a:pt x="102" y="73"/>
                  <a:pt x="101" y="72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6" y="78"/>
                  <a:pt x="76" y="78"/>
                  <a:pt x="76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4" y="59"/>
                  <a:pt x="62" y="59"/>
                </a:cubicBezTo>
                <a:cubicBezTo>
                  <a:pt x="37" y="62"/>
                  <a:pt x="30" y="36"/>
                  <a:pt x="49" y="22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9" y="14"/>
                  <a:pt x="70" y="11"/>
                  <a:pt x="82" y="11"/>
                </a:cubicBezTo>
                <a:cubicBezTo>
                  <a:pt x="106" y="11"/>
                  <a:pt x="127" y="26"/>
                  <a:pt x="135" y="48"/>
                </a:cubicBezTo>
                <a:cubicBezTo>
                  <a:pt x="138" y="57"/>
                  <a:pt x="138" y="63"/>
                  <a:pt x="135" y="70"/>
                </a:cubicBezTo>
                <a:cubicBezTo>
                  <a:pt x="130" y="82"/>
                  <a:pt x="108" y="83"/>
                  <a:pt x="104" y="76"/>
                </a:cubicBezTo>
                <a:close/>
                <a:moveTo>
                  <a:pt x="90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74"/>
                  <a:pt x="81" y="74"/>
                  <a:pt x="81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76" y="40"/>
                  <a:pt x="76" y="40"/>
                  <a:pt x="76" y="40"/>
                </a:cubicBezTo>
                <a:cubicBezTo>
                  <a:pt x="97" y="40"/>
                  <a:pt x="97" y="40"/>
                  <a:pt x="97" y="40"/>
                </a:cubicBezTo>
                <a:lnTo>
                  <a:pt x="90" y="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44"/>
          <p:cNvSpPr>
            <a:spLocks noEditPoints="1"/>
          </p:cNvSpPr>
          <p:nvPr/>
        </p:nvSpPr>
        <p:spPr bwMode="auto">
          <a:xfrm>
            <a:off x="11362969" y="2474223"/>
            <a:ext cx="480356" cy="606562"/>
          </a:xfrm>
          <a:custGeom>
            <a:avLst/>
            <a:gdLst>
              <a:gd name="T0" fmla="*/ 110 w 158"/>
              <a:gd name="T1" fmla="*/ 184 h 199"/>
              <a:gd name="T2" fmla="*/ 115 w 158"/>
              <a:gd name="T3" fmla="*/ 199 h 199"/>
              <a:gd name="T4" fmla="*/ 37 w 158"/>
              <a:gd name="T5" fmla="*/ 199 h 199"/>
              <a:gd name="T6" fmla="*/ 32 w 158"/>
              <a:gd name="T7" fmla="*/ 184 h 199"/>
              <a:gd name="T8" fmla="*/ 41 w 158"/>
              <a:gd name="T9" fmla="*/ 184 h 199"/>
              <a:gd name="T10" fmla="*/ 36 w 158"/>
              <a:gd name="T11" fmla="*/ 173 h 199"/>
              <a:gd name="T12" fmla="*/ 62 w 158"/>
              <a:gd name="T13" fmla="*/ 173 h 199"/>
              <a:gd name="T14" fmla="*/ 7 w 158"/>
              <a:gd name="T15" fmla="*/ 18 h 199"/>
              <a:gd name="T16" fmla="*/ 0 w 158"/>
              <a:gd name="T17" fmla="*/ 9 h 199"/>
              <a:gd name="T18" fmla="*/ 9 w 158"/>
              <a:gd name="T19" fmla="*/ 0 h 199"/>
              <a:gd name="T20" fmla="*/ 18 w 158"/>
              <a:gd name="T21" fmla="*/ 9 h 199"/>
              <a:gd name="T22" fmla="*/ 15 w 158"/>
              <a:gd name="T23" fmla="*/ 15 h 199"/>
              <a:gd name="T24" fmla="*/ 71 w 158"/>
              <a:gd name="T25" fmla="*/ 173 h 199"/>
              <a:gd name="T26" fmla="*/ 97 w 158"/>
              <a:gd name="T27" fmla="*/ 173 h 199"/>
              <a:gd name="T28" fmla="*/ 101 w 158"/>
              <a:gd name="T29" fmla="*/ 184 h 199"/>
              <a:gd name="T30" fmla="*/ 110 w 158"/>
              <a:gd name="T31" fmla="*/ 184 h 199"/>
              <a:gd name="T32" fmla="*/ 75 w 158"/>
              <a:gd name="T33" fmla="*/ 73 h 199"/>
              <a:gd name="T34" fmla="*/ 58 w 158"/>
              <a:gd name="T35" fmla="*/ 27 h 199"/>
              <a:gd name="T36" fmla="*/ 72 w 158"/>
              <a:gd name="T37" fmla="*/ 19 h 199"/>
              <a:gd name="T38" fmla="*/ 20 w 158"/>
              <a:gd name="T39" fmla="*/ 19 h 199"/>
              <a:gd name="T40" fmla="*/ 39 w 158"/>
              <a:gd name="T41" fmla="*/ 73 h 199"/>
              <a:gd name="T42" fmla="*/ 75 w 158"/>
              <a:gd name="T43" fmla="*/ 73 h 199"/>
              <a:gd name="T44" fmla="*/ 66 w 158"/>
              <a:gd name="T45" fmla="*/ 33 h 199"/>
              <a:gd name="T46" fmla="*/ 85 w 158"/>
              <a:gd name="T47" fmla="*/ 87 h 199"/>
              <a:gd name="T48" fmla="*/ 158 w 158"/>
              <a:gd name="T49" fmla="*/ 87 h 199"/>
              <a:gd name="T50" fmla="*/ 124 w 158"/>
              <a:gd name="T51" fmla="*/ 60 h 199"/>
              <a:gd name="T52" fmla="*/ 139 w 158"/>
              <a:gd name="T53" fmla="*/ 33 h 199"/>
              <a:gd name="T54" fmla="*/ 66 w 158"/>
              <a:gd name="T55" fmla="*/ 33 h 199"/>
              <a:gd name="T56" fmla="*/ 84 w 158"/>
              <a:gd name="T57" fmla="*/ 28 h 199"/>
              <a:gd name="T58" fmla="*/ 81 w 158"/>
              <a:gd name="T59" fmla="*/ 19 h 199"/>
              <a:gd name="T60" fmla="*/ 66 w 158"/>
              <a:gd name="T61" fmla="*/ 28 h 199"/>
              <a:gd name="T62" fmla="*/ 84 w 158"/>
              <a:gd name="T63" fmla="*/ 2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199">
                <a:moveTo>
                  <a:pt x="110" y="184"/>
                </a:moveTo>
                <a:cubicBezTo>
                  <a:pt x="115" y="199"/>
                  <a:pt x="115" y="199"/>
                  <a:pt x="115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184"/>
                  <a:pt x="41" y="184"/>
                  <a:pt x="41" y="184"/>
                </a:cubicBezTo>
                <a:cubicBezTo>
                  <a:pt x="36" y="173"/>
                  <a:pt x="36" y="173"/>
                  <a:pt x="36" y="173"/>
                </a:cubicBezTo>
                <a:cubicBezTo>
                  <a:pt x="62" y="173"/>
                  <a:pt x="62" y="173"/>
                  <a:pt x="62" y="173"/>
                </a:cubicBezTo>
                <a:cubicBezTo>
                  <a:pt x="7" y="18"/>
                  <a:pt x="7" y="18"/>
                  <a:pt x="7" y="18"/>
                </a:cubicBezTo>
                <a:cubicBezTo>
                  <a:pt x="3" y="17"/>
                  <a:pt x="0" y="13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1"/>
                  <a:pt x="17" y="14"/>
                  <a:pt x="15" y="15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84"/>
                  <a:pt x="101" y="184"/>
                  <a:pt x="101" y="184"/>
                </a:cubicBezTo>
                <a:lnTo>
                  <a:pt x="110" y="184"/>
                </a:lnTo>
                <a:close/>
                <a:moveTo>
                  <a:pt x="75" y="73"/>
                </a:moveTo>
                <a:cubicBezTo>
                  <a:pt x="58" y="27"/>
                  <a:pt x="58" y="27"/>
                  <a:pt x="58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39" y="73"/>
                  <a:pt x="39" y="73"/>
                  <a:pt x="39" y="73"/>
                </a:cubicBezTo>
                <a:lnTo>
                  <a:pt x="75" y="73"/>
                </a:lnTo>
                <a:close/>
                <a:moveTo>
                  <a:pt x="66" y="33"/>
                </a:moveTo>
                <a:cubicBezTo>
                  <a:pt x="85" y="87"/>
                  <a:pt x="85" y="87"/>
                  <a:pt x="85" y="87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39" y="33"/>
                  <a:pt x="139" y="33"/>
                  <a:pt x="139" y="33"/>
                </a:cubicBezTo>
                <a:lnTo>
                  <a:pt x="66" y="33"/>
                </a:lnTo>
                <a:close/>
                <a:moveTo>
                  <a:pt x="84" y="28"/>
                </a:moveTo>
                <a:cubicBezTo>
                  <a:pt x="81" y="19"/>
                  <a:pt x="81" y="19"/>
                  <a:pt x="81" y="19"/>
                </a:cubicBezTo>
                <a:cubicBezTo>
                  <a:pt x="66" y="28"/>
                  <a:pt x="66" y="28"/>
                  <a:pt x="66" y="28"/>
                </a:cubicBezTo>
                <a:lnTo>
                  <a:pt x="84" y="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53"/>
          <p:cNvSpPr>
            <a:spLocks noEditPoints="1"/>
          </p:cNvSpPr>
          <p:nvPr/>
        </p:nvSpPr>
        <p:spPr bwMode="auto">
          <a:xfrm>
            <a:off x="9463391" y="2801177"/>
            <a:ext cx="557601" cy="527708"/>
          </a:xfrm>
          <a:custGeom>
            <a:avLst/>
            <a:gdLst>
              <a:gd name="T0" fmla="*/ 86 w 205"/>
              <a:gd name="T1" fmla="*/ 179 h 194"/>
              <a:gd name="T2" fmla="*/ 80 w 205"/>
              <a:gd name="T3" fmla="*/ 174 h 194"/>
              <a:gd name="T4" fmla="*/ 86 w 205"/>
              <a:gd name="T5" fmla="*/ 168 h 194"/>
              <a:gd name="T6" fmla="*/ 121 w 205"/>
              <a:gd name="T7" fmla="*/ 168 h 194"/>
              <a:gd name="T8" fmla="*/ 127 w 205"/>
              <a:gd name="T9" fmla="*/ 174 h 194"/>
              <a:gd name="T10" fmla="*/ 121 w 205"/>
              <a:gd name="T11" fmla="*/ 179 h 194"/>
              <a:gd name="T12" fmla="*/ 86 w 205"/>
              <a:gd name="T13" fmla="*/ 179 h 194"/>
              <a:gd name="T14" fmla="*/ 137 w 205"/>
              <a:gd name="T15" fmla="*/ 182 h 194"/>
              <a:gd name="T16" fmla="*/ 69 w 205"/>
              <a:gd name="T17" fmla="*/ 182 h 194"/>
              <a:gd name="T18" fmla="*/ 63 w 205"/>
              <a:gd name="T19" fmla="*/ 188 h 194"/>
              <a:gd name="T20" fmla="*/ 69 w 205"/>
              <a:gd name="T21" fmla="*/ 194 h 194"/>
              <a:gd name="T22" fmla="*/ 137 w 205"/>
              <a:gd name="T23" fmla="*/ 194 h 194"/>
              <a:gd name="T24" fmla="*/ 143 w 205"/>
              <a:gd name="T25" fmla="*/ 188 h 194"/>
              <a:gd name="T26" fmla="*/ 137 w 205"/>
              <a:gd name="T27" fmla="*/ 182 h 194"/>
              <a:gd name="T28" fmla="*/ 205 w 205"/>
              <a:gd name="T29" fmla="*/ 125 h 194"/>
              <a:gd name="T30" fmla="*/ 169 w 205"/>
              <a:gd name="T31" fmla="*/ 153 h 194"/>
              <a:gd name="T32" fmla="*/ 134 w 205"/>
              <a:gd name="T33" fmla="*/ 125 h 194"/>
              <a:gd name="T34" fmla="*/ 137 w 205"/>
              <a:gd name="T35" fmla="*/ 125 h 194"/>
              <a:gd name="T36" fmla="*/ 165 w 205"/>
              <a:gd name="T37" fmla="*/ 48 h 194"/>
              <a:gd name="T38" fmla="*/ 165 w 205"/>
              <a:gd name="T39" fmla="*/ 47 h 194"/>
              <a:gd name="T40" fmla="*/ 161 w 205"/>
              <a:gd name="T41" fmla="*/ 42 h 194"/>
              <a:gd name="T42" fmla="*/ 109 w 205"/>
              <a:gd name="T43" fmla="*/ 32 h 194"/>
              <a:gd name="T44" fmla="*/ 109 w 205"/>
              <a:gd name="T45" fmla="*/ 164 h 194"/>
              <a:gd name="T46" fmla="*/ 97 w 205"/>
              <a:gd name="T47" fmla="*/ 164 h 194"/>
              <a:gd name="T48" fmla="*/ 97 w 205"/>
              <a:gd name="T49" fmla="*/ 32 h 194"/>
              <a:gd name="T50" fmla="*/ 45 w 205"/>
              <a:gd name="T51" fmla="*/ 42 h 194"/>
              <a:gd name="T52" fmla="*/ 42 w 205"/>
              <a:gd name="T53" fmla="*/ 47 h 194"/>
              <a:gd name="T54" fmla="*/ 40 w 205"/>
              <a:gd name="T55" fmla="*/ 48 h 194"/>
              <a:gd name="T56" fmla="*/ 67 w 205"/>
              <a:gd name="T57" fmla="*/ 125 h 194"/>
              <a:gd name="T58" fmla="*/ 71 w 205"/>
              <a:gd name="T59" fmla="*/ 125 h 194"/>
              <a:gd name="T60" fmla="*/ 35 w 205"/>
              <a:gd name="T61" fmla="*/ 153 h 194"/>
              <a:gd name="T62" fmla="*/ 0 w 205"/>
              <a:gd name="T63" fmla="*/ 125 h 194"/>
              <a:gd name="T64" fmla="*/ 3 w 205"/>
              <a:gd name="T65" fmla="*/ 125 h 194"/>
              <a:gd name="T66" fmla="*/ 32 w 205"/>
              <a:gd name="T67" fmla="*/ 47 h 194"/>
              <a:gd name="T68" fmla="*/ 29 w 205"/>
              <a:gd name="T69" fmla="*/ 45 h 194"/>
              <a:gd name="T70" fmla="*/ 32 w 205"/>
              <a:gd name="T71" fmla="*/ 33 h 194"/>
              <a:gd name="T72" fmla="*/ 40 w 205"/>
              <a:gd name="T73" fmla="*/ 32 h 194"/>
              <a:gd name="T74" fmla="*/ 97 w 205"/>
              <a:gd name="T75" fmla="*/ 20 h 194"/>
              <a:gd name="T76" fmla="*/ 97 w 205"/>
              <a:gd name="T77" fmla="*/ 15 h 194"/>
              <a:gd name="T78" fmla="*/ 94 w 205"/>
              <a:gd name="T79" fmla="*/ 9 h 194"/>
              <a:gd name="T80" fmla="*/ 103 w 205"/>
              <a:gd name="T81" fmla="*/ 0 h 194"/>
              <a:gd name="T82" fmla="*/ 112 w 205"/>
              <a:gd name="T83" fmla="*/ 9 h 194"/>
              <a:gd name="T84" fmla="*/ 109 w 205"/>
              <a:gd name="T85" fmla="*/ 15 h 194"/>
              <a:gd name="T86" fmla="*/ 109 w 205"/>
              <a:gd name="T87" fmla="*/ 20 h 194"/>
              <a:gd name="T88" fmla="*/ 167 w 205"/>
              <a:gd name="T89" fmla="*/ 32 h 194"/>
              <a:gd name="T90" fmla="*/ 175 w 205"/>
              <a:gd name="T91" fmla="*/ 33 h 194"/>
              <a:gd name="T92" fmla="*/ 177 w 205"/>
              <a:gd name="T93" fmla="*/ 45 h 194"/>
              <a:gd name="T94" fmla="*/ 174 w 205"/>
              <a:gd name="T95" fmla="*/ 48 h 194"/>
              <a:gd name="T96" fmla="*/ 201 w 205"/>
              <a:gd name="T97" fmla="*/ 125 h 194"/>
              <a:gd name="T98" fmla="*/ 205 w 205"/>
              <a:gd name="T99" fmla="*/ 125 h 194"/>
              <a:gd name="T100" fmla="*/ 35 w 205"/>
              <a:gd name="T101" fmla="*/ 57 h 194"/>
              <a:gd name="T102" fmla="*/ 12 w 205"/>
              <a:gd name="T103" fmla="*/ 125 h 194"/>
              <a:gd name="T104" fmla="*/ 58 w 205"/>
              <a:gd name="T105" fmla="*/ 125 h 194"/>
              <a:gd name="T106" fmla="*/ 58 w 205"/>
              <a:gd name="T107" fmla="*/ 125 h 194"/>
              <a:gd name="T108" fmla="*/ 35 w 205"/>
              <a:gd name="T109" fmla="*/ 57 h 194"/>
              <a:gd name="T110" fmla="*/ 192 w 205"/>
              <a:gd name="T111" fmla="*/ 125 h 194"/>
              <a:gd name="T112" fmla="*/ 169 w 205"/>
              <a:gd name="T113" fmla="*/ 57 h 194"/>
              <a:gd name="T114" fmla="*/ 146 w 205"/>
              <a:gd name="T115" fmla="*/ 125 h 194"/>
              <a:gd name="T116" fmla="*/ 192 w 205"/>
              <a:gd name="T117" fmla="*/ 125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5" h="194">
                <a:moveTo>
                  <a:pt x="86" y="179"/>
                </a:moveTo>
                <a:cubicBezTo>
                  <a:pt x="82" y="179"/>
                  <a:pt x="80" y="177"/>
                  <a:pt x="80" y="174"/>
                </a:cubicBezTo>
                <a:cubicBezTo>
                  <a:pt x="80" y="170"/>
                  <a:pt x="82" y="168"/>
                  <a:pt x="86" y="168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4" y="168"/>
                  <a:pt x="127" y="170"/>
                  <a:pt x="127" y="174"/>
                </a:cubicBezTo>
                <a:cubicBezTo>
                  <a:pt x="127" y="177"/>
                  <a:pt x="124" y="179"/>
                  <a:pt x="121" y="179"/>
                </a:cubicBezTo>
                <a:lnTo>
                  <a:pt x="86" y="179"/>
                </a:lnTo>
                <a:close/>
                <a:moveTo>
                  <a:pt x="137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6" y="182"/>
                  <a:pt x="63" y="185"/>
                  <a:pt x="63" y="188"/>
                </a:cubicBezTo>
                <a:cubicBezTo>
                  <a:pt x="63" y="191"/>
                  <a:pt x="66" y="194"/>
                  <a:pt x="69" y="194"/>
                </a:cubicBezTo>
                <a:cubicBezTo>
                  <a:pt x="137" y="194"/>
                  <a:pt x="137" y="194"/>
                  <a:pt x="137" y="194"/>
                </a:cubicBezTo>
                <a:cubicBezTo>
                  <a:pt x="141" y="194"/>
                  <a:pt x="143" y="191"/>
                  <a:pt x="143" y="188"/>
                </a:cubicBezTo>
                <a:cubicBezTo>
                  <a:pt x="143" y="185"/>
                  <a:pt x="141" y="182"/>
                  <a:pt x="137" y="182"/>
                </a:cubicBezTo>
                <a:close/>
                <a:moveTo>
                  <a:pt x="205" y="125"/>
                </a:moveTo>
                <a:cubicBezTo>
                  <a:pt x="205" y="140"/>
                  <a:pt x="189" y="153"/>
                  <a:pt x="169" y="153"/>
                </a:cubicBezTo>
                <a:cubicBezTo>
                  <a:pt x="150" y="153"/>
                  <a:pt x="134" y="140"/>
                  <a:pt x="134" y="125"/>
                </a:cubicBezTo>
                <a:cubicBezTo>
                  <a:pt x="137" y="125"/>
                  <a:pt x="137" y="125"/>
                  <a:pt x="137" y="12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5" y="48"/>
                  <a:pt x="165" y="47"/>
                  <a:pt x="165" y="47"/>
                </a:cubicBezTo>
                <a:cubicBezTo>
                  <a:pt x="163" y="46"/>
                  <a:pt x="162" y="44"/>
                  <a:pt x="161" y="42"/>
                </a:cubicBezTo>
                <a:cubicBezTo>
                  <a:pt x="148" y="36"/>
                  <a:pt x="129" y="33"/>
                  <a:pt x="109" y="32"/>
                </a:cubicBezTo>
                <a:cubicBezTo>
                  <a:pt x="109" y="164"/>
                  <a:pt x="109" y="164"/>
                  <a:pt x="109" y="164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97" y="32"/>
                  <a:pt x="97" y="32"/>
                  <a:pt x="97" y="32"/>
                </a:cubicBezTo>
                <a:cubicBezTo>
                  <a:pt x="77" y="33"/>
                  <a:pt x="58" y="36"/>
                  <a:pt x="45" y="42"/>
                </a:cubicBezTo>
                <a:cubicBezTo>
                  <a:pt x="45" y="44"/>
                  <a:pt x="44" y="46"/>
                  <a:pt x="42" y="47"/>
                </a:cubicBezTo>
                <a:cubicBezTo>
                  <a:pt x="41" y="48"/>
                  <a:pt x="40" y="48"/>
                  <a:pt x="40" y="48"/>
                </a:cubicBezTo>
                <a:cubicBezTo>
                  <a:pt x="67" y="125"/>
                  <a:pt x="67" y="125"/>
                  <a:pt x="67" y="125"/>
                </a:cubicBezTo>
                <a:cubicBezTo>
                  <a:pt x="71" y="125"/>
                  <a:pt x="71" y="125"/>
                  <a:pt x="71" y="125"/>
                </a:cubicBezTo>
                <a:cubicBezTo>
                  <a:pt x="71" y="140"/>
                  <a:pt x="55" y="153"/>
                  <a:pt x="35" y="153"/>
                </a:cubicBezTo>
                <a:cubicBezTo>
                  <a:pt x="16" y="153"/>
                  <a:pt x="0" y="140"/>
                  <a:pt x="0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32" y="47"/>
                  <a:pt x="32" y="47"/>
                  <a:pt x="32" y="47"/>
                </a:cubicBezTo>
                <a:cubicBezTo>
                  <a:pt x="31" y="47"/>
                  <a:pt x="30" y="46"/>
                  <a:pt x="29" y="45"/>
                </a:cubicBezTo>
                <a:cubicBezTo>
                  <a:pt x="27" y="41"/>
                  <a:pt x="28" y="35"/>
                  <a:pt x="32" y="33"/>
                </a:cubicBezTo>
                <a:cubicBezTo>
                  <a:pt x="34" y="31"/>
                  <a:pt x="37" y="31"/>
                  <a:pt x="40" y="32"/>
                </a:cubicBezTo>
                <a:cubicBezTo>
                  <a:pt x="54" y="25"/>
                  <a:pt x="75" y="21"/>
                  <a:pt x="97" y="20"/>
                </a:cubicBezTo>
                <a:cubicBezTo>
                  <a:pt x="97" y="15"/>
                  <a:pt x="97" y="15"/>
                  <a:pt x="97" y="15"/>
                </a:cubicBezTo>
                <a:cubicBezTo>
                  <a:pt x="95" y="14"/>
                  <a:pt x="94" y="11"/>
                  <a:pt x="94" y="9"/>
                </a:cubicBezTo>
                <a:cubicBezTo>
                  <a:pt x="94" y="4"/>
                  <a:pt x="98" y="0"/>
                  <a:pt x="103" y="0"/>
                </a:cubicBezTo>
                <a:cubicBezTo>
                  <a:pt x="108" y="0"/>
                  <a:pt x="112" y="4"/>
                  <a:pt x="112" y="9"/>
                </a:cubicBezTo>
                <a:cubicBezTo>
                  <a:pt x="112" y="11"/>
                  <a:pt x="111" y="14"/>
                  <a:pt x="109" y="15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31" y="21"/>
                  <a:pt x="152" y="25"/>
                  <a:pt x="167" y="32"/>
                </a:cubicBezTo>
                <a:cubicBezTo>
                  <a:pt x="169" y="31"/>
                  <a:pt x="172" y="31"/>
                  <a:pt x="175" y="33"/>
                </a:cubicBezTo>
                <a:cubicBezTo>
                  <a:pt x="179" y="35"/>
                  <a:pt x="180" y="41"/>
                  <a:pt x="177" y="45"/>
                </a:cubicBezTo>
                <a:cubicBezTo>
                  <a:pt x="176" y="46"/>
                  <a:pt x="175" y="47"/>
                  <a:pt x="174" y="48"/>
                </a:cubicBezTo>
                <a:cubicBezTo>
                  <a:pt x="201" y="125"/>
                  <a:pt x="201" y="125"/>
                  <a:pt x="201" y="125"/>
                </a:cubicBezTo>
                <a:lnTo>
                  <a:pt x="205" y="125"/>
                </a:lnTo>
                <a:close/>
                <a:moveTo>
                  <a:pt x="35" y="57"/>
                </a:moveTo>
                <a:cubicBezTo>
                  <a:pt x="12" y="125"/>
                  <a:pt x="12" y="125"/>
                  <a:pt x="12" y="125"/>
                </a:cubicBezTo>
                <a:cubicBezTo>
                  <a:pt x="58" y="125"/>
                  <a:pt x="58" y="125"/>
                  <a:pt x="58" y="125"/>
                </a:cubicBezTo>
                <a:cubicBezTo>
                  <a:pt x="58" y="125"/>
                  <a:pt x="58" y="125"/>
                  <a:pt x="58" y="125"/>
                </a:cubicBezTo>
                <a:lnTo>
                  <a:pt x="35" y="57"/>
                </a:lnTo>
                <a:close/>
                <a:moveTo>
                  <a:pt x="192" y="125"/>
                </a:moveTo>
                <a:cubicBezTo>
                  <a:pt x="169" y="57"/>
                  <a:pt x="169" y="57"/>
                  <a:pt x="169" y="57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92" y="125"/>
                  <a:pt x="192" y="125"/>
                  <a:pt x="192" y="1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57"/>
          <p:cNvSpPr>
            <a:spLocks noEditPoints="1"/>
          </p:cNvSpPr>
          <p:nvPr/>
        </p:nvSpPr>
        <p:spPr bwMode="auto">
          <a:xfrm>
            <a:off x="4610065" y="3021454"/>
            <a:ext cx="587428" cy="464274"/>
          </a:xfrm>
          <a:custGeom>
            <a:avLst/>
            <a:gdLst>
              <a:gd name="T0" fmla="*/ 41 w 228"/>
              <a:gd name="T1" fmla="*/ 93 h 180"/>
              <a:gd name="T2" fmla="*/ 74 w 228"/>
              <a:gd name="T3" fmla="*/ 131 h 180"/>
              <a:gd name="T4" fmla="*/ 86 w 228"/>
              <a:gd name="T5" fmla="*/ 128 h 180"/>
              <a:gd name="T6" fmla="*/ 75 w 228"/>
              <a:gd name="T7" fmla="*/ 93 h 180"/>
              <a:gd name="T8" fmla="*/ 116 w 228"/>
              <a:gd name="T9" fmla="*/ 115 h 180"/>
              <a:gd name="T10" fmla="*/ 123 w 228"/>
              <a:gd name="T11" fmla="*/ 93 h 180"/>
              <a:gd name="T12" fmla="*/ 163 w 228"/>
              <a:gd name="T13" fmla="*/ 86 h 180"/>
              <a:gd name="T14" fmla="*/ 123 w 228"/>
              <a:gd name="T15" fmla="*/ 56 h 180"/>
              <a:gd name="T16" fmla="*/ 164 w 228"/>
              <a:gd name="T17" fmla="*/ 86 h 180"/>
              <a:gd name="T18" fmla="*/ 165 w 228"/>
              <a:gd name="T19" fmla="*/ 48 h 180"/>
              <a:gd name="T20" fmla="*/ 187 w 228"/>
              <a:gd name="T21" fmla="*/ 49 h 180"/>
              <a:gd name="T22" fmla="*/ 120 w 228"/>
              <a:gd name="T23" fmla="*/ 0 h 180"/>
              <a:gd name="T24" fmla="*/ 45 w 228"/>
              <a:gd name="T25" fmla="*/ 139 h 180"/>
              <a:gd name="T26" fmla="*/ 177 w 228"/>
              <a:gd name="T27" fmla="*/ 35 h 180"/>
              <a:gd name="T28" fmla="*/ 148 w 228"/>
              <a:gd name="T29" fmla="*/ 16 h 180"/>
              <a:gd name="T30" fmla="*/ 123 w 228"/>
              <a:gd name="T31" fmla="*/ 11 h 180"/>
              <a:gd name="T32" fmla="*/ 156 w 228"/>
              <a:gd name="T33" fmla="*/ 44 h 180"/>
              <a:gd name="T34" fmla="*/ 123 w 228"/>
              <a:gd name="T35" fmla="*/ 11 h 180"/>
              <a:gd name="T36" fmla="*/ 75 w 228"/>
              <a:gd name="T37" fmla="*/ 86 h 180"/>
              <a:gd name="T38" fmla="*/ 116 w 228"/>
              <a:gd name="T39" fmla="*/ 56 h 180"/>
              <a:gd name="T40" fmla="*/ 108 w 228"/>
              <a:gd name="T41" fmla="*/ 12 h 180"/>
              <a:gd name="T42" fmla="*/ 116 w 228"/>
              <a:gd name="T43" fmla="*/ 48 h 180"/>
              <a:gd name="T44" fmla="*/ 108 w 228"/>
              <a:gd name="T45" fmla="*/ 12 h 180"/>
              <a:gd name="T46" fmla="*/ 76 w 228"/>
              <a:gd name="T47" fmla="*/ 41 h 180"/>
              <a:gd name="T48" fmla="*/ 91 w 228"/>
              <a:gd name="T49" fmla="*/ 16 h 180"/>
              <a:gd name="T50" fmla="*/ 74 w 228"/>
              <a:gd name="T51" fmla="*/ 48 h 180"/>
              <a:gd name="T52" fmla="*/ 41 w 228"/>
              <a:gd name="T53" fmla="*/ 86 h 180"/>
              <a:gd name="T54" fmla="*/ 199 w 228"/>
              <a:gd name="T55" fmla="*/ 106 h 180"/>
              <a:gd name="T56" fmla="*/ 181 w 228"/>
              <a:gd name="T57" fmla="*/ 139 h 180"/>
              <a:gd name="T58" fmla="*/ 167 w 228"/>
              <a:gd name="T59" fmla="*/ 126 h 180"/>
              <a:gd name="T60" fmla="*/ 156 w 228"/>
              <a:gd name="T61" fmla="*/ 136 h 180"/>
              <a:gd name="T62" fmla="*/ 123 w 228"/>
              <a:gd name="T63" fmla="*/ 169 h 180"/>
              <a:gd name="T64" fmla="*/ 116 w 228"/>
              <a:gd name="T65" fmla="*/ 148 h 180"/>
              <a:gd name="T66" fmla="*/ 108 w 228"/>
              <a:gd name="T67" fmla="*/ 168 h 180"/>
              <a:gd name="T68" fmla="*/ 87 w 228"/>
              <a:gd name="T69" fmla="*/ 158 h 180"/>
              <a:gd name="T70" fmla="*/ 82 w 228"/>
              <a:gd name="T71" fmla="*/ 159 h 180"/>
              <a:gd name="T72" fmla="*/ 120 w 228"/>
              <a:gd name="T73" fmla="*/ 180 h 180"/>
              <a:gd name="T74" fmla="*/ 205 w 228"/>
              <a:gd name="T75" fmla="*/ 106 h 180"/>
              <a:gd name="T76" fmla="*/ 148 w 228"/>
              <a:gd name="T77" fmla="*/ 163 h 180"/>
              <a:gd name="T78" fmla="*/ 177 w 228"/>
              <a:gd name="T79" fmla="*/ 144 h 180"/>
              <a:gd name="T80" fmla="*/ 228 w 228"/>
              <a:gd name="T81" fmla="*/ 75 h 180"/>
              <a:gd name="T82" fmla="*/ 198 w 228"/>
              <a:gd name="T83" fmla="*/ 97 h 180"/>
              <a:gd name="T84" fmla="*/ 26 w 228"/>
              <a:gd name="T85" fmla="*/ 157 h 180"/>
              <a:gd name="T86" fmla="*/ 31 w 228"/>
              <a:gd name="T87" fmla="*/ 148 h 180"/>
              <a:gd name="T88" fmla="*/ 183 w 228"/>
              <a:gd name="T89" fmla="*/ 81 h 180"/>
              <a:gd name="T90" fmla="*/ 205 w 228"/>
              <a:gd name="T91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" h="180">
                <a:moveTo>
                  <a:pt x="57" y="137"/>
                </a:moveTo>
                <a:cubicBezTo>
                  <a:pt x="47" y="125"/>
                  <a:pt x="42" y="110"/>
                  <a:pt x="4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8" y="107"/>
                  <a:pt x="70" y="120"/>
                  <a:pt x="74" y="131"/>
                </a:cubicBezTo>
                <a:cubicBezTo>
                  <a:pt x="72" y="132"/>
                  <a:pt x="70" y="133"/>
                  <a:pt x="68" y="134"/>
                </a:cubicBezTo>
                <a:cubicBezTo>
                  <a:pt x="74" y="132"/>
                  <a:pt x="80" y="130"/>
                  <a:pt x="86" y="128"/>
                </a:cubicBezTo>
                <a:cubicBezTo>
                  <a:pt x="84" y="128"/>
                  <a:pt x="83" y="129"/>
                  <a:pt x="81" y="129"/>
                </a:cubicBezTo>
                <a:cubicBezTo>
                  <a:pt x="78" y="119"/>
                  <a:pt x="75" y="106"/>
                  <a:pt x="75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9" y="114"/>
                  <a:pt x="121" y="113"/>
                  <a:pt x="123" y="112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7" y="91"/>
                  <a:pt x="160" y="89"/>
                  <a:pt x="16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6" y="55"/>
                  <a:pt x="148" y="54"/>
                  <a:pt x="159" y="50"/>
                </a:cubicBezTo>
                <a:cubicBezTo>
                  <a:pt x="162" y="61"/>
                  <a:pt x="164" y="73"/>
                  <a:pt x="164" y="86"/>
                </a:cubicBezTo>
                <a:cubicBezTo>
                  <a:pt x="167" y="84"/>
                  <a:pt x="169" y="82"/>
                  <a:pt x="171" y="80"/>
                </a:cubicBezTo>
                <a:cubicBezTo>
                  <a:pt x="170" y="69"/>
                  <a:pt x="168" y="58"/>
                  <a:pt x="165" y="48"/>
                </a:cubicBezTo>
                <a:cubicBezTo>
                  <a:pt x="171" y="46"/>
                  <a:pt x="177" y="44"/>
                  <a:pt x="181" y="41"/>
                </a:cubicBezTo>
                <a:cubicBezTo>
                  <a:pt x="184" y="44"/>
                  <a:pt x="185" y="46"/>
                  <a:pt x="187" y="49"/>
                </a:cubicBezTo>
                <a:cubicBezTo>
                  <a:pt x="190" y="47"/>
                  <a:pt x="194" y="46"/>
                  <a:pt x="197" y="45"/>
                </a:cubicBezTo>
                <a:cubicBezTo>
                  <a:pt x="182" y="18"/>
                  <a:pt x="153" y="0"/>
                  <a:pt x="120" y="0"/>
                </a:cubicBezTo>
                <a:cubicBezTo>
                  <a:pt x="70" y="0"/>
                  <a:pt x="30" y="40"/>
                  <a:pt x="30" y="90"/>
                </a:cubicBezTo>
                <a:cubicBezTo>
                  <a:pt x="30" y="108"/>
                  <a:pt x="35" y="125"/>
                  <a:pt x="45" y="139"/>
                </a:cubicBezTo>
                <a:cubicBezTo>
                  <a:pt x="49" y="139"/>
                  <a:pt x="52" y="138"/>
                  <a:pt x="57" y="137"/>
                </a:cubicBezTo>
                <a:close/>
                <a:moveTo>
                  <a:pt x="177" y="35"/>
                </a:moveTo>
                <a:cubicBezTo>
                  <a:pt x="172" y="38"/>
                  <a:pt x="168" y="40"/>
                  <a:pt x="163" y="41"/>
                </a:cubicBezTo>
                <a:cubicBezTo>
                  <a:pt x="159" y="31"/>
                  <a:pt x="154" y="23"/>
                  <a:pt x="148" y="16"/>
                </a:cubicBezTo>
                <a:cubicBezTo>
                  <a:pt x="159" y="20"/>
                  <a:pt x="169" y="27"/>
                  <a:pt x="177" y="35"/>
                </a:cubicBezTo>
                <a:close/>
                <a:moveTo>
                  <a:pt x="123" y="11"/>
                </a:moveTo>
                <a:cubicBezTo>
                  <a:pt x="126" y="11"/>
                  <a:pt x="128" y="11"/>
                  <a:pt x="131" y="12"/>
                </a:cubicBezTo>
                <a:cubicBezTo>
                  <a:pt x="141" y="17"/>
                  <a:pt x="150" y="28"/>
                  <a:pt x="156" y="44"/>
                </a:cubicBezTo>
                <a:cubicBezTo>
                  <a:pt x="146" y="46"/>
                  <a:pt x="135" y="48"/>
                  <a:pt x="123" y="48"/>
                </a:cubicBezTo>
                <a:lnTo>
                  <a:pt x="123" y="11"/>
                </a:lnTo>
                <a:close/>
                <a:moveTo>
                  <a:pt x="116" y="86"/>
                </a:moveTo>
                <a:cubicBezTo>
                  <a:pt x="75" y="86"/>
                  <a:pt x="75" y="86"/>
                  <a:pt x="75" y="86"/>
                </a:cubicBezTo>
                <a:cubicBezTo>
                  <a:pt x="75" y="73"/>
                  <a:pt x="78" y="61"/>
                  <a:pt x="81" y="50"/>
                </a:cubicBezTo>
                <a:cubicBezTo>
                  <a:pt x="92" y="54"/>
                  <a:pt x="104" y="55"/>
                  <a:pt x="116" y="56"/>
                </a:cubicBezTo>
                <a:lnTo>
                  <a:pt x="116" y="86"/>
                </a:lnTo>
                <a:close/>
                <a:moveTo>
                  <a:pt x="108" y="12"/>
                </a:moveTo>
                <a:cubicBezTo>
                  <a:pt x="111" y="11"/>
                  <a:pt x="113" y="11"/>
                  <a:pt x="116" y="11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04" y="48"/>
                  <a:pt x="93" y="46"/>
                  <a:pt x="83" y="44"/>
                </a:cubicBezTo>
                <a:cubicBezTo>
                  <a:pt x="89" y="28"/>
                  <a:pt x="98" y="17"/>
                  <a:pt x="108" y="12"/>
                </a:cubicBezTo>
                <a:close/>
                <a:moveTo>
                  <a:pt x="91" y="16"/>
                </a:moveTo>
                <a:cubicBezTo>
                  <a:pt x="85" y="23"/>
                  <a:pt x="80" y="31"/>
                  <a:pt x="76" y="41"/>
                </a:cubicBezTo>
                <a:cubicBezTo>
                  <a:pt x="72" y="40"/>
                  <a:pt x="67" y="38"/>
                  <a:pt x="63" y="35"/>
                </a:cubicBezTo>
                <a:cubicBezTo>
                  <a:pt x="71" y="27"/>
                  <a:pt x="80" y="20"/>
                  <a:pt x="91" y="16"/>
                </a:cubicBezTo>
                <a:close/>
                <a:moveTo>
                  <a:pt x="58" y="41"/>
                </a:moveTo>
                <a:cubicBezTo>
                  <a:pt x="63" y="44"/>
                  <a:pt x="68" y="46"/>
                  <a:pt x="74" y="48"/>
                </a:cubicBezTo>
                <a:cubicBezTo>
                  <a:pt x="70" y="60"/>
                  <a:pt x="68" y="73"/>
                  <a:pt x="68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69"/>
                  <a:pt x="48" y="53"/>
                  <a:pt x="58" y="41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6" y="108"/>
                </a:cubicBezTo>
                <a:cubicBezTo>
                  <a:pt x="194" y="119"/>
                  <a:pt x="189" y="130"/>
                  <a:pt x="181" y="139"/>
                </a:cubicBezTo>
                <a:cubicBezTo>
                  <a:pt x="177" y="136"/>
                  <a:pt x="171" y="134"/>
                  <a:pt x="165" y="131"/>
                </a:cubicBezTo>
                <a:cubicBezTo>
                  <a:pt x="166" y="130"/>
                  <a:pt x="166" y="128"/>
                  <a:pt x="167" y="126"/>
                </a:cubicBezTo>
                <a:cubicBezTo>
                  <a:pt x="161" y="129"/>
                  <a:pt x="156" y="132"/>
                  <a:pt x="150" y="135"/>
                </a:cubicBezTo>
                <a:cubicBezTo>
                  <a:pt x="152" y="135"/>
                  <a:pt x="154" y="136"/>
                  <a:pt x="156" y="136"/>
                </a:cubicBezTo>
                <a:cubicBezTo>
                  <a:pt x="150" y="152"/>
                  <a:pt x="141" y="163"/>
                  <a:pt x="131" y="168"/>
                </a:cubicBezTo>
                <a:cubicBezTo>
                  <a:pt x="128" y="168"/>
                  <a:pt x="126" y="169"/>
                  <a:pt x="123" y="169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1" y="147"/>
                  <a:pt x="118" y="147"/>
                  <a:pt x="116" y="148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3" y="169"/>
                  <a:pt x="111" y="168"/>
                  <a:pt x="108" y="168"/>
                </a:cubicBezTo>
                <a:cubicBezTo>
                  <a:pt x="103" y="165"/>
                  <a:pt x="98" y="161"/>
                  <a:pt x="94" y="156"/>
                </a:cubicBezTo>
                <a:cubicBezTo>
                  <a:pt x="91" y="156"/>
                  <a:pt x="89" y="157"/>
                  <a:pt x="87" y="158"/>
                </a:cubicBezTo>
                <a:cubicBezTo>
                  <a:pt x="88" y="160"/>
                  <a:pt x="90" y="162"/>
                  <a:pt x="91" y="163"/>
                </a:cubicBezTo>
                <a:cubicBezTo>
                  <a:pt x="88" y="162"/>
                  <a:pt x="85" y="161"/>
                  <a:pt x="82" y="159"/>
                </a:cubicBezTo>
                <a:cubicBezTo>
                  <a:pt x="77" y="160"/>
                  <a:pt x="72" y="161"/>
                  <a:pt x="67" y="162"/>
                </a:cubicBezTo>
                <a:cubicBezTo>
                  <a:pt x="82" y="173"/>
                  <a:pt x="100" y="180"/>
                  <a:pt x="120" y="180"/>
                </a:cubicBezTo>
                <a:cubicBezTo>
                  <a:pt x="164" y="180"/>
                  <a:pt x="200" y="148"/>
                  <a:pt x="208" y="106"/>
                </a:cubicBezTo>
                <a:cubicBezTo>
                  <a:pt x="207" y="106"/>
                  <a:pt x="206" y="106"/>
                  <a:pt x="205" y="106"/>
                </a:cubicBezTo>
                <a:cubicBezTo>
                  <a:pt x="203" y="106"/>
                  <a:pt x="201" y="106"/>
                  <a:pt x="199" y="106"/>
                </a:cubicBezTo>
                <a:close/>
                <a:moveTo>
                  <a:pt x="148" y="163"/>
                </a:moveTo>
                <a:cubicBezTo>
                  <a:pt x="154" y="157"/>
                  <a:pt x="159" y="148"/>
                  <a:pt x="163" y="138"/>
                </a:cubicBezTo>
                <a:cubicBezTo>
                  <a:pt x="168" y="140"/>
                  <a:pt x="172" y="142"/>
                  <a:pt x="177" y="144"/>
                </a:cubicBezTo>
                <a:cubicBezTo>
                  <a:pt x="169" y="153"/>
                  <a:pt x="159" y="159"/>
                  <a:pt x="148" y="163"/>
                </a:cubicBezTo>
                <a:close/>
                <a:moveTo>
                  <a:pt x="228" y="75"/>
                </a:moveTo>
                <a:cubicBezTo>
                  <a:pt x="228" y="88"/>
                  <a:pt x="218" y="98"/>
                  <a:pt x="205" y="98"/>
                </a:cubicBezTo>
                <a:cubicBezTo>
                  <a:pt x="202" y="98"/>
                  <a:pt x="200" y="98"/>
                  <a:pt x="198" y="97"/>
                </a:cubicBezTo>
                <a:cubicBezTo>
                  <a:pt x="182" y="109"/>
                  <a:pt x="162" y="121"/>
                  <a:pt x="138" y="131"/>
                </a:cubicBezTo>
                <a:cubicBezTo>
                  <a:pt x="88" y="153"/>
                  <a:pt x="41" y="161"/>
                  <a:pt x="26" y="157"/>
                </a:cubicBezTo>
                <a:cubicBezTo>
                  <a:pt x="0" y="151"/>
                  <a:pt x="31" y="122"/>
                  <a:pt x="31" y="122"/>
                </a:cubicBezTo>
                <a:cubicBezTo>
                  <a:pt x="31" y="122"/>
                  <a:pt x="15" y="148"/>
                  <a:pt x="31" y="148"/>
                </a:cubicBezTo>
                <a:cubicBezTo>
                  <a:pt x="55" y="149"/>
                  <a:pt x="103" y="132"/>
                  <a:pt x="131" y="117"/>
                </a:cubicBezTo>
                <a:cubicBezTo>
                  <a:pt x="153" y="104"/>
                  <a:pt x="170" y="92"/>
                  <a:pt x="183" y="81"/>
                </a:cubicBezTo>
                <a:cubicBezTo>
                  <a:pt x="182" y="79"/>
                  <a:pt x="182" y="77"/>
                  <a:pt x="182" y="75"/>
                </a:cubicBezTo>
                <a:cubicBezTo>
                  <a:pt x="182" y="62"/>
                  <a:pt x="192" y="52"/>
                  <a:pt x="205" y="52"/>
                </a:cubicBezTo>
                <a:cubicBezTo>
                  <a:pt x="218" y="52"/>
                  <a:pt x="228" y="62"/>
                  <a:pt x="228" y="7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" name="Freeform 88"/>
          <p:cNvSpPr>
            <a:spLocks noEditPoints="1"/>
          </p:cNvSpPr>
          <p:nvPr/>
        </p:nvSpPr>
        <p:spPr bwMode="auto">
          <a:xfrm>
            <a:off x="8626286" y="3720421"/>
            <a:ext cx="210282" cy="384250"/>
          </a:xfrm>
          <a:custGeom>
            <a:avLst/>
            <a:gdLst>
              <a:gd name="T0" fmla="*/ 52 w 105"/>
              <a:gd name="T1" fmla="*/ 62 h 192"/>
              <a:gd name="T2" fmla="*/ 30 w 105"/>
              <a:gd name="T3" fmla="*/ 68 h 192"/>
              <a:gd name="T4" fmla="*/ 0 w 105"/>
              <a:gd name="T5" fmla="*/ 74 h 192"/>
              <a:gd name="T6" fmla="*/ 5 w 105"/>
              <a:gd name="T7" fmla="*/ 120 h 192"/>
              <a:gd name="T8" fmla="*/ 18 w 105"/>
              <a:gd name="T9" fmla="*/ 141 h 192"/>
              <a:gd name="T10" fmla="*/ 18 w 105"/>
              <a:gd name="T11" fmla="*/ 188 h 192"/>
              <a:gd name="T12" fmla="*/ 52 w 105"/>
              <a:gd name="T13" fmla="*/ 192 h 192"/>
              <a:gd name="T14" fmla="*/ 86 w 105"/>
              <a:gd name="T15" fmla="*/ 188 h 192"/>
              <a:gd name="T16" fmla="*/ 86 w 105"/>
              <a:gd name="T17" fmla="*/ 141 h 192"/>
              <a:gd name="T18" fmla="*/ 99 w 105"/>
              <a:gd name="T19" fmla="*/ 120 h 192"/>
              <a:gd name="T20" fmla="*/ 105 w 105"/>
              <a:gd name="T21" fmla="*/ 74 h 192"/>
              <a:gd name="T22" fmla="*/ 74 w 105"/>
              <a:gd name="T23" fmla="*/ 68 h 192"/>
              <a:gd name="T24" fmla="*/ 52 w 105"/>
              <a:gd name="T25" fmla="*/ 62 h 192"/>
              <a:gd name="T26" fmla="*/ 59 w 105"/>
              <a:gd name="T27" fmla="*/ 81 h 192"/>
              <a:gd name="T28" fmla="*/ 55 w 105"/>
              <a:gd name="T29" fmla="*/ 86 h 192"/>
              <a:gd name="T30" fmla="*/ 63 w 105"/>
              <a:gd name="T31" fmla="*/ 126 h 192"/>
              <a:gd name="T32" fmla="*/ 52 w 105"/>
              <a:gd name="T33" fmla="*/ 138 h 192"/>
              <a:gd name="T34" fmla="*/ 42 w 105"/>
              <a:gd name="T35" fmla="*/ 126 h 192"/>
              <a:gd name="T36" fmla="*/ 49 w 105"/>
              <a:gd name="T37" fmla="*/ 86 h 192"/>
              <a:gd name="T38" fmla="*/ 46 w 105"/>
              <a:gd name="T39" fmla="*/ 81 h 192"/>
              <a:gd name="T40" fmla="*/ 46 w 105"/>
              <a:gd name="T41" fmla="*/ 79 h 192"/>
              <a:gd name="T42" fmla="*/ 38 w 105"/>
              <a:gd name="T43" fmla="*/ 75 h 192"/>
              <a:gd name="T44" fmla="*/ 41 w 105"/>
              <a:gd name="T45" fmla="*/ 72 h 192"/>
              <a:gd name="T46" fmla="*/ 50 w 105"/>
              <a:gd name="T47" fmla="*/ 74 h 192"/>
              <a:gd name="T48" fmla="*/ 55 w 105"/>
              <a:gd name="T49" fmla="*/ 74 h 192"/>
              <a:gd name="T50" fmla="*/ 64 w 105"/>
              <a:gd name="T51" fmla="*/ 72 h 192"/>
              <a:gd name="T52" fmla="*/ 67 w 105"/>
              <a:gd name="T53" fmla="*/ 75 h 192"/>
              <a:gd name="T54" fmla="*/ 59 w 105"/>
              <a:gd name="T55" fmla="*/ 79 h 192"/>
              <a:gd name="T56" fmla="*/ 59 w 105"/>
              <a:gd name="T57" fmla="*/ 81 h 192"/>
              <a:gd name="T58" fmla="*/ 23 w 105"/>
              <a:gd name="T59" fmla="*/ 29 h 192"/>
              <a:gd name="T60" fmla="*/ 52 w 105"/>
              <a:gd name="T61" fmla="*/ 0 h 192"/>
              <a:gd name="T62" fmla="*/ 81 w 105"/>
              <a:gd name="T63" fmla="*/ 29 h 192"/>
              <a:gd name="T64" fmla="*/ 52 w 105"/>
              <a:gd name="T65" fmla="*/ 59 h 192"/>
              <a:gd name="T66" fmla="*/ 23 w 105"/>
              <a:gd name="T67" fmla="*/ 2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" h="192">
                <a:moveTo>
                  <a:pt x="52" y="62"/>
                </a:moveTo>
                <a:cubicBezTo>
                  <a:pt x="42" y="62"/>
                  <a:pt x="33" y="66"/>
                  <a:pt x="30" y="68"/>
                </a:cubicBezTo>
                <a:cubicBezTo>
                  <a:pt x="10" y="70"/>
                  <a:pt x="0" y="74"/>
                  <a:pt x="0" y="74"/>
                </a:cubicBezTo>
                <a:cubicBezTo>
                  <a:pt x="0" y="74"/>
                  <a:pt x="2" y="111"/>
                  <a:pt x="5" y="120"/>
                </a:cubicBezTo>
                <a:cubicBezTo>
                  <a:pt x="8" y="128"/>
                  <a:pt x="18" y="132"/>
                  <a:pt x="18" y="141"/>
                </a:cubicBezTo>
                <a:cubicBezTo>
                  <a:pt x="18" y="188"/>
                  <a:pt x="18" y="188"/>
                  <a:pt x="18" y="188"/>
                </a:cubicBezTo>
                <a:cubicBezTo>
                  <a:pt x="18" y="188"/>
                  <a:pt x="35" y="192"/>
                  <a:pt x="52" y="192"/>
                </a:cubicBezTo>
                <a:cubicBezTo>
                  <a:pt x="69" y="192"/>
                  <a:pt x="86" y="188"/>
                  <a:pt x="86" y="188"/>
                </a:cubicBezTo>
                <a:cubicBezTo>
                  <a:pt x="86" y="141"/>
                  <a:pt x="86" y="141"/>
                  <a:pt x="86" y="141"/>
                </a:cubicBezTo>
                <a:cubicBezTo>
                  <a:pt x="86" y="132"/>
                  <a:pt x="97" y="128"/>
                  <a:pt x="99" y="120"/>
                </a:cubicBezTo>
                <a:cubicBezTo>
                  <a:pt x="102" y="111"/>
                  <a:pt x="105" y="74"/>
                  <a:pt x="105" y="74"/>
                </a:cubicBezTo>
                <a:cubicBezTo>
                  <a:pt x="105" y="74"/>
                  <a:pt x="95" y="70"/>
                  <a:pt x="74" y="68"/>
                </a:cubicBezTo>
                <a:cubicBezTo>
                  <a:pt x="71" y="66"/>
                  <a:pt x="63" y="62"/>
                  <a:pt x="52" y="62"/>
                </a:cubicBezTo>
                <a:moveTo>
                  <a:pt x="59" y="81"/>
                </a:moveTo>
                <a:cubicBezTo>
                  <a:pt x="55" y="86"/>
                  <a:pt x="55" y="86"/>
                  <a:pt x="55" y="8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52" y="138"/>
                  <a:pt x="52" y="138"/>
                  <a:pt x="52" y="138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9" y="86"/>
                  <a:pt x="49" y="86"/>
                  <a:pt x="49" y="86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9"/>
                  <a:pt x="46" y="79"/>
                  <a:pt x="46" y="79"/>
                </a:cubicBezTo>
                <a:cubicBezTo>
                  <a:pt x="43" y="78"/>
                  <a:pt x="40" y="77"/>
                  <a:pt x="38" y="75"/>
                </a:cubicBezTo>
                <a:cubicBezTo>
                  <a:pt x="41" y="72"/>
                  <a:pt x="41" y="72"/>
                  <a:pt x="41" y="72"/>
                </a:cubicBezTo>
                <a:cubicBezTo>
                  <a:pt x="44" y="73"/>
                  <a:pt x="47" y="73"/>
                  <a:pt x="50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8" y="73"/>
                  <a:pt x="61" y="73"/>
                  <a:pt x="64" y="72"/>
                </a:cubicBezTo>
                <a:cubicBezTo>
                  <a:pt x="67" y="75"/>
                  <a:pt x="67" y="75"/>
                  <a:pt x="67" y="75"/>
                </a:cubicBezTo>
                <a:cubicBezTo>
                  <a:pt x="65" y="77"/>
                  <a:pt x="62" y="78"/>
                  <a:pt x="59" y="79"/>
                </a:cubicBezTo>
                <a:lnTo>
                  <a:pt x="59" y="81"/>
                </a:lnTo>
                <a:close/>
                <a:moveTo>
                  <a:pt x="23" y="29"/>
                </a:moveTo>
                <a:cubicBezTo>
                  <a:pt x="23" y="13"/>
                  <a:pt x="36" y="0"/>
                  <a:pt x="52" y="0"/>
                </a:cubicBezTo>
                <a:cubicBezTo>
                  <a:pt x="68" y="0"/>
                  <a:pt x="81" y="13"/>
                  <a:pt x="81" y="29"/>
                </a:cubicBezTo>
                <a:cubicBezTo>
                  <a:pt x="81" y="46"/>
                  <a:pt x="68" y="59"/>
                  <a:pt x="52" y="59"/>
                </a:cubicBezTo>
                <a:cubicBezTo>
                  <a:pt x="36" y="59"/>
                  <a:pt x="23" y="46"/>
                  <a:pt x="23" y="2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176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2744213" y="2330981"/>
            <a:ext cx="1803400" cy="1803400"/>
            <a:chOff x="2355850" y="2554288"/>
            <a:chExt cx="1803400" cy="1803400"/>
          </a:xfrm>
          <a:solidFill>
            <a:schemeClr val="accent2"/>
          </a:solidFill>
        </p:grpSpPr>
        <p:sp>
          <p:nvSpPr>
            <p:cNvPr id="39" name="Freeform 35"/>
            <p:cNvSpPr>
              <a:spLocks noEditPoints="1"/>
            </p:cNvSpPr>
            <p:nvPr/>
          </p:nvSpPr>
          <p:spPr bwMode="auto">
            <a:xfrm>
              <a:off x="2355850" y="2554288"/>
              <a:ext cx="1803400" cy="18034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4"/>
            <p:cNvSpPr>
              <a:spLocks noEditPoints="1"/>
            </p:cNvSpPr>
            <p:nvPr/>
          </p:nvSpPr>
          <p:spPr bwMode="auto">
            <a:xfrm>
              <a:off x="3022600" y="3211513"/>
              <a:ext cx="488950" cy="490538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779138" y="1148293"/>
            <a:ext cx="1136650" cy="1138238"/>
            <a:chOff x="2390775" y="1371600"/>
            <a:chExt cx="1136650" cy="1138238"/>
          </a:xfrm>
          <a:solidFill>
            <a:schemeClr val="accent4"/>
          </a:solidFill>
        </p:grpSpPr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2390775" y="1371600"/>
              <a:ext cx="1136650" cy="1138238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560 w 1335"/>
                <a:gd name="T65" fmla="*/ 286 h 1335"/>
                <a:gd name="T66" fmla="*/ 776 w 1335"/>
                <a:gd name="T67" fmla="*/ 1050 h 1335"/>
                <a:gd name="T68" fmla="*/ 560 w 1335"/>
                <a:gd name="T69" fmla="*/ 286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2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560" y="286"/>
                  </a:move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2806700" y="1787525"/>
              <a:ext cx="307975" cy="309563"/>
            </a:xfrm>
            <a:custGeom>
              <a:avLst/>
              <a:gdLst>
                <a:gd name="T0" fmla="*/ 181 w 363"/>
                <a:gd name="T1" fmla="*/ 363 h 363"/>
                <a:gd name="T2" fmla="*/ 363 w 363"/>
                <a:gd name="T3" fmla="*/ 181 h 363"/>
                <a:gd name="T4" fmla="*/ 181 w 363"/>
                <a:gd name="T5" fmla="*/ 0 h 363"/>
                <a:gd name="T6" fmla="*/ 0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243 w 363"/>
                <a:gd name="T13" fmla="*/ 181 h 363"/>
                <a:gd name="T14" fmla="*/ 181 w 363"/>
                <a:gd name="T15" fmla="*/ 243 h 363"/>
                <a:gd name="T16" fmla="*/ 120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281" y="363"/>
                    <a:pt x="363" y="282"/>
                    <a:pt x="363" y="181"/>
                  </a:cubicBezTo>
                  <a:cubicBezTo>
                    <a:pt x="363" y="81"/>
                    <a:pt x="281" y="0"/>
                    <a:pt x="181" y="0"/>
                  </a:cubicBezTo>
                  <a:cubicBezTo>
                    <a:pt x="81" y="0"/>
                    <a:pt x="0" y="81"/>
                    <a:pt x="0" y="181"/>
                  </a:cubicBezTo>
                  <a:cubicBezTo>
                    <a:pt x="0" y="282"/>
                    <a:pt x="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215" y="120"/>
                    <a:pt x="243" y="147"/>
                    <a:pt x="243" y="181"/>
                  </a:cubicBezTo>
                  <a:cubicBezTo>
                    <a:pt x="243" y="215"/>
                    <a:pt x="215" y="243"/>
                    <a:pt x="181" y="243"/>
                  </a:cubicBezTo>
                  <a:cubicBezTo>
                    <a:pt x="147" y="243"/>
                    <a:pt x="120" y="215"/>
                    <a:pt x="120" y="181"/>
                  </a:cubicBezTo>
                  <a:cubicBezTo>
                    <a:pt x="120" y="147"/>
                    <a:pt x="147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474213" y="1664231"/>
            <a:ext cx="1566863" cy="1568450"/>
            <a:chOff x="1085850" y="1887538"/>
            <a:chExt cx="1566863" cy="1568450"/>
          </a:xfrm>
          <a:solidFill>
            <a:schemeClr val="accent3"/>
          </a:solidFill>
        </p:grpSpPr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1085850" y="1887538"/>
              <a:ext cx="1566863" cy="1568450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759 w 1840"/>
                <a:gd name="T65" fmla="*/ 351 h 1840"/>
                <a:gd name="T66" fmla="*/ 1081 w 1840"/>
                <a:gd name="T67" fmla="*/ 1490 h 1840"/>
                <a:gd name="T68" fmla="*/ 759 w 1840"/>
                <a:gd name="T69" fmla="*/ 351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759" y="351"/>
                  </a:move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1655763" y="2459038"/>
              <a:ext cx="427038" cy="425450"/>
            </a:xfrm>
            <a:custGeom>
              <a:avLst/>
              <a:gdLst>
                <a:gd name="T0" fmla="*/ 250 w 500"/>
                <a:gd name="T1" fmla="*/ 499 h 499"/>
                <a:gd name="T2" fmla="*/ 500 w 500"/>
                <a:gd name="T3" fmla="*/ 249 h 499"/>
                <a:gd name="T4" fmla="*/ 250 w 500"/>
                <a:gd name="T5" fmla="*/ 0 h 499"/>
                <a:gd name="T6" fmla="*/ 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360 w 500"/>
                <a:gd name="T13" fmla="*/ 249 h 499"/>
                <a:gd name="T14" fmla="*/ 250 w 500"/>
                <a:gd name="T15" fmla="*/ 359 h 499"/>
                <a:gd name="T16" fmla="*/ 14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388" y="499"/>
                    <a:pt x="500" y="387"/>
                    <a:pt x="500" y="249"/>
                  </a:cubicBezTo>
                  <a:cubicBezTo>
                    <a:pt x="500" y="112"/>
                    <a:pt x="388" y="0"/>
                    <a:pt x="250" y="0"/>
                  </a:cubicBezTo>
                  <a:cubicBezTo>
                    <a:pt x="112" y="0"/>
                    <a:pt x="0" y="112"/>
                    <a:pt x="0" y="249"/>
                  </a:cubicBezTo>
                  <a:cubicBezTo>
                    <a:pt x="0" y="387"/>
                    <a:pt x="112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311" y="140"/>
                    <a:pt x="360" y="189"/>
                    <a:pt x="360" y="249"/>
                  </a:cubicBezTo>
                  <a:cubicBezTo>
                    <a:pt x="360" y="310"/>
                    <a:pt x="311" y="359"/>
                    <a:pt x="250" y="359"/>
                  </a:cubicBezTo>
                  <a:cubicBezTo>
                    <a:pt x="190" y="359"/>
                    <a:pt x="140" y="310"/>
                    <a:pt x="140" y="249"/>
                  </a:cubicBezTo>
                  <a:cubicBezTo>
                    <a:pt x="140" y="189"/>
                    <a:pt x="190" y="140"/>
                    <a:pt x="250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228151" y="3445406"/>
            <a:ext cx="1266825" cy="2432050"/>
            <a:chOff x="839788" y="3668713"/>
            <a:chExt cx="1266825" cy="2432050"/>
          </a:xfrm>
        </p:grpSpPr>
        <p:sp>
          <p:nvSpPr>
            <p:cNvPr id="36" name="Oval 32"/>
            <p:cNvSpPr>
              <a:spLocks noChangeArrowheads="1"/>
            </p:cNvSpPr>
            <p:nvPr/>
          </p:nvSpPr>
          <p:spPr bwMode="auto">
            <a:xfrm>
              <a:off x="1084263" y="3738563"/>
              <a:ext cx="455613" cy="455613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839788" y="3668713"/>
              <a:ext cx="1266825" cy="2432050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" name="Freeform 34"/>
          <p:cNvSpPr>
            <a:spLocks/>
          </p:cNvSpPr>
          <p:nvPr/>
        </p:nvSpPr>
        <p:spPr bwMode="auto">
          <a:xfrm>
            <a:off x="1436113" y="3405718"/>
            <a:ext cx="554038" cy="266700"/>
          </a:xfrm>
          <a:custGeom>
            <a:avLst/>
            <a:gdLst>
              <a:gd name="T0" fmla="*/ 630 w 651"/>
              <a:gd name="T1" fmla="*/ 273 h 313"/>
              <a:gd name="T2" fmla="*/ 589 w 651"/>
              <a:gd name="T3" fmla="*/ 273 h 313"/>
              <a:gd name="T4" fmla="*/ 304 w 651"/>
              <a:gd name="T5" fmla="*/ 0 h 313"/>
              <a:gd name="T6" fmla="*/ 19 w 651"/>
              <a:gd name="T7" fmla="*/ 271 h 313"/>
              <a:gd name="T8" fmla="*/ 0 w 651"/>
              <a:gd name="T9" fmla="*/ 292 h 313"/>
              <a:gd name="T10" fmla="*/ 21 w 651"/>
              <a:gd name="T11" fmla="*/ 313 h 313"/>
              <a:gd name="T12" fmla="*/ 630 w 651"/>
              <a:gd name="T13" fmla="*/ 313 h 313"/>
              <a:gd name="T14" fmla="*/ 651 w 651"/>
              <a:gd name="T15" fmla="*/ 293 h 313"/>
              <a:gd name="T16" fmla="*/ 630 w 651"/>
              <a:gd name="T17" fmla="*/ 27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1" h="313">
                <a:moveTo>
                  <a:pt x="630" y="273"/>
                </a:moveTo>
                <a:cubicBezTo>
                  <a:pt x="589" y="273"/>
                  <a:pt x="589" y="273"/>
                  <a:pt x="589" y="273"/>
                </a:cubicBezTo>
                <a:cubicBezTo>
                  <a:pt x="578" y="113"/>
                  <a:pt x="454" y="0"/>
                  <a:pt x="304" y="0"/>
                </a:cubicBezTo>
                <a:cubicBezTo>
                  <a:pt x="153" y="0"/>
                  <a:pt x="30" y="116"/>
                  <a:pt x="19" y="271"/>
                </a:cubicBezTo>
                <a:cubicBezTo>
                  <a:pt x="9" y="272"/>
                  <a:pt x="0" y="281"/>
                  <a:pt x="0" y="292"/>
                </a:cubicBezTo>
                <a:cubicBezTo>
                  <a:pt x="0" y="303"/>
                  <a:pt x="10" y="313"/>
                  <a:pt x="21" y="313"/>
                </a:cubicBezTo>
                <a:cubicBezTo>
                  <a:pt x="630" y="313"/>
                  <a:pt x="630" y="313"/>
                  <a:pt x="630" y="313"/>
                </a:cubicBezTo>
                <a:cubicBezTo>
                  <a:pt x="642" y="313"/>
                  <a:pt x="651" y="304"/>
                  <a:pt x="651" y="293"/>
                </a:cubicBezTo>
                <a:cubicBezTo>
                  <a:pt x="651" y="282"/>
                  <a:pt x="642" y="273"/>
                  <a:pt x="630" y="273"/>
                </a:cubicBezTo>
                <a:close/>
              </a:path>
            </a:pathLst>
          </a:custGeom>
          <a:solidFill>
            <a:srgbClr val="ED73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3763388" y="1810281"/>
            <a:ext cx="628650" cy="628650"/>
            <a:chOff x="3375025" y="2033588"/>
            <a:chExt cx="628650" cy="628650"/>
          </a:xfrm>
          <a:solidFill>
            <a:schemeClr val="accent6"/>
          </a:solidFill>
        </p:grpSpPr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3600450" y="2266950"/>
              <a:ext cx="173038" cy="160338"/>
            </a:xfrm>
            <a:custGeom>
              <a:avLst/>
              <a:gdLst>
                <a:gd name="T0" fmla="*/ 128 w 202"/>
                <a:gd name="T1" fmla="*/ 3 h 189"/>
                <a:gd name="T2" fmla="*/ 104 w 202"/>
                <a:gd name="T3" fmla="*/ 0 h 189"/>
                <a:gd name="T4" fmla="*/ 13 w 202"/>
                <a:gd name="T5" fmla="*/ 71 h 189"/>
                <a:gd name="T6" fmla="*/ 82 w 202"/>
                <a:gd name="T7" fmla="*/ 186 h 189"/>
                <a:gd name="T8" fmla="*/ 105 w 202"/>
                <a:gd name="T9" fmla="*/ 189 h 189"/>
                <a:gd name="T10" fmla="*/ 196 w 202"/>
                <a:gd name="T11" fmla="*/ 117 h 189"/>
                <a:gd name="T12" fmla="*/ 186 w 202"/>
                <a:gd name="T13" fmla="*/ 46 h 189"/>
                <a:gd name="T14" fmla="*/ 128 w 202"/>
                <a:gd name="T15" fmla="*/ 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189">
                  <a:moveTo>
                    <a:pt x="128" y="3"/>
                  </a:moveTo>
                  <a:cubicBezTo>
                    <a:pt x="120" y="1"/>
                    <a:pt x="112" y="0"/>
                    <a:pt x="104" y="0"/>
                  </a:cubicBezTo>
                  <a:cubicBezTo>
                    <a:pt x="61" y="0"/>
                    <a:pt x="23" y="29"/>
                    <a:pt x="13" y="71"/>
                  </a:cubicBezTo>
                  <a:cubicBezTo>
                    <a:pt x="0" y="122"/>
                    <a:pt x="31" y="173"/>
                    <a:pt x="82" y="186"/>
                  </a:cubicBezTo>
                  <a:cubicBezTo>
                    <a:pt x="89" y="188"/>
                    <a:pt x="97" y="189"/>
                    <a:pt x="105" y="189"/>
                  </a:cubicBezTo>
                  <a:cubicBezTo>
                    <a:pt x="148" y="189"/>
                    <a:pt x="186" y="160"/>
                    <a:pt x="196" y="117"/>
                  </a:cubicBezTo>
                  <a:cubicBezTo>
                    <a:pt x="202" y="93"/>
                    <a:pt x="199" y="67"/>
                    <a:pt x="186" y="46"/>
                  </a:cubicBezTo>
                  <a:cubicBezTo>
                    <a:pt x="173" y="24"/>
                    <a:pt x="152" y="9"/>
                    <a:pt x="1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8"/>
            <p:cNvSpPr>
              <a:spLocks noEditPoints="1"/>
            </p:cNvSpPr>
            <p:nvPr/>
          </p:nvSpPr>
          <p:spPr bwMode="auto">
            <a:xfrm>
              <a:off x="3375025" y="2033588"/>
              <a:ext cx="628650" cy="628650"/>
            </a:xfrm>
            <a:custGeom>
              <a:avLst/>
              <a:gdLst>
                <a:gd name="T0" fmla="*/ 730 w 738"/>
                <a:gd name="T1" fmla="*/ 445 h 738"/>
                <a:gd name="T2" fmla="*/ 738 w 738"/>
                <a:gd name="T3" fmla="*/ 357 h 738"/>
                <a:gd name="T4" fmla="*/ 647 w 738"/>
                <a:gd name="T5" fmla="*/ 319 h 738"/>
                <a:gd name="T6" fmla="*/ 625 w 738"/>
                <a:gd name="T7" fmla="*/ 250 h 738"/>
                <a:gd name="T8" fmla="*/ 678 w 738"/>
                <a:gd name="T9" fmla="*/ 168 h 738"/>
                <a:gd name="T10" fmla="*/ 622 w 738"/>
                <a:gd name="T11" fmla="*/ 100 h 738"/>
                <a:gd name="T12" fmla="*/ 530 w 738"/>
                <a:gd name="T13" fmla="*/ 137 h 738"/>
                <a:gd name="T14" fmla="*/ 469 w 738"/>
                <a:gd name="T15" fmla="*/ 105 h 738"/>
                <a:gd name="T16" fmla="*/ 448 w 738"/>
                <a:gd name="T17" fmla="*/ 9 h 738"/>
                <a:gd name="T18" fmla="*/ 360 w 738"/>
                <a:gd name="T19" fmla="*/ 0 h 738"/>
                <a:gd name="T20" fmla="*/ 322 w 738"/>
                <a:gd name="T21" fmla="*/ 91 h 738"/>
                <a:gd name="T22" fmla="*/ 253 w 738"/>
                <a:gd name="T23" fmla="*/ 112 h 738"/>
                <a:gd name="T24" fmla="*/ 170 w 738"/>
                <a:gd name="T25" fmla="*/ 59 h 738"/>
                <a:gd name="T26" fmla="*/ 102 w 738"/>
                <a:gd name="T27" fmla="*/ 115 h 738"/>
                <a:gd name="T28" fmla="*/ 139 w 738"/>
                <a:gd name="T29" fmla="*/ 206 h 738"/>
                <a:gd name="T30" fmla="*/ 105 w 738"/>
                <a:gd name="T31" fmla="*/ 271 h 738"/>
                <a:gd name="T32" fmla="*/ 8 w 738"/>
                <a:gd name="T33" fmla="*/ 292 h 738"/>
                <a:gd name="T34" fmla="*/ 0 w 738"/>
                <a:gd name="T35" fmla="*/ 379 h 738"/>
                <a:gd name="T36" fmla="*/ 92 w 738"/>
                <a:gd name="T37" fmla="*/ 418 h 738"/>
                <a:gd name="T38" fmla="*/ 113 w 738"/>
                <a:gd name="T39" fmla="*/ 486 h 738"/>
                <a:gd name="T40" fmla="*/ 59 w 738"/>
                <a:gd name="T41" fmla="*/ 570 h 738"/>
                <a:gd name="T42" fmla="*/ 116 w 738"/>
                <a:gd name="T43" fmla="*/ 637 h 738"/>
                <a:gd name="T44" fmla="*/ 208 w 738"/>
                <a:gd name="T45" fmla="*/ 599 h 738"/>
                <a:gd name="T46" fmla="*/ 270 w 738"/>
                <a:gd name="T47" fmla="*/ 632 h 738"/>
                <a:gd name="T48" fmla="*/ 291 w 738"/>
                <a:gd name="T49" fmla="*/ 730 h 738"/>
                <a:gd name="T50" fmla="*/ 379 w 738"/>
                <a:gd name="T51" fmla="*/ 738 h 738"/>
                <a:gd name="T52" fmla="*/ 417 w 738"/>
                <a:gd name="T53" fmla="*/ 646 h 738"/>
                <a:gd name="T54" fmla="*/ 485 w 738"/>
                <a:gd name="T55" fmla="*/ 625 h 738"/>
                <a:gd name="T56" fmla="*/ 569 w 738"/>
                <a:gd name="T57" fmla="*/ 680 h 738"/>
                <a:gd name="T58" fmla="*/ 637 w 738"/>
                <a:gd name="T59" fmla="*/ 623 h 738"/>
                <a:gd name="T60" fmla="*/ 599 w 738"/>
                <a:gd name="T61" fmla="*/ 532 h 738"/>
                <a:gd name="T62" fmla="*/ 634 w 738"/>
                <a:gd name="T63" fmla="*/ 466 h 738"/>
                <a:gd name="T64" fmla="*/ 730 w 738"/>
                <a:gd name="T65" fmla="*/ 445 h 738"/>
                <a:gd name="T66" fmla="*/ 504 w 738"/>
                <a:gd name="T67" fmla="*/ 402 h 738"/>
                <a:gd name="T68" fmla="*/ 370 w 738"/>
                <a:gd name="T69" fmla="*/ 507 h 738"/>
                <a:gd name="T70" fmla="*/ 336 w 738"/>
                <a:gd name="T71" fmla="*/ 503 h 738"/>
                <a:gd name="T72" fmla="*/ 235 w 738"/>
                <a:gd name="T73" fmla="*/ 335 h 738"/>
                <a:gd name="T74" fmla="*/ 369 w 738"/>
                <a:gd name="T75" fmla="*/ 230 h 738"/>
                <a:gd name="T76" fmla="*/ 403 w 738"/>
                <a:gd name="T77" fmla="*/ 234 h 738"/>
                <a:gd name="T78" fmla="*/ 488 w 738"/>
                <a:gd name="T79" fmla="*/ 297 h 738"/>
                <a:gd name="T80" fmla="*/ 504 w 738"/>
                <a:gd name="T81" fmla="*/ 402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8" h="738">
                  <a:moveTo>
                    <a:pt x="730" y="445"/>
                  </a:moveTo>
                  <a:cubicBezTo>
                    <a:pt x="738" y="357"/>
                    <a:pt x="738" y="357"/>
                    <a:pt x="738" y="357"/>
                  </a:cubicBezTo>
                  <a:cubicBezTo>
                    <a:pt x="647" y="319"/>
                    <a:pt x="647" y="319"/>
                    <a:pt x="647" y="319"/>
                  </a:cubicBezTo>
                  <a:cubicBezTo>
                    <a:pt x="643" y="295"/>
                    <a:pt x="635" y="272"/>
                    <a:pt x="625" y="250"/>
                  </a:cubicBezTo>
                  <a:cubicBezTo>
                    <a:pt x="678" y="168"/>
                    <a:pt x="678" y="168"/>
                    <a:pt x="678" y="168"/>
                  </a:cubicBezTo>
                  <a:cubicBezTo>
                    <a:pt x="622" y="100"/>
                    <a:pt x="622" y="100"/>
                    <a:pt x="622" y="100"/>
                  </a:cubicBezTo>
                  <a:cubicBezTo>
                    <a:pt x="530" y="137"/>
                    <a:pt x="530" y="137"/>
                    <a:pt x="530" y="137"/>
                  </a:cubicBezTo>
                  <a:cubicBezTo>
                    <a:pt x="512" y="124"/>
                    <a:pt x="491" y="113"/>
                    <a:pt x="469" y="105"/>
                  </a:cubicBezTo>
                  <a:cubicBezTo>
                    <a:pt x="448" y="9"/>
                    <a:pt x="448" y="9"/>
                    <a:pt x="448" y="9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22" y="91"/>
                    <a:pt x="322" y="91"/>
                    <a:pt x="322" y="91"/>
                  </a:cubicBezTo>
                  <a:cubicBezTo>
                    <a:pt x="298" y="95"/>
                    <a:pt x="275" y="102"/>
                    <a:pt x="253" y="112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39" y="206"/>
                    <a:pt x="139" y="206"/>
                    <a:pt x="139" y="206"/>
                  </a:cubicBezTo>
                  <a:cubicBezTo>
                    <a:pt x="125" y="226"/>
                    <a:pt x="114" y="247"/>
                    <a:pt x="105" y="271"/>
                  </a:cubicBezTo>
                  <a:cubicBezTo>
                    <a:pt x="8" y="292"/>
                    <a:pt x="8" y="292"/>
                    <a:pt x="8" y="292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92" y="418"/>
                    <a:pt x="92" y="418"/>
                    <a:pt x="92" y="418"/>
                  </a:cubicBezTo>
                  <a:cubicBezTo>
                    <a:pt x="97" y="441"/>
                    <a:pt x="104" y="464"/>
                    <a:pt x="113" y="486"/>
                  </a:cubicBezTo>
                  <a:cubicBezTo>
                    <a:pt x="59" y="570"/>
                    <a:pt x="59" y="570"/>
                    <a:pt x="59" y="570"/>
                  </a:cubicBezTo>
                  <a:cubicBezTo>
                    <a:pt x="116" y="637"/>
                    <a:pt x="116" y="637"/>
                    <a:pt x="116" y="637"/>
                  </a:cubicBezTo>
                  <a:cubicBezTo>
                    <a:pt x="208" y="599"/>
                    <a:pt x="208" y="599"/>
                    <a:pt x="208" y="599"/>
                  </a:cubicBezTo>
                  <a:cubicBezTo>
                    <a:pt x="227" y="612"/>
                    <a:pt x="248" y="623"/>
                    <a:pt x="270" y="632"/>
                  </a:cubicBezTo>
                  <a:cubicBezTo>
                    <a:pt x="291" y="730"/>
                    <a:pt x="291" y="730"/>
                    <a:pt x="291" y="730"/>
                  </a:cubicBezTo>
                  <a:cubicBezTo>
                    <a:pt x="379" y="738"/>
                    <a:pt x="379" y="738"/>
                    <a:pt x="379" y="738"/>
                  </a:cubicBezTo>
                  <a:cubicBezTo>
                    <a:pt x="417" y="646"/>
                    <a:pt x="417" y="646"/>
                    <a:pt x="417" y="646"/>
                  </a:cubicBezTo>
                  <a:cubicBezTo>
                    <a:pt x="441" y="642"/>
                    <a:pt x="463" y="635"/>
                    <a:pt x="485" y="625"/>
                  </a:cubicBezTo>
                  <a:cubicBezTo>
                    <a:pt x="569" y="680"/>
                    <a:pt x="569" y="680"/>
                    <a:pt x="569" y="680"/>
                  </a:cubicBezTo>
                  <a:cubicBezTo>
                    <a:pt x="637" y="623"/>
                    <a:pt x="637" y="623"/>
                    <a:pt x="637" y="623"/>
                  </a:cubicBezTo>
                  <a:cubicBezTo>
                    <a:pt x="599" y="532"/>
                    <a:pt x="599" y="532"/>
                    <a:pt x="599" y="532"/>
                  </a:cubicBezTo>
                  <a:cubicBezTo>
                    <a:pt x="613" y="512"/>
                    <a:pt x="625" y="490"/>
                    <a:pt x="634" y="466"/>
                  </a:cubicBezTo>
                  <a:lnTo>
                    <a:pt x="730" y="445"/>
                  </a:lnTo>
                  <a:close/>
                  <a:moveTo>
                    <a:pt x="504" y="402"/>
                  </a:moveTo>
                  <a:cubicBezTo>
                    <a:pt x="489" y="464"/>
                    <a:pt x="433" y="507"/>
                    <a:pt x="370" y="507"/>
                  </a:cubicBezTo>
                  <a:cubicBezTo>
                    <a:pt x="358" y="507"/>
                    <a:pt x="347" y="506"/>
                    <a:pt x="336" y="503"/>
                  </a:cubicBezTo>
                  <a:cubicBezTo>
                    <a:pt x="262" y="484"/>
                    <a:pt x="217" y="409"/>
                    <a:pt x="235" y="335"/>
                  </a:cubicBezTo>
                  <a:cubicBezTo>
                    <a:pt x="251" y="273"/>
                    <a:pt x="306" y="230"/>
                    <a:pt x="369" y="230"/>
                  </a:cubicBezTo>
                  <a:cubicBezTo>
                    <a:pt x="381" y="230"/>
                    <a:pt x="392" y="231"/>
                    <a:pt x="403" y="234"/>
                  </a:cubicBezTo>
                  <a:cubicBezTo>
                    <a:pt x="439" y="243"/>
                    <a:pt x="469" y="265"/>
                    <a:pt x="488" y="297"/>
                  </a:cubicBezTo>
                  <a:cubicBezTo>
                    <a:pt x="508" y="329"/>
                    <a:pt x="513" y="366"/>
                    <a:pt x="504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Freeform 39"/>
          <p:cNvSpPr>
            <a:spLocks/>
          </p:cNvSpPr>
          <p:nvPr/>
        </p:nvSpPr>
        <p:spPr bwMode="auto">
          <a:xfrm>
            <a:off x="3898326" y="2711981"/>
            <a:ext cx="347663" cy="781050"/>
          </a:xfrm>
          <a:custGeom>
            <a:avLst/>
            <a:gdLst>
              <a:gd name="T0" fmla="*/ 408 w 408"/>
              <a:gd name="T1" fmla="*/ 573 h 916"/>
              <a:gd name="T2" fmla="*/ 402 w 408"/>
              <a:gd name="T3" fmla="*/ 490 h 916"/>
              <a:gd name="T4" fmla="*/ 387 w 408"/>
              <a:gd name="T5" fmla="*/ 408 h 916"/>
              <a:gd name="T6" fmla="*/ 363 w 408"/>
              <a:gd name="T7" fmla="*/ 331 h 916"/>
              <a:gd name="T8" fmla="*/ 333 w 408"/>
              <a:gd name="T9" fmla="*/ 261 h 916"/>
              <a:gd name="T10" fmla="*/ 299 w 408"/>
              <a:gd name="T11" fmla="*/ 200 h 916"/>
              <a:gd name="T12" fmla="*/ 295 w 408"/>
              <a:gd name="T13" fmla="*/ 194 h 916"/>
              <a:gd name="T14" fmla="*/ 282 w 408"/>
              <a:gd name="T15" fmla="*/ 175 h 916"/>
              <a:gd name="T16" fmla="*/ 267 w 408"/>
              <a:gd name="T17" fmla="*/ 153 h 916"/>
              <a:gd name="T18" fmla="*/ 252 w 408"/>
              <a:gd name="T19" fmla="*/ 133 h 916"/>
              <a:gd name="T20" fmla="*/ 242 w 408"/>
              <a:gd name="T21" fmla="*/ 122 h 916"/>
              <a:gd name="T22" fmla="*/ 237 w 408"/>
              <a:gd name="T23" fmla="*/ 115 h 916"/>
              <a:gd name="T24" fmla="*/ 297 w 408"/>
              <a:gd name="T25" fmla="*/ 35 h 916"/>
              <a:gd name="T26" fmla="*/ 0 w 408"/>
              <a:gd name="T27" fmla="*/ 0 h 916"/>
              <a:gd name="T28" fmla="*/ 119 w 408"/>
              <a:gd name="T29" fmla="*/ 275 h 916"/>
              <a:gd name="T30" fmla="*/ 176 w 408"/>
              <a:gd name="T31" fmla="*/ 197 h 916"/>
              <a:gd name="T32" fmla="*/ 177 w 408"/>
              <a:gd name="T33" fmla="*/ 198 h 916"/>
              <a:gd name="T34" fmla="*/ 192 w 408"/>
              <a:gd name="T35" fmla="*/ 213 h 916"/>
              <a:gd name="T36" fmla="*/ 207 w 408"/>
              <a:gd name="T37" fmla="*/ 231 h 916"/>
              <a:gd name="T38" fmla="*/ 219 w 408"/>
              <a:gd name="T39" fmla="*/ 246 h 916"/>
              <a:gd name="T40" fmla="*/ 224 w 408"/>
              <a:gd name="T41" fmla="*/ 252 h 916"/>
              <a:gd name="T42" fmla="*/ 258 w 408"/>
              <a:gd name="T43" fmla="*/ 302 h 916"/>
              <a:gd name="T44" fmla="*/ 291 w 408"/>
              <a:gd name="T45" fmla="*/ 362 h 916"/>
              <a:gd name="T46" fmla="*/ 319 w 408"/>
              <a:gd name="T47" fmla="*/ 429 h 916"/>
              <a:gd name="T48" fmla="*/ 339 w 408"/>
              <a:gd name="T49" fmla="*/ 502 h 916"/>
              <a:gd name="T50" fmla="*/ 352 w 408"/>
              <a:gd name="T51" fmla="*/ 577 h 916"/>
              <a:gd name="T52" fmla="*/ 355 w 408"/>
              <a:gd name="T53" fmla="*/ 650 h 916"/>
              <a:gd name="T54" fmla="*/ 355 w 408"/>
              <a:gd name="T55" fmla="*/ 657 h 916"/>
              <a:gd name="T56" fmla="*/ 353 w 408"/>
              <a:gd name="T57" fmla="*/ 686 h 916"/>
              <a:gd name="T58" fmla="*/ 351 w 408"/>
              <a:gd name="T59" fmla="*/ 715 h 916"/>
              <a:gd name="T60" fmla="*/ 350 w 408"/>
              <a:gd name="T61" fmla="*/ 720 h 916"/>
              <a:gd name="T62" fmla="*/ 349 w 408"/>
              <a:gd name="T63" fmla="*/ 731 h 916"/>
              <a:gd name="T64" fmla="*/ 347 w 408"/>
              <a:gd name="T65" fmla="*/ 742 h 916"/>
              <a:gd name="T66" fmla="*/ 346 w 408"/>
              <a:gd name="T67" fmla="*/ 752 h 916"/>
              <a:gd name="T68" fmla="*/ 344 w 408"/>
              <a:gd name="T69" fmla="*/ 763 h 916"/>
              <a:gd name="T70" fmla="*/ 340 w 408"/>
              <a:gd name="T71" fmla="*/ 782 h 916"/>
              <a:gd name="T72" fmla="*/ 327 w 408"/>
              <a:gd name="T73" fmla="*/ 833 h 916"/>
              <a:gd name="T74" fmla="*/ 320 w 408"/>
              <a:gd name="T75" fmla="*/ 854 h 916"/>
              <a:gd name="T76" fmla="*/ 311 w 408"/>
              <a:gd name="T77" fmla="*/ 880 h 916"/>
              <a:gd name="T78" fmla="*/ 300 w 408"/>
              <a:gd name="T79" fmla="*/ 906 h 916"/>
              <a:gd name="T80" fmla="*/ 322 w 408"/>
              <a:gd name="T81" fmla="*/ 916 h 916"/>
              <a:gd name="T82" fmla="*/ 335 w 408"/>
              <a:gd name="T83" fmla="*/ 891 h 916"/>
              <a:gd name="T84" fmla="*/ 347 w 408"/>
              <a:gd name="T85" fmla="*/ 865 h 916"/>
              <a:gd name="T86" fmla="*/ 356 w 408"/>
              <a:gd name="T87" fmla="*/ 844 h 916"/>
              <a:gd name="T88" fmla="*/ 375 w 408"/>
              <a:gd name="T89" fmla="*/ 791 h 916"/>
              <a:gd name="T90" fmla="*/ 381 w 408"/>
              <a:gd name="T91" fmla="*/ 771 h 916"/>
              <a:gd name="T92" fmla="*/ 384 w 408"/>
              <a:gd name="T93" fmla="*/ 760 h 916"/>
              <a:gd name="T94" fmla="*/ 387 w 408"/>
              <a:gd name="T95" fmla="*/ 750 h 916"/>
              <a:gd name="T96" fmla="*/ 388 w 408"/>
              <a:gd name="T97" fmla="*/ 744 h 916"/>
              <a:gd name="T98" fmla="*/ 389 w 408"/>
              <a:gd name="T99" fmla="*/ 739 h 916"/>
              <a:gd name="T100" fmla="*/ 392 w 408"/>
              <a:gd name="T101" fmla="*/ 727 h 916"/>
              <a:gd name="T102" fmla="*/ 393 w 408"/>
              <a:gd name="T103" fmla="*/ 722 h 916"/>
              <a:gd name="T104" fmla="*/ 399 w 408"/>
              <a:gd name="T105" fmla="*/ 691 h 916"/>
              <a:gd name="T106" fmla="*/ 403 w 408"/>
              <a:gd name="T107" fmla="*/ 660 h 916"/>
              <a:gd name="T108" fmla="*/ 404 w 408"/>
              <a:gd name="T109" fmla="*/ 653 h 916"/>
              <a:gd name="T110" fmla="*/ 408 w 408"/>
              <a:gd name="T111" fmla="*/ 573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8" h="916">
                <a:moveTo>
                  <a:pt x="408" y="573"/>
                </a:moveTo>
                <a:cubicBezTo>
                  <a:pt x="407" y="542"/>
                  <a:pt x="406" y="515"/>
                  <a:pt x="402" y="490"/>
                </a:cubicBezTo>
                <a:cubicBezTo>
                  <a:pt x="398" y="460"/>
                  <a:pt x="393" y="434"/>
                  <a:pt x="387" y="408"/>
                </a:cubicBezTo>
                <a:cubicBezTo>
                  <a:pt x="379" y="379"/>
                  <a:pt x="372" y="353"/>
                  <a:pt x="363" y="331"/>
                </a:cubicBezTo>
                <a:cubicBezTo>
                  <a:pt x="353" y="304"/>
                  <a:pt x="343" y="281"/>
                  <a:pt x="333" y="261"/>
                </a:cubicBezTo>
                <a:cubicBezTo>
                  <a:pt x="322" y="239"/>
                  <a:pt x="310" y="219"/>
                  <a:pt x="299" y="200"/>
                </a:cubicBezTo>
                <a:cubicBezTo>
                  <a:pt x="295" y="194"/>
                  <a:pt x="295" y="194"/>
                  <a:pt x="295" y="194"/>
                </a:cubicBezTo>
                <a:cubicBezTo>
                  <a:pt x="291" y="187"/>
                  <a:pt x="287" y="181"/>
                  <a:pt x="282" y="175"/>
                </a:cubicBezTo>
                <a:cubicBezTo>
                  <a:pt x="267" y="153"/>
                  <a:pt x="267" y="153"/>
                  <a:pt x="267" y="153"/>
                </a:cubicBezTo>
                <a:cubicBezTo>
                  <a:pt x="252" y="133"/>
                  <a:pt x="252" y="133"/>
                  <a:pt x="252" y="133"/>
                </a:cubicBezTo>
                <a:cubicBezTo>
                  <a:pt x="249" y="129"/>
                  <a:pt x="245" y="125"/>
                  <a:pt x="242" y="122"/>
                </a:cubicBezTo>
                <a:cubicBezTo>
                  <a:pt x="242" y="121"/>
                  <a:pt x="239" y="118"/>
                  <a:pt x="237" y="115"/>
                </a:cubicBezTo>
                <a:cubicBezTo>
                  <a:pt x="297" y="35"/>
                  <a:pt x="297" y="35"/>
                  <a:pt x="297" y="35"/>
                </a:cubicBezTo>
                <a:cubicBezTo>
                  <a:pt x="0" y="0"/>
                  <a:pt x="0" y="0"/>
                  <a:pt x="0" y="0"/>
                </a:cubicBezTo>
                <a:cubicBezTo>
                  <a:pt x="119" y="275"/>
                  <a:pt x="119" y="275"/>
                  <a:pt x="119" y="275"/>
                </a:cubicBezTo>
                <a:cubicBezTo>
                  <a:pt x="176" y="197"/>
                  <a:pt x="176" y="197"/>
                  <a:pt x="176" y="197"/>
                </a:cubicBezTo>
                <a:cubicBezTo>
                  <a:pt x="177" y="197"/>
                  <a:pt x="177" y="197"/>
                  <a:pt x="177" y="198"/>
                </a:cubicBezTo>
                <a:cubicBezTo>
                  <a:pt x="192" y="213"/>
                  <a:pt x="192" y="213"/>
                  <a:pt x="192" y="213"/>
                </a:cubicBezTo>
                <a:cubicBezTo>
                  <a:pt x="207" y="231"/>
                  <a:pt x="207" y="231"/>
                  <a:pt x="207" y="231"/>
                </a:cubicBezTo>
                <a:cubicBezTo>
                  <a:pt x="211" y="236"/>
                  <a:pt x="215" y="241"/>
                  <a:pt x="219" y="246"/>
                </a:cubicBezTo>
                <a:cubicBezTo>
                  <a:pt x="224" y="252"/>
                  <a:pt x="224" y="252"/>
                  <a:pt x="224" y="252"/>
                </a:cubicBezTo>
                <a:cubicBezTo>
                  <a:pt x="235" y="267"/>
                  <a:pt x="247" y="283"/>
                  <a:pt x="258" y="302"/>
                </a:cubicBezTo>
                <a:cubicBezTo>
                  <a:pt x="269" y="319"/>
                  <a:pt x="279" y="338"/>
                  <a:pt x="291" y="362"/>
                </a:cubicBezTo>
                <a:cubicBezTo>
                  <a:pt x="300" y="381"/>
                  <a:pt x="309" y="403"/>
                  <a:pt x="319" y="429"/>
                </a:cubicBezTo>
                <a:cubicBezTo>
                  <a:pt x="326" y="451"/>
                  <a:pt x="333" y="474"/>
                  <a:pt x="339" y="502"/>
                </a:cubicBezTo>
                <a:cubicBezTo>
                  <a:pt x="344" y="524"/>
                  <a:pt x="348" y="548"/>
                  <a:pt x="352" y="577"/>
                </a:cubicBezTo>
                <a:cubicBezTo>
                  <a:pt x="354" y="598"/>
                  <a:pt x="355" y="621"/>
                  <a:pt x="355" y="650"/>
                </a:cubicBezTo>
                <a:cubicBezTo>
                  <a:pt x="355" y="657"/>
                  <a:pt x="355" y="657"/>
                  <a:pt x="355" y="657"/>
                </a:cubicBezTo>
                <a:cubicBezTo>
                  <a:pt x="354" y="667"/>
                  <a:pt x="354" y="676"/>
                  <a:pt x="353" y="686"/>
                </a:cubicBezTo>
                <a:cubicBezTo>
                  <a:pt x="353" y="696"/>
                  <a:pt x="352" y="706"/>
                  <a:pt x="351" y="715"/>
                </a:cubicBezTo>
                <a:cubicBezTo>
                  <a:pt x="350" y="720"/>
                  <a:pt x="350" y="720"/>
                  <a:pt x="350" y="720"/>
                </a:cubicBezTo>
                <a:cubicBezTo>
                  <a:pt x="350" y="724"/>
                  <a:pt x="349" y="727"/>
                  <a:pt x="349" y="731"/>
                </a:cubicBezTo>
                <a:cubicBezTo>
                  <a:pt x="349" y="733"/>
                  <a:pt x="347" y="742"/>
                  <a:pt x="347" y="742"/>
                </a:cubicBezTo>
                <a:cubicBezTo>
                  <a:pt x="347" y="745"/>
                  <a:pt x="346" y="749"/>
                  <a:pt x="346" y="752"/>
                </a:cubicBezTo>
                <a:cubicBezTo>
                  <a:pt x="345" y="755"/>
                  <a:pt x="344" y="759"/>
                  <a:pt x="344" y="763"/>
                </a:cubicBezTo>
                <a:cubicBezTo>
                  <a:pt x="343" y="769"/>
                  <a:pt x="341" y="776"/>
                  <a:pt x="340" y="782"/>
                </a:cubicBezTo>
                <a:cubicBezTo>
                  <a:pt x="336" y="799"/>
                  <a:pt x="332" y="816"/>
                  <a:pt x="327" y="833"/>
                </a:cubicBezTo>
                <a:cubicBezTo>
                  <a:pt x="320" y="854"/>
                  <a:pt x="320" y="854"/>
                  <a:pt x="320" y="854"/>
                </a:cubicBezTo>
                <a:cubicBezTo>
                  <a:pt x="311" y="880"/>
                  <a:pt x="311" y="880"/>
                  <a:pt x="311" y="880"/>
                </a:cubicBezTo>
                <a:cubicBezTo>
                  <a:pt x="300" y="906"/>
                  <a:pt x="300" y="906"/>
                  <a:pt x="300" y="906"/>
                </a:cubicBezTo>
                <a:cubicBezTo>
                  <a:pt x="322" y="916"/>
                  <a:pt x="322" y="916"/>
                  <a:pt x="322" y="916"/>
                </a:cubicBezTo>
                <a:cubicBezTo>
                  <a:pt x="335" y="891"/>
                  <a:pt x="335" y="891"/>
                  <a:pt x="335" y="891"/>
                </a:cubicBezTo>
                <a:cubicBezTo>
                  <a:pt x="347" y="865"/>
                  <a:pt x="347" y="865"/>
                  <a:pt x="347" y="865"/>
                </a:cubicBezTo>
                <a:cubicBezTo>
                  <a:pt x="356" y="844"/>
                  <a:pt x="356" y="844"/>
                  <a:pt x="356" y="844"/>
                </a:cubicBezTo>
                <a:cubicBezTo>
                  <a:pt x="363" y="826"/>
                  <a:pt x="370" y="808"/>
                  <a:pt x="375" y="791"/>
                </a:cubicBezTo>
                <a:cubicBezTo>
                  <a:pt x="377" y="785"/>
                  <a:pt x="379" y="778"/>
                  <a:pt x="381" y="771"/>
                </a:cubicBezTo>
                <a:cubicBezTo>
                  <a:pt x="382" y="768"/>
                  <a:pt x="383" y="764"/>
                  <a:pt x="384" y="760"/>
                </a:cubicBezTo>
                <a:cubicBezTo>
                  <a:pt x="385" y="757"/>
                  <a:pt x="386" y="753"/>
                  <a:pt x="387" y="750"/>
                </a:cubicBezTo>
                <a:cubicBezTo>
                  <a:pt x="388" y="744"/>
                  <a:pt x="388" y="744"/>
                  <a:pt x="388" y="744"/>
                </a:cubicBezTo>
                <a:cubicBezTo>
                  <a:pt x="389" y="742"/>
                  <a:pt x="389" y="741"/>
                  <a:pt x="389" y="739"/>
                </a:cubicBezTo>
                <a:cubicBezTo>
                  <a:pt x="390" y="735"/>
                  <a:pt x="392" y="731"/>
                  <a:pt x="392" y="727"/>
                </a:cubicBezTo>
                <a:cubicBezTo>
                  <a:pt x="393" y="722"/>
                  <a:pt x="393" y="722"/>
                  <a:pt x="393" y="722"/>
                </a:cubicBezTo>
                <a:cubicBezTo>
                  <a:pt x="395" y="712"/>
                  <a:pt x="397" y="702"/>
                  <a:pt x="399" y="691"/>
                </a:cubicBezTo>
                <a:cubicBezTo>
                  <a:pt x="401" y="681"/>
                  <a:pt x="402" y="670"/>
                  <a:pt x="403" y="660"/>
                </a:cubicBezTo>
                <a:cubicBezTo>
                  <a:pt x="404" y="653"/>
                  <a:pt x="404" y="653"/>
                  <a:pt x="404" y="653"/>
                </a:cubicBezTo>
                <a:cubicBezTo>
                  <a:pt x="407" y="622"/>
                  <a:pt x="408" y="597"/>
                  <a:pt x="408" y="573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1736151" y="1946806"/>
            <a:ext cx="384175" cy="642938"/>
            <a:chOff x="1347788" y="2170113"/>
            <a:chExt cx="384175" cy="642938"/>
          </a:xfrm>
          <a:solidFill>
            <a:schemeClr val="tx1">
              <a:lumMod val="75000"/>
            </a:schemeClr>
          </a:solidFill>
        </p:grpSpPr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1347788" y="2208213"/>
              <a:ext cx="290513" cy="604838"/>
            </a:xfrm>
            <a:custGeom>
              <a:avLst/>
              <a:gdLst>
                <a:gd name="T0" fmla="*/ 23 w 341"/>
                <a:gd name="T1" fmla="*/ 684 h 709"/>
                <a:gd name="T2" fmla="*/ 17 w 341"/>
                <a:gd name="T3" fmla="*/ 660 h 709"/>
                <a:gd name="T4" fmla="*/ 13 w 341"/>
                <a:gd name="T5" fmla="*/ 640 h 709"/>
                <a:gd name="T6" fmla="*/ 5 w 341"/>
                <a:gd name="T7" fmla="*/ 591 h 709"/>
                <a:gd name="T8" fmla="*/ 3 w 341"/>
                <a:gd name="T9" fmla="*/ 573 h 709"/>
                <a:gd name="T10" fmla="*/ 2 w 341"/>
                <a:gd name="T11" fmla="*/ 563 h 709"/>
                <a:gd name="T12" fmla="*/ 2 w 341"/>
                <a:gd name="T13" fmla="*/ 554 h 709"/>
                <a:gd name="T14" fmla="*/ 1 w 341"/>
                <a:gd name="T15" fmla="*/ 532 h 709"/>
                <a:gd name="T16" fmla="*/ 1 w 341"/>
                <a:gd name="T17" fmla="*/ 528 h 709"/>
                <a:gd name="T18" fmla="*/ 1 w 341"/>
                <a:gd name="T19" fmla="*/ 499 h 709"/>
                <a:gd name="T20" fmla="*/ 2 w 341"/>
                <a:gd name="T21" fmla="*/ 472 h 709"/>
                <a:gd name="T22" fmla="*/ 3 w 341"/>
                <a:gd name="T23" fmla="*/ 466 h 709"/>
                <a:gd name="T24" fmla="*/ 13 w 341"/>
                <a:gd name="T25" fmla="*/ 395 h 709"/>
                <a:gd name="T26" fmla="*/ 32 w 341"/>
                <a:gd name="T27" fmla="*/ 324 h 709"/>
                <a:gd name="T28" fmla="*/ 60 w 341"/>
                <a:gd name="T29" fmla="*/ 255 h 709"/>
                <a:gd name="T30" fmla="*/ 95 w 341"/>
                <a:gd name="T31" fmla="*/ 192 h 709"/>
                <a:gd name="T32" fmla="*/ 134 w 341"/>
                <a:gd name="T33" fmla="*/ 136 h 709"/>
                <a:gd name="T34" fmla="*/ 173 w 341"/>
                <a:gd name="T35" fmla="*/ 90 h 709"/>
                <a:gd name="T36" fmla="*/ 180 w 341"/>
                <a:gd name="T37" fmla="*/ 84 h 709"/>
                <a:gd name="T38" fmla="*/ 193 w 341"/>
                <a:gd name="T39" fmla="*/ 71 h 709"/>
                <a:gd name="T40" fmla="*/ 199 w 341"/>
                <a:gd name="T41" fmla="*/ 65 h 709"/>
                <a:gd name="T42" fmla="*/ 211 w 341"/>
                <a:gd name="T43" fmla="*/ 54 h 709"/>
                <a:gd name="T44" fmla="*/ 227 w 341"/>
                <a:gd name="T45" fmla="*/ 40 h 709"/>
                <a:gd name="T46" fmla="*/ 237 w 341"/>
                <a:gd name="T47" fmla="*/ 32 h 709"/>
                <a:gd name="T48" fmla="*/ 248 w 341"/>
                <a:gd name="T49" fmla="*/ 23 h 709"/>
                <a:gd name="T50" fmla="*/ 252 w 341"/>
                <a:gd name="T51" fmla="*/ 20 h 709"/>
                <a:gd name="T52" fmla="*/ 269 w 341"/>
                <a:gd name="T53" fmla="*/ 8 h 709"/>
                <a:gd name="T54" fmla="*/ 295 w 341"/>
                <a:gd name="T55" fmla="*/ 0 h 709"/>
                <a:gd name="T56" fmla="*/ 331 w 341"/>
                <a:gd name="T57" fmla="*/ 18 h 709"/>
                <a:gd name="T58" fmla="*/ 339 w 341"/>
                <a:gd name="T59" fmla="*/ 51 h 709"/>
                <a:gd name="T60" fmla="*/ 322 w 341"/>
                <a:gd name="T61" fmla="*/ 80 h 709"/>
                <a:gd name="T62" fmla="*/ 318 w 341"/>
                <a:gd name="T63" fmla="*/ 82 h 709"/>
                <a:gd name="T64" fmla="*/ 300 w 341"/>
                <a:gd name="T65" fmla="*/ 93 h 709"/>
                <a:gd name="T66" fmla="*/ 297 w 341"/>
                <a:gd name="T67" fmla="*/ 95 h 709"/>
                <a:gd name="T68" fmla="*/ 292 w 341"/>
                <a:gd name="T69" fmla="*/ 99 h 709"/>
                <a:gd name="T70" fmla="*/ 287 w 341"/>
                <a:gd name="T71" fmla="*/ 102 h 709"/>
                <a:gd name="T72" fmla="*/ 279 w 341"/>
                <a:gd name="T73" fmla="*/ 107 h 709"/>
                <a:gd name="T74" fmla="*/ 263 w 341"/>
                <a:gd name="T75" fmla="*/ 118 h 709"/>
                <a:gd name="T76" fmla="*/ 246 w 341"/>
                <a:gd name="T77" fmla="*/ 132 h 709"/>
                <a:gd name="T78" fmla="*/ 235 w 341"/>
                <a:gd name="T79" fmla="*/ 141 h 709"/>
                <a:gd name="T80" fmla="*/ 228 w 341"/>
                <a:gd name="T81" fmla="*/ 147 h 709"/>
                <a:gd name="T82" fmla="*/ 190 w 341"/>
                <a:gd name="T83" fmla="*/ 184 h 709"/>
                <a:gd name="T84" fmla="*/ 151 w 341"/>
                <a:gd name="T85" fmla="*/ 230 h 709"/>
                <a:gd name="T86" fmla="*/ 115 w 341"/>
                <a:gd name="T87" fmla="*/ 284 h 709"/>
                <a:gd name="T88" fmla="*/ 85 w 341"/>
                <a:gd name="T89" fmla="*/ 344 h 709"/>
                <a:gd name="T90" fmla="*/ 62 w 341"/>
                <a:gd name="T91" fmla="*/ 407 h 709"/>
                <a:gd name="T92" fmla="*/ 47 w 341"/>
                <a:gd name="T93" fmla="*/ 471 h 709"/>
                <a:gd name="T94" fmla="*/ 46 w 341"/>
                <a:gd name="T95" fmla="*/ 478 h 709"/>
                <a:gd name="T96" fmla="*/ 43 w 341"/>
                <a:gd name="T97" fmla="*/ 502 h 709"/>
                <a:gd name="T98" fmla="*/ 43 w 341"/>
                <a:gd name="T99" fmla="*/ 503 h 709"/>
                <a:gd name="T100" fmla="*/ 40 w 341"/>
                <a:gd name="T101" fmla="*/ 529 h 709"/>
                <a:gd name="T102" fmla="*/ 40 w 341"/>
                <a:gd name="T103" fmla="*/ 533 h 709"/>
                <a:gd name="T104" fmla="*/ 39 w 341"/>
                <a:gd name="T105" fmla="*/ 553 h 709"/>
                <a:gd name="T106" fmla="*/ 39 w 341"/>
                <a:gd name="T107" fmla="*/ 561 h 709"/>
                <a:gd name="T108" fmla="*/ 39 w 341"/>
                <a:gd name="T109" fmla="*/ 571 h 709"/>
                <a:gd name="T110" fmla="*/ 39 w 341"/>
                <a:gd name="T111" fmla="*/ 588 h 709"/>
                <a:gd name="T112" fmla="*/ 42 w 341"/>
                <a:gd name="T113" fmla="*/ 635 h 709"/>
                <a:gd name="T114" fmla="*/ 45 w 341"/>
                <a:gd name="T115" fmla="*/ 655 h 709"/>
                <a:gd name="T116" fmla="*/ 49 w 341"/>
                <a:gd name="T117" fmla="*/ 678 h 709"/>
                <a:gd name="T118" fmla="*/ 54 w 341"/>
                <a:gd name="T119" fmla="*/ 703 h 709"/>
                <a:gd name="T120" fmla="*/ 31 w 341"/>
                <a:gd name="T121" fmla="*/ 709 h 709"/>
                <a:gd name="T122" fmla="*/ 23 w 341"/>
                <a:gd name="T123" fmla="*/ 684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" h="709">
                  <a:moveTo>
                    <a:pt x="23" y="684"/>
                  </a:moveTo>
                  <a:cubicBezTo>
                    <a:pt x="17" y="660"/>
                    <a:pt x="17" y="660"/>
                    <a:pt x="17" y="660"/>
                  </a:cubicBezTo>
                  <a:cubicBezTo>
                    <a:pt x="13" y="640"/>
                    <a:pt x="13" y="640"/>
                    <a:pt x="13" y="640"/>
                  </a:cubicBezTo>
                  <a:cubicBezTo>
                    <a:pt x="9" y="623"/>
                    <a:pt x="7" y="607"/>
                    <a:pt x="5" y="591"/>
                  </a:cubicBezTo>
                  <a:cubicBezTo>
                    <a:pt x="4" y="585"/>
                    <a:pt x="3" y="579"/>
                    <a:pt x="3" y="573"/>
                  </a:cubicBezTo>
                  <a:cubicBezTo>
                    <a:pt x="3" y="569"/>
                    <a:pt x="2" y="566"/>
                    <a:pt x="2" y="563"/>
                  </a:cubicBezTo>
                  <a:cubicBezTo>
                    <a:pt x="2" y="563"/>
                    <a:pt x="2" y="557"/>
                    <a:pt x="2" y="554"/>
                  </a:cubicBezTo>
                  <a:cubicBezTo>
                    <a:pt x="1" y="547"/>
                    <a:pt x="1" y="539"/>
                    <a:pt x="1" y="532"/>
                  </a:cubicBezTo>
                  <a:cubicBezTo>
                    <a:pt x="1" y="528"/>
                    <a:pt x="1" y="528"/>
                    <a:pt x="1" y="528"/>
                  </a:cubicBezTo>
                  <a:cubicBezTo>
                    <a:pt x="1" y="519"/>
                    <a:pt x="0" y="509"/>
                    <a:pt x="1" y="499"/>
                  </a:cubicBezTo>
                  <a:cubicBezTo>
                    <a:pt x="1" y="490"/>
                    <a:pt x="2" y="481"/>
                    <a:pt x="2" y="472"/>
                  </a:cubicBezTo>
                  <a:cubicBezTo>
                    <a:pt x="3" y="466"/>
                    <a:pt x="3" y="466"/>
                    <a:pt x="3" y="466"/>
                  </a:cubicBezTo>
                  <a:cubicBezTo>
                    <a:pt x="6" y="438"/>
                    <a:pt x="9" y="416"/>
                    <a:pt x="13" y="395"/>
                  </a:cubicBezTo>
                  <a:cubicBezTo>
                    <a:pt x="19" y="368"/>
                    <a:pt x="25" y="345"/>
                    <a:pt x="32" y="324"/>
                  </a:cubicBezTo>
                  <a:cubicBezTo>
                    <a:pt x="41" y="298"/>
                    <a:pt x="50" y="276"/>
                    <a:pt x="60" y="255"/>
                  </a:cubicBezTo>
                  <a:cubicBezTo>
                    <a:pt x="72" y="231"/>
                    <a:pt x="83" y="210"/>
                    <a:pt x="95" y="192"/>
                  </a:cubicBezTo>
                  <a:cubicBezTo>
                    <a:pt x="108" y="170"/>
                    <a:pt x="121" y="152"/>
                    <a:pt x="134" y="136"/>
                  </a:cubicBezTo>
                  <a:cubicBezTo>
                    <a:pt x="147" y="119"/>
                    <a:pt x="161" y="104"/>
                    <a:pt x="173" y="9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4" y="79"/>
                    <a:pt x="188" y="75"/>
                    <a:pt x="193" y="71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203" y="61"/>
                    <a:pt x="207" y="58"/>
                    <a:pt x="211" y="54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31" y="37"/>
                    <a:pt x="234" y="34"/>
                    <a:pt x="237" y="32"/>
                  </a:cubicBezTo>
                  <a:cubicBezTo>
                    <a:pt x="239" y="31"/>
                    <a:pt x="248" y="23"/>
                    <a:pt x="248" y="23"/>
                  </a:cubicBezTo>
                  <a:cubicBezTo>
                    <a:pt x="250" y="22"/>
                    <a:pt x="251" y="21"/>
                    <a:pt x="252" y="20"/>
                  </a:cubicBezTo>
                  <a:cubicBezTo>
                    <a:pt x="269" y="8"/>
                    <a:pt x="269" y="8"/>
                    <a:pt x="269" y="8"/>
                  </a:cubicBezTo>
                  <a:cubicBezTo>
                    <a:pt x="277" y="2"/>
                    <a:pt x="286" y="0"/>
                    <a:pt x="295" y="0"/>
                  </a:cubicBezTo>
                  <a:cubicBezTo>
                    <a:pt x="309" y="0"/>
                    <a:pt x="323" y="6"/>
                    <a:pt x="331" y="18"/>
                  </a:cubicBezTo>
                  <a:cubicBezTo>
                    <a:pt x="338" y="27"/>
                    <a:pt x="341" y="39"/>
                    <a:pt x="339" y="51"/>
                  </a:cubicBezTo>
                  <a:cubicBezTo>
                    <a:pt x="337" y="63"/>
                    <a:pt x="331" y="73"/>
                    <a:pt x="322" y="80"/>
                  </a:cubicBezTo>
                  <a:cubicBezTo>
                    <a:pt x="321" y="81"/>
                    <a:pt x="319" y="82"/>
                    <a:pt x="318" y="82"/>
                  </a:cubicBezTo>
                  <a:cubicBezTo>
                    <a:pt x="300" y="93"/>
                    <a:pt x="300" y="93"/>
                    <a:pt x="300" y="93"/>
                  </a:cubicBezTo>
                  <a:cubicBezTo>
                    <a:pt x="299" y="94"/>
                    <a:pt x="298" y="94"/>
                    <a:pt x="297" y="95"/>
                  </a:cubicBezTo>
                  <a:cubicBezTo>
                    <a:pt x="292" y="99"/>
                    <a:pt x="292" y="99"/>
                    <a:pt x="292" y="99"/>
                  </a:cubicBezTo>
                  <a:cubicBezTo>
                    <a:pt x="290" y="100"/>
                    <a:pt x="289" y="101"/>
                    <a:pt x="287" y="102"/>
                  </a:cubicBezTo>
                  <a:cubicBezTo>
                    <a:pt x="284" y="104"/>
                    <a:pt x="282" y="105"/>
                    <a:pt x="279" y="107"/>
                  </a:cubicBezTo>
                  <a:cubicBezTo>
                    <a:pt x="263" y="118"/>
                    <a:pt x="263" y="118"/>
                    <a:pt x="263" y="118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43" y="134"/>
                    <a:pt x="239" y="138"/>
                    <a:pt x="235" y="141"/>
                  </a:cubicBezTo>
                  <a:cubicBezTo>
                    <a:pt x="233" y="143"/>
                    <a:pt x="231" y="145"/>
                    <a:pt x="228" y="147"/>
                  </a:cubicBezTo>
                  <a:cubicBezTo>
                    <a:pt x="217" y="157"/>
                    <a:pt x="203" y="170"/>
                    <a:pt x="190" y="184"/>
                  </a:cubicBezTo>
                  <a:cubicBezTo>
                    <a:pt x="178" y="197"/>
                    <a:pt x="165" y="212"/>
                    <a:pt x="151" y="230"/>
                  </a:cubicBezTo>
                  <a:cubicBezTo>
                    <a:pt x="140" y="246"/>
                    <a:pt x="128" y="263"/>
                    <a:pt x="115" y="284"/>
                  </a:cubicBezTo>
                  <a:cubicBezTo>
                    <a:pt x="105" y="302"/>
                    <a:pt x="95" y="322"/>
                    <a:pt x="85" y="344"/>
                  </a:cubicBezTo>
                  <a:cubicBezTo>
                    <a:pt x="77" y="363"/>
                    <a:pt x="70" y="383"/>
                    <a:pt x="62" y="407"/>
                  </a:cubicBezTo>
                  <a:cubicBezTo>
                    <a:pt x="57" y="426"/>
                    <a:pt x="52" y="446"/>
                    <a:pt x="47" y="471"/>
                  </a:cubicBezTo>
                  <a:cubicBezTo>
                    <a:pt x="46" y="478"/>
                    <a:pt x="46" y="478"/>
                    <a:pt x="46" y="478"/>
                  </a:cubicBezTo>
                  <a:cubicBezTo>
                    <a:pt x="45" y="486"/>
                    <a:pt x="43" y="494"/>
                    <a:pt x="43" y="502"/>
                  </a:cubicBezTo>
                  <a:cubicBezTo>
                    <a:pt x="43" y="503"/>
                    <a:pt x="43" y="503"/>
                    <a:pt x="43" y="503"/>
                  </a:cubicBezTo>
                  <a:cubicBezTo>
                    <a:pt x="41" y="512"/>
                    <a:pt x="41" y="520"/>
                    <a:pt x="40" y="529"/>
                  </a:cubicBezTo>
                  <a:cubicBezTo>
                    <a:pt x="40" y="533"/>
                    <a:pt x="40" y="533"/>
                    <a:pt x="40" y="533"/>
                  </a:cubicBezTo>
                  <a:cubicBezTo>
                    <a:pt x="39" y="540"/>
                    <a:pt x="39" y="547"/>
                    <a:pt x="39" y="553"/>
                  </a:cubicBezTo>
                  <a:cubicBezTo>
                    <a:pt x="39" y="556"/>
                    <a:pt x="39" y="559"/>
                    <a:pt x="39" y="561"/>
                  </a:cubicBezTo>
                  <a:cubicBezTo>
                    <a:pt x="39" y="565"/>
                    <a:pt x="39" y="568"/>
                    <a:pt x="39" y="571"/>
                  </a:cubicBezTo>
                  <a:cubicBezTo>
                    <a:pt x="39" y="577"/>
                    <a:pt x="39" y="583"/>
                    <a:pt x="39" y="588"/>
                  </a:cubicBezTo>
                  <a:cubicBezTo>
                    <a:pt x="39" y="604"/>
                    <a:pt x="41" y="619"/>
                    <a:pt x="42" y="635"/>
                  </a:cubicBezTo>
                  <a:cubicBezTo>
                    <a:pt x="45" y="655"/>
                    <a:pt x="45" y="655"/>
                    <a:pt x="45" y="655"/>
                  </a:cubicBezTo>
                  <a:cubicBezTo>
                    <a:pt x="49" y="678"/>
                    <a:pt x="49" y="678"/>
                    <a:pt x="49" y="678"/>
                  </a:cubicBezTo>
                  <a:cubicBezTo>
                    <a:pt x="54" y="703"/>
                    <a:pt x="54" y="703"/>
                    <a:pt x="54" y="703"/>
                  </a:cubicBezTo>
                  <a:cubicBezTo>
                    <a:pt x="31" y="709"/>
                    <a:pt x="31" y="709"/>
                    <a:pt x="31" y="709"/>
                  </a:cubicBezTo>
                  <a:lnTo>
                    <a:pt x="23" y="6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1528763" y="2170113"/>
              <a:ext cx="203200" cy="184150"/>
            </a:xfrm>
            <a:custGeom>
              <a:avLst/>
              <a:gdLst>
                <a:gd name="T0" fmla="*/ 0 w 128"/>
                <a:gd name="T1" fmla="*/ 0 h 116"/>
                <a:gd name="T2" fmla="*/ 128 w 128"/>
                <a:gd name="T3" fmla="*/ 10 h 116"/>
                <a:gd name="T4" fmla="*/ 55 w 128"/>
                <a:gd name="T5" fmla="*/ 116 h 116"/>
                <a:gd name="T6" fmla="*/ 0 w 128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16">
                  <a:moveTo>
                    <a:pt x="0" y="0"/>
                  </a:moveTo>
                  <a:lnTo>
                    <a:pt x="128" y="10"/>
                  </a:lnTo>
                  <a:lnTo>
                    <a:pt x="55" y="1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449063" y="1615018"/>
            <a:ext cx="323850" cy="431801"/>
            <a:chOff x="3060700" y="1838325"/>
            <a:chExt cx="323850" cy="431801"/>
          </a:xfrm>
          <a:solidFill>
            <a:schemeClr val="tx1">
              <a:lumMod val="75000"/>
            </a:schemeClr>
          </a:solidFill>
        </p:grpSpPr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3060700" y="1931988"/>
              <a:ext cx="269875" cy="338138"/>
            </a:xfrm>
            <a:custGeom>
              <a:avLst/>
              <a:gdLst>
                <a:gd name="T0" fmla="*/ 29 w 316"/>
                <a:gd name="T1" fmla="*/ 369 h 396"/>
                <a:gd name="T2" fmla="*/ 80 w 316"/>
                <a:gd name="T3" fmla="*/ 340 h 396"/>
                <a:gd name="T4" fmla="*/ 95 w 316"/>
                <a:gd name="T5" fmla="*/ 329 h 396"/>
                <a:gd name="T6" fmla="*/ 125 w 316"/>
                <a:gd name="T7" fmla="*/ 305 h 396"/>
                <a:gd name="T8" fmla="*/ 139 w 316"/>
                <a:gd name="T9" fmla="*/ 290 h 396"/>
                <a:gd name="T10" fmla="*/ 146 w 316"/>
                <a:gd name="T11" fmla="*/ 283 h 396"/>
                <a:gd name="T12" fmla="*/ 167 w 316"/>
                <a:gd name="T13" fmla="*/ 260 h 396"/>
                <a:gd name="T14" fmla="*/ 187 w 316"/>
                <a:gd name="T15" fmla="*/ 231 h 396"/>
                <a:gd name="T16" fmla="*/ 193 w 316"/>
                <a:gd name="T17" fmla="*/ 221 h 396"/>
                <a:gd name="T18" fmla="*/ 206 w 316"/>
                <a:gd name="T19" fmla="*/ 197 h 396"/>
                <a:gd name="T20" fmla="*/ 219 w 316"/>
                <a:gd name="T21" fmla="*/ 170 h 396"/>
                <a:gd name="T22" fmla="*/ 226 w 316"/>
                <a:gd name="T23" fmla="*/ 150 h 396"/>
                <a:gd name="T24" fmla="*/ 236 w 316"/>
                <a:gd name="T25" fmla="*/ 117 h 396"/>
                <a:gd name="T26" fmla="*/ 239 w 316"/>
                <a:gd name="T27" fmla="*/ 102 h 396"/>
                <a:gd name="T28" fmla="*/ 242 w 316"/>
                <a:gd name="T29" fmla="*/ 87 h 396"/>
                <a:gd name="T30" fmla="*/ 245 w 316"/>
                <a:gd name="T31" fmla="*/ 63 h 396"/>
                <a:gd name="T32" fmla="*/ 246 w 316"/>
                <a:gd name="T33" fmla="*/ 53 h 396"/>
                <a:gd name="T34" fmla="*/ 281 w 316"/>
                <a:gd name="T35" fmla="*/ 0 h 396"/>
                <a:gd name="T36" fmla="*/ 315 w 316"/>
                <a:gd name="T37" fmla="*/ 36 h 396"/>
                <a:gd name="T38" fmla="*/ 311 w 316"/>
                <a:gd name="T39" fmla="*/ 60 h 396"/>
                <a:gd name="T40" fmla="*/ 309 w 316"/>
                <a:gd name="T41" fmla="*/ 71 h 396"/>
                <a:gd name="T42" fmla="*/ 302 w 316"/>
                <a:gd name="T43" fmla="*/ 100 h 396"/>
                <a:gd name="T44" fmla="*/ 297 w 316"/>
                <a:gd name="T45" fmla="*/ 117 h 396"/>
                <a:gd name="T46" fmla="*/ 291 w 316"/>
                <a:gd name="T47" fmla="*/ 135 h 396"/>
                <a:gd name="T48" fmla="*/ 276 w 316"/>
                <a:gd name="T49" fmla="*/ 171 h 396"/>
                <a:gd name="T50" fmla="*/ 265 w 316"/>
                <a:gd name="T51" fmla="*/ 192 h 396"/>
                <a:gd name="T52" fmla="*/ 248 w 316"/>
                <a:gd name="T53" fmla="*/ 221 h 396"/>
                <a:gd name="T54" fmla="*/ 230 w 316"/>
                <a:gd name="T55" fmla="*/ 247 h 396"/>
                <a:gd name="T56" fmla="*/ 222 w 316"/>
                <a:gd name="T57" fmla="*/ 256 h 396"/>
                <a:gd name="T58" fmla="*/ 197 w 316"/>
                <a:gd name="T59" fmla="*/ 285 h 396"/>
                <a:gd name="T60" fmla="*/ 172 w 316"/>
                <a:gd name="T61" fmla="*/ 309 h 396"/>
                <a:gd name="T62" fmla="*/ 163 w 316"/>
                <a:gd name="T63" fmla="*/ 316 h 396"/>
                <a:gd name="T64" fmla="*/ 145 w 316"/>
                <a:gd name="T65" fmla="*/ 330 h 396"/>
                <a:gd name="T66" fmla="*/ 110 w 316"/>
                <a:gd name="T67" fmla="*/ 353 h 396"/>
                <a:gd name="T68" fmla="*/ 93 w 316"/>
                <a:gd name="T69" fmla="*/ 362 h 396"/>
                <a:gd name="T70" fmla="*/ 66 w 316"/>
                <a:gd name="T71" fmla="*/ 375 h 396"/>
                <a:gd name="T72" fmla="*/ 6 w 316"/>
                <a:gd name="T73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6" h="396">
                  <a:moveTo>
                    <a:pt x="0" y="381"/>
                  </a:moveTo>
                  <a:cubicBezTo>
                    <a:pt x="29" y="369"/>
                    <a:pt x="29" y="369"/>
                    <a:pt x="29" y="369"/>
                  </a:cubicBezTo>
                  <a:cubicBezTo>
                    <a:pt x="56" y="355"/>
                    <a:pt x="56" y="355"/>
                    <a:pt x="56" y="355"/>
                  </a:cubicBezTo>
                  <a:cubicBezTo>
                    <a:pt x="80" y="340"/>
                    <a:pt x="80" y="340"/>
                    <a:pt x="80" y="340"/>
                  </a:cubicBezTo>
                  <a:cubicBezTo>
                    <a:pt x="83" y="338"/>
                    <a:pt x="86" y="335"/>
                    <a:pt x="89" y="333"/>
                  </a:cubicBezTo>
                  <a:cubicBezTo>
                    <a:pt x="91" y="332"/>
                    <a:pt x="93" y="331"/>
                    <a:pt x="95" y="329"/>
                  </a:cubicBezTo>
                  <a:cubicBezTo>
                    <a:pt x="102" y="324"/>
                    <a:pt x="109" y="318"/>
                    <a:pt x="116" y="312"/>
                  </a:cubicBezTo>
                  <a:cubicBezTo>
                    <a:pt x="119" y="310"/>
                    <a:pt x="122" y="307"/>
                    <a:pt x="125" y="305"/>
                  </a:cubicBezTo>
                  <a:cubicBezTo>
                    <a:pt x="128" y="302"/>
                    <a:pt x="131" y="299"/>
                    <a:pt x="134" y="296"/>
                  </a:cubicBezTo>
                  <a:cubicBezTo>
                    <a:pt x="136" y="294"/>
                    <a:pt x="137" y="292"/>
                    <a:pt x="139" y="290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43" y="286"/>
                    <a:pt x="145" y="285"/>
                    <a:pt x="146" y="283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3" y="264"/>
                    <a:pt x="165" y="262"/>
                    <a:pt x="167" y="260"/>
                  </a:cubicBezTo>
                  <a:cubicBezTo>
                    <a:pt x="180" y="242"/>
                    <a:pt x="180" y="242"/>
                    <a:pt x="180" y="242"/>
                  </a:cubicBezTo>
                  <a:cubicBezTo>
                    <a:pt x="182" y="238"/>
                    <a:pt x="184" y="235"/>
                    <a:pt x="187" y="231"/>
                  </a:cubicBezTo>
                  <a:cubicBezTo>
                    <a:pt x="188" y="229"/>
                    <a:pt x="190" y="226"/>
                    <a:pt x="191" y="224"/>
                  </a:cubicBezTo>
                  <a:cubicBezTo>
                    <a:pt x="192" y="223"/>
                    <a:pt x="192" y="222"/>
                    <a:pt x="193" y="221"/>
                  </a:cubicBezTo>
                  <a:cubicBezTo>
                    <a:pt x="194" y="219"/>
                    <a:pt x="195" y="217"/>
                    <a:pt x="197" y="216"/>
                  </a:cubicBezTo>
                  <a:cubicBezTo>
                    <a:pt x="206" y="197"/>
                    <a:pt x="206" y="197"/>
                    <a:pt x="206" y="197"/>
                  </a:cubicBezTo>
                  <a:cubicBezTo>
                    <a:pt x="208" y="194"/>
                    <a:pt x="210" y="191"/>
                    <a:pt x="211" y="189"/>
                  </a:cubicBezTo>
                  <a:cubicBezTo>
                    <a:pt x="219" y="170"/>
                    <a:pt x="219" y="170"/>
                    <a:pt x="219" y="170"/>
                  </a:cubicBezTo>
                  <a:cubicBezTo>
                    <a:pt x="220" y="168"/>
                    <a:pt x="221" y="166"/>
                    <a:pt x="221" y="163"/>
                  </a:cubicBezTo>
                  <a:cubicBezTo>
                    <a:pt x="222" y="163"/>
                    <a:pt x="226" y="150"/>
                    <a:pt x="226" y="150"/>
                  </a:cubicBezTo>
                  <a:cubicBezTo>
                    <a:pt x="228" y="145"/>
                    <a:pt x="230" y="140"/>
                    <a:pt x="231" y="135"/>
                  </a:cubicBezTo>
                  <a:cubicBezTo>
                    <a:pt x="236" y="117"/>
                    <a:pt x="236" y="117"/>
                    <a:pt x="236" y="117"/>
                  </a:cubicBezTo>
                  <a:cubicBezTo>
                    <a:pt x="237" y="114"/>
                    <a:pt x="238" y="111"/>
                    <a:pt x="238" y="108"/>
                  </a:cubicBezTo>
                  <a:cubicBezTo>
                    <a:pt x="239" y="106"/>
                    <a:pt x="239" y="104"/>
                    <a:pt x="239" y="102"/>
                  </a:cubicBezTo>
                  <a:cubicBezTo>
                    <a:pt x="240" y="100"/>
                    <a:pt x="240" y="98"/>
                    <a:pt x="240" y="96"/>
                  </a:cubicBezTo>
                  <a:cubicBezTo>
                    <a:pt x="241" y="93"/>
                    <a:pt x="242" y="90"/>
                    <a:pt x="242" y="87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5" y="61"/>
                    <a:pt x="245" y="59"/>
                    <a:pt x="245" y="57"/>
                  </a:cubicBezTo>
                  <a:cubicBezTo>
                    <a:pt x="246" y="55"/>
                    <a:pt x="246" y="54"/>
                    <a:pt x="246" y="53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8" y="14"/>
                    <a:pt x="262" y="0"/>
                    <a:pt x="281" y="0"/>
                  </a:cubicBezTo>
                  <a:cubicBezTo>
                    <a:pt x="281" y="0"/>
                    <a:pt x="282" y="0"/>
                    <a:pt x="282" y="0"/>
                  </a:cubicBezTo>
                  <a:cubicBezTo>
                    <a:pt x="301" y="1"/>
                    <a:pt x="316" y="17"/>
                    <a:pt x="315" y="36"/>
                  </a:cubicBezTo>
                  <a:cubicBezTo>
                    <a:pt x="315" y="37"/>
                    <a:pt x="314" y="38"/>
                    <a:pt x="314" y="40"/>
                  </a:cubicBezTo>
                  <a:cubicBezTo>
                    <a:pt x="311" y="60"/>
                    <a:pt x="311" y="60"/>
                    <a:pt x="311" y="60"/>
                  </a:cubicBezTo>
                  <a:cubicBezTo>
                    <a:pt x="311" y="61"/>
                    <a:pt x="311" y="62"/>
                    <a:pt x="310" y="63"/>
                  </a:cubicBezTo>
                  <a:cubicBezTo>
                    <a:pt x="310" y="66"/>
                    <a:pt x="310" y="68"/>
                    <a:pt x="309" y="71"/>
                  </a:cubicBezTo>
                  <a:cubicBezTo>
                    <a:pt x="306" y="85"/>
                    <a:pt x="306" y="85"/>
                    <a:pt x="306" y="85"/>
                  </a:cubicBezTo>
                  <a:cubicBezTo>
                    <a:pt x="302" y="100"/>
                    <a:pt x="302" y="100"/>
                    <a:pt x="302" y="100"/>
                  </a:cubicBezTo>
                  <a:cubicBezTo>
                    <a:pt x="301" y="104"/>
                    <a:pt x="300" y="108"/>
                    <a:pt x="299" y="111"/>
                  </a:cubicBezTo>
                  <a:cubicBezTo>
                    <a:pt x="297" y="117"/>
                    <a:pt x="297" y="117"/>
                    <a:pt x="297" y="117"/>
                  </a:cubicBezTo>
                  <a:cubicBezTo>
                    <a:pt x="297" y="119"/>
                    <a:pt x="296" y="121"/>
                    <a:pt x="295" y="123"/>
                  </a:cubicBezTo>
                  <a:cubicBezTo>
                    <a:pt x="294" y="127"/>
                    <a:pt x="293" y="131"/>
                    <a:pt x="291" y="135"/>
                  </a:cubicBezTo>
                  <a:cubicBezTo>
                    <a:pt x="284" y="153"/>
                    <a:pt x="284" y="153"/>
                    <a:pt x="284" y="153"/>
                  </a:cubicBezTo>
                  <a:cubicBezTo>
                    <a:pt x="282" y="159"/>
                    <a:pt x="279" y="165"/>
                    <a:pt x="276" y="171"/>
                  </a:cubicBezTo>
                  <a:cubicBezTo>
                    <a:pt x="269" y="185"/>
                    <a:pt x="269" y="185"/>
                    <a:pt x="269" y="185"/>
                  </a:cubicBezTo>
                  <a:cubicBezTo>
                    <a:pt x="268" y="187"/>
                    <a:pt x="267" y="190"/>
                    <a:pt x="265" y="192"/>
                  </a:cubicBezTo>
                  <a:cubicBezTo>
                    <a:pt x="254" y="211"/>
                    <a:pt x="254" y="211"/>
                    <a:pt x="254" y="211"/>
                  </a:cubicBezTo>
                  <a:cubicBezTo>
                    <a:pt x="252" y="215"/>
                    <a:pt x="250" y="218"/>
                    <a:pt x="248" y="221"/>
                  </a:cubicBezTo>
                  <a:cubicBezTo>
                    <a:pt x="235" y="240"/>
                    <a:pt x="235" y="240"/>
                    <a:pt x="235" y="240"/>
                  </a:cubicBezTo>
                  <a:cubicBezTo>
                    <a:pt x="233" y="243"/>
                    <a:pt x="231" y="245"/>
                    <a:pt x="230" y="247"/>
                  </a:cubicBezTo>
                  <a:cubicBezTo>
                    <a:pt x="229" y="248"/>
                    <a:pt x="228" y="249"/>
                    <a:pt x="227" y="250"/>
                  </a:cubicBezTo>
                  <a:cubicBezTo>
                    <a:pt x="226" y="252"/>
                    <a:pt x="224" y="254"/>
                    <a:pt x="222" y="256"/>
                  </a:cubicBezTo>
                  <a:cubicBezTo>
                    <a:pt x="219" y="260"/>
                    <a:pt x="216" y="264"/>
                    <a:pt x="212" y="268"/>
                  </a:cubicBezTo>
                  <a:cubicBezTo>
                    <a:pt x="197" y="285"/>
                    <a:pt x="197" y="285"/>
                    <a:pt x="197" y="285"/>
                  </a:cubicBezTo>
                  <a:cubicBezTo>
                    <a:pt x="195" y="288"/>
                    <a:pt x="192" y="290"/>
                    <a:pt x="189" y="292"/>
                  </a:cubicBezTo>
                  <a:cubicBezTo>
                    <a:pt x="172" y="309"/>
                    <a:pt x="172" y="309"/>
                    <a:pt x="172" y="309"/>
                  </a:cubicBezTo>
                  <a:cubicBezTo>
                    <a:pt x="169" y="311"/>
                    <a:pt x="167" y="312"/>
                    <a:pt x="166" y="314"/>
                  </a:cubicBezTo>
                  <a:cubicBezTo>
                    <a:pt x="163" y="316"/>
                    <a:pt x="163" y="316"/>
                    <a:pt x="163" y="316"/>
                  </a:cubicBezTo>
                  <a:cubicBezTo>
                    <a:pt x="160" y="318"/>
                    <a:pt x="159" y="319"/>
                    <a:pt x="157" y="321"/>
                  </a:cubicBezTo>
                  <a:cubicBezTo>
                    <a:pt x="153" y="324"/>
                    <a:pt x="149" y="327"/>
                    <a:pt x="145" y="330"/>
                  </a:cubicBezTo>
                  <a:cubicBezTo>
                    <a:pt x="142" y="332"/>
                    <a:pt x="138" y="334"/>
                    <a:pt x="135" y="337"/>
                  </a:cubicBezTo>
                  <a:cubicBezTo>
                    <a:pt x="127" y="343"/>
                    <a:pt x="119" y="348"/>
                    <a:pt x="110" y="353"/>
                  </a:cubicBezTo>
                  <a:cubicBezTo>
                    <a:pt x="104" y="356"/>
                    <a:pt x="104" y="356"/>
                    <a:pt x="104" y="356"/>
                  </a:cubicBezTo>
                  <a:cubicBezTo>
                    <a:pt x="101" y="358"/>
                    <a:pt x="97" y="360"/>
                    <a:pt x="93" y="362"/>
                  </a:cubicBezTo>
                  <a:cubicBezTo>
                    <a:pt x="93" y="362"/>
                    <a:pt x="93" y="362"/>
                    <a:pt x="93" y="362"/>
                  </a:cubicBezTo>
                  <a:cubicBezTo>
                    <a:pt x="66" y="375"/>
                    <a:pt x="66" y="375"/>
                    <a:pt x="66" y="375"/>
                  </a:cubicBezTo>
                  <a:cubicBezTo>
                    <a:pt x="36" y="387"/>
                    <a:pt x="36" y="387"/>
                    <a:pt x="36" y="387"/>
                  </a:cubicBezTo>
                  <a:cubicBezTo>
                    <a:pt x="6" y="396"/>
                    <a:pt x="6" y="396"/>
                    <a:pt x="6" y="396"/>
                  </a:cubicBezTo>
                  <a:lnTo>
                    <a:pt x="0" y="3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3213100" y="1838325"/>
              <a:ext cx="171450" cy="158750"/>
            </a:xfrm>
            <a:custGeom>
              <a:avLst/>
              <a:gdLst>
                <a:gd name="T0" fmla="*/ 0 w 108"/>
                <a:gd name="T1" fmla="*/ 100 h 100"/>
                <a:gd name="T2" fmla="*/ 45 w 108"/>
                <a:gd name="T3" fmla="*/ 0 h 100"/>
                <a:gd name="T4" fmla="*/ 108 w 108"/>
                <a:gd name="T5" fmla="*/ 90 h 100"/>
                <a:gd name="T6" fmla="*/ 0 w 108"/>
                <a:gd name="T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00">
                  <a:moveTo>
                    <a:pt x="0" y="100"/>
                  </a:moveTo>
                  <a:lnTo>
                    <a:pt x="45" y="0"/>
                  </a:lnTo>
                  <a:lnTo>
                    <a:pt x="108" y="9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12438" y="3880381"/>
            <a:ext cx="966788" cy="966788"/>
            <a:chOff x="2124075" y="4103688"/>
            <a:chExt cx="966788" cy="966788"/>
          </a:xfrm>
          <a:solidFill>
            <a:schemeClr val="accent1"/>
          </a:solidFill>
        </p:grpSpPr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2124075" y="4103688"/>
              <a:ext cx="966788" cy="966788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"/>
            <p:cNvSpPr>
              <a:spLocks noEditPoints="1"/>
            </p:cNvSpPr>
            <p:nvPr/>
          </p:nvSpPr>
          <p:spPr bwMode="auto">
            <a:xfrm>
              <a:off x="2460625" y="4441825"/>
              <a:ext cx="292100" cy="293688"/>
            </a:xfrm>
            <a:custGeom>
              <a:avLst/>
              <a:gdLst>
                <a:gd name="T0" fmla="*/ 171 w 343"/>
                <a:gd name="T1" fmla="*/ 343 h 343"/>
                <a:gd name="T2" fmla="*/ 0 w 343"/>
                <a:gd name="T3" fmla="*/ 171 h 343"/>
                <a:gd name="T4" fmla="*/ 171 w 343"/>
                <a:gd name="T5" fmla="*/ 0 h 343"/>
                <a:gd name="T6" fmla="*/ 343 w 343"/>
                <a:gd name="T7" fmla="*/ 171 h 343"/>
                <a:gd name="T8" fmla="*/ 171 w 343"/>
                <a:gd name="T9" fmla="*/ 343 h 343"/>
                <a:gd name="T10" fmla="*/ 171 w 343"/>
                <a:gd name="T11" fmla="*/ 100 h 343"/>
                <a:gd name="T12" fmla="*/ 100 w 343"/>
                <a:gd name="T13" fmla="*/ 171 h 343"/>
                <a:gd name="T14" fmla="*/ 171 w 343"/>
                <a:gd name="T15" fmla="*/ 243 h 343"/>
                <a:gd name="T16" fmla="*/ 243 w 343"/>
                <a:gd name="T17" fmla="*/ 171 h 343"/>
                <a:gd name="T18" fmla="*/ 171 w 343"/>
                <a:gd name="T19" fmla="*/ 10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171" y="343"/>
                  </a:move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1" y="0"/>
                  </a:cubicBezTo>
                  <a:cubicBezTo>
                    <a:pt x="266" y="0"/>
                    <a:pt x="343" y="77"/>
                    <a:pt x="343" y="171"/>
                  </a:cubicBezTo>
                  <a:cubicBezTo>
                    <a:pt x="343" y="266"/>
                    <a:pt x="266" y="343"/>
                    <a:pt x="171" y="343"/>
                  </a:cubicBezTo>
                  <a:close/>
                  <a:moveTo>
                    <a:pt x="171" y="100"/>
                  </a:moveTo>
                  <a:cubicBezTo>
                    <a:pt x="132" y="100"/>
                    <a:pt x="100" y="132"/>
                    <a:pt x="100" y="171"/>
                  </a:cubicBezTo>
                  <a:cubicBezTo>
                    <a:pt x="100" y="211"/>
                    <a:pt x="132" y="243"/>
                    <a:pt x="171" y="243"/>
                  </a:cubicBezTo>
                  <a:cubicBezTo>
                    <a:pt x="211" y="243"/>
                    <a:pt x="243" y="211"/>
                    <a:pt x="243" y="171"/>
                  </a:cubicBezTo>
                  <a:cubicBezTo>
                    <a:pt x="243" y="132"/>
                    <a:pt x="211" y="100"/>
                    <a:pt x="171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Freeform 46"/>
          <p:cNvSpPr>
            <a:spLocks/>
          </p:cNvSpPr>
          <p:nvPr/>
        </p:nvSpPr>
        <p:spPr bwMode="auto">
          <a:xfrm>
            <a:off x="2726751" y="4067706"/>
            <a:ext cx="247650" cy="311150"/>
          </a:xfrm>
          <a:custGeom>
            <a:avLst/>
            <a:gdLst>
              <a:gd name="T0" fmla="*/ 114 w 290"/>
              <a:gd name="T1" fmla="*/ 0 h 365"/>
              <a:gd name="T2" fmla="*/ 130 w 290"/>
              <a:gd name="T3" fmla="*/ 60 h 365"/>
              <a:gd name="T4" fmla="*/ 110 w 290"/>
              <a:gd name="T5" fmla="*/ 76 h 365"/>
              <a:gd name="T6" fmla="*/ 99 w 290"/>
              <a:gd name="T7" fmla="*/ 86 h 365"/>
              <a:gd name="T8" fmla="*/ 80 w 290"/>
              <a:gd name="T9" fmla="*/ 107 h 365"/>
              <a:gd name="T10" fmla="*/ 75 w 290"/>
              <a:gd name="T11" fmla="*/ 113 h 365"/>
              <a:gd name="T12" fmla="*/ 58 w 290"/>
              <a:gd name="T13" fmla="*/ 135 h 365"/>
              <a:gd name="T14" fmla="*/ 48 w 290"/>
              <a:gd name="T15" fmla="*/ 151 h 365"/>
              <a:gd name="T16" fmla="*/ 41 w 290"/>
              <a:gd name="T17" fmla="*/ 163 h 365"/>
              <a:gd name="T18" fmla="*/ 37 w 290"/>
              <a:gd name="T19" fmla="*/ 172 h 365"/>
              <a:gd name="T20" fmla="*/ 24 w 290"/>
              <a:gd name="T21" fmla="*/ 198 h 365"/>
              <a:gd name="T22" fmla="*/ 18 w 290"/>
              <a:gd name="T23" fmla="*/ 215 h 365"/>
              <a:gd name="T24" fmla="*/ 13 w 290"/>
              <a:gd name="T25" fmla="*/ 232 h 365"/>
              <a:gd name="T26" fmla="*/ 8 w 290"/>
              <a:gd name="T27" fmla="*/ 248 h 365"/>
              <a:gd name="T28" fmla="*/ 3 w 290"/>
              <a:gd name="T29" fmla="*/ 280 h 365"/>
              <a:gd name="T30" fmla="*/ 1 w 290"/>
              <a:gd name="T31" fmla="*/ 294 h 365"/>
              <a:gd name="T32" fmla="*/ 1 w 290"/>
              <a:gd name="T33" fmla="*/ 328 h 365"/>
              <a:gd name="T34" fmla="*/ 4 w 290"/>
              <a:gd name="T35" fmla="*/ 365 h 365"/>
              <a:gd name="T36" fmla="*/ 20 w 290"/>
              <a:gd name="T37" fmla="*/ 341 h 365"/>
              <a:gd name="T38" fmla="*/ 23 w 290"/>
              <a:gd name="T39" fmla="*/ 310 h 365"/>
              <a:gd name="T40" fmla="*/ 28 w 290"/>
              <a:gd name="T41" fmla="*/ 289 h 365"/>
              <a:gd name="T42" fmla="*/ 35 w 290"/>
              <a:gd name="T43" fmla="*/ 264 h 365"/>
              <a:gd name="T44" fmla="*/ 41 w 290"/>
              <a:gd name="T45" fmla="*/ 247 h 365"/>
              <a:gd name="T46" fmla="*/ 46 w 290"/>
              <a:gd name="T47" fmla="*/ 235 h 365"/>
              <a:gd name="T48" fmla="*/ 52 w 290"/>
              <a:gd name="T49" fmla="*/ 223 h 365"/>
              <a:gd name="T50" fmla="*/ 65 w 290"/>
              <a:gd name="T51" fmla="*/ 200 h 365"/>
              <a:gd name="T52" fmla="*/ 74 w 290"/>
              <a:gd name="T53" fmla="*/ 187 h 365"/>
              <a:gd name="T54" fmla="*/ 78 w 290"/>
              <a:gd name="T55" fmla="*/ 181 h 365"/>
              <a:gd name="T56" fmla="*/ 86 w 290"/>
              <a:gd name="T57" fmla="*/ 170 h 365"/>
              <a:gd name="T58" fmla="*/ 103 w 290"/>
              <a:gd name="T59" fmla="*/ 152 h 365"/>
              <a:gd name="T60" fmla="*/ 113 w 290"/>
              <a:gd name="T61" fmla="*/ 142 h 365"/>
              <a:gd name="T62" fmla="*/ 123 w 290"/>
              <a:gd name="T63" fmla="*/ 133 h 365"/>
              <a:gd name="T64" fmla="*/ 140 w 290"/>
              <a:gd name="T65" fmla="*/ 120 h 365"/>
              <a:gd name="T66" fmla="*/ 151 w 290"/>
              <a:gd name="T67" fmla="*/ 112 h 365"/>
              <a:gd name="T68" fmla="*/ 290 w 290"/>
              <a:gd name="T69" fmla="*/ 36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0" h="365">
                <a:moveTo>
                  <a:pt x="290" y="36"/>
                </a:moveTo>
                <a:cubicBezTo>
                  <a:pt x="114" y="0"/>
                  <a:pt x="114" y="0"/>
                  <a:pt x="114" y="0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09" y="77"/>
                  <a:pt x="108" y="78"/>
                  <a:pt x="107" y="79"/>
                </a:cubicBezTo>
                <a:cubicBezTo>
                  <a:pt x="104" y="81"/>
                  <a:pt x="102" y="83"/>
                  <a:pt x="99" y="86"/>
                </a:cubicBezTo>
                <a:cubicBezTo>
                  <a:pt x="89" y="96"/>
                  <a:pt x="89" y="96"/>
                  <a:pt x="89" y="96"/>
                </a:cubicBezTo>
                <a:cubicBezTo>
                  <a:pt x="86" y="100"/>
                  <a:pt x="83" y="103"/>
                  <a:pt x="80" y="107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10"/>
                  <a:pt x="76" y="112"/>
                  <a:pt x="75" y="113"/>
                </a:cubicBezTo>
                <a:cubicBezTo>
                  <a:pt x="72" y="116"/>
                  <a:pt x="70" y="119"/>
                  <a:pt x="68" y="122"/>
                </a:cubicBezTo>
                <a:cubicBezTo>
                  <a:pt x="58" y="135"/>
                  <a:pt x="58" y="135"/>
                  <a:pt x="58" y="135"/>
                </a:cubicBezTo>
                <a:cubicBezTo>
                  <a:pt x="55" y="139"/>
                  <a:pt x="53" y="142"/>
                  <a:pt x="51" y="145"/>
                </a:cubicBezTo>
                <a:cubicBezTo>
                  <a:pt x="50" y="147"/>
                  <a:pt x="49" y="149"/>
                  <a:pt x="48" y="151"/>
                </a:cubicBezTo>
                <a:cubicBezTo>
                  <a:pt x="44" y="158"/>
                  <a:pt x="44" y="158"/>
                  <a:pt x="44" y="158"/>
                </a:cubicBezTo>
                <a:cubicBezTo>
                  <a:pt x="43" y="160"/>
                  <a:pt x="42" y="162"/>
                  <a:pt x="41" y="163"/>
                </a:cubicBezTo>
                <a:cubicBezTo>
                  <a:pt x="39" y="166"/>
                  <a:pt x="39" y="166"/>
                  <a:pt x="39" y="166"/>
                </a:cubicBezTo>
                <a:cubicBezTo>
                  <a:pt x="38" y="168"/>
                  <a:pt x="37" y="170"/>
                  <a:pt x="37" y="172"/>
                </a:cubicBezTo>
                <a:cubicBezTo>
                  <a:pt x="35" y="175"/>
                  <a:pt x="33" y="178"/>
                  <a:pt x="31" y="182"/>
                </a:cubicBezTo>
                <a:cubicBezTo>
                  <a:pt x="24" y="198"/>
                  <a:pt x="24" y="198"/>
                  <a:pt x="24" y="198"/>
                </a:cubicBezTo>
                <a:cubicBezTo>
                  <a:pt x="23" y="202"/>
                  <a:pt x="21" y="206"/>
                  <a:pt x="20" y="209"/>
                </a:cubicBezTo>
                <a:cubicBezTo>
                  <a:pt x="19" y="211"/>
                  <a:pt x="19" y="213"/>
                  <a:pt x="18" y="215"/>
                </a:cubicBezTo>
                <a:cubicBezTo>
                  <a:pt x="15" y="223"/>
                  <a:pt x="15" y="223"/>
                  <a:pt x="15" y="223"/>
                </a:cubicBezTo>
                <a:cubicBezTo>
                  <a:pt x="13" y="232"/>
                  <a:pt x="13" y="232"/>
                  <a:pt x="13" y="232"/>
                </a:cubicBezTo>
                <a:cubicBezTo>
                  <a:pt x="12" y="234"/>
                  <a:pt x="12" y="235"/>
                  <a:pt x="11" y="237"/>
                </a:cubicBezTo>
                <a:cubicBezTo>
                  <a:pt x="10" y="241"/>
                  <a:pt x="9" y="244"/>
                  <a:pt x="8" y="248"/>
                </a:cubicBezTo>
                <a:cubicBezTo>
                  <a:pt x="8" y="251"/>
                  <a:pt x="7" y="254"/>
                  <a:pt x="7" y="257"/>
                </a:cubicBezTo>
                <a:cubicBezTo>
                  <a:pt x="5" y="265"/>
                  <a:pt x="4" y="272"/>
                  <a:pt x="3" y="280"/>
                </a:cubicBezTo>
                <a:cubicBezTo>
                  <a:pt x="2" y="284"/>
                  <a:pt x="2" y="284"/>
                  <a:pt x="2" y="284"/>
                </a:cubicBezTo>
                <a:cubicBezTo>
                  <a:pt x="2" y="288"/>
                  <a:pt x="2" y="291"/>
                  <a:pt x="1" y="294"/>
                </a:cubicBezTo>
                <a:cubicBezTo>
                  <a:pt x="1" y="307"/>
                  <a:pt x="1" y="307"/>
                  <a:pt x="1" y="307"/>
                </a:cubicBezTo>
                <a:cubicBezTo>
                  <a:pt x="0" y="315"/>
                  <a:pt x="0" y="322"/>
                  <a:pt x="1" y="328"/>
                </a:cubicBezTo>
                <a:cubicBezTo>
                  <a:pt x="1" y="341"/>
                  <a:pt x="1" y="341"/>
                  <a:pt x="1" y="341"/>
                </a:cubicBezTo>
                <a:cubicBezTo>
                  <a:pt x="4" y="365"/>
                  <a:pt x="4" y="365"/>
                  <a:pt x="4" y="365"/>
                </a:cubicBezTo>
                <a:cubicBezTo>
                  <a:pt x="19" y="365"/>
                  <a:pt x="19" y="365"/>
                  <a:pt x="19" y="365"/>
                </a:cubicBezTo>
                <a:cubicBezTo>
                  <a:pt x="20" y="341"/>
                  <a:pt x="20" y="341"/>
                  <a:pt x="20" y="341"/>
                </a:cubicBezTo>
                <a:cubicBezTo>
                  <a:pt x="21" y="329"/>
                  <a:pt x="21" y="329"/>
                  <a:pt x="21" y="329"/>
                </a:cubicBezTo>
                <a:cubicBezTo>
                  <a:pt x="22" y="323"/>
                  <a:pt x="22" y="317"/>
                  <a:pt x="23" y="310"/>
                </a:cubicBezTo>
                <a:cubicBezTo>
                  <a:pt x="26" y="297"/>
                  <a:pt x="26" y="297"/>
                  <a:pt x="26" y="297"/>
                </a:cubicBezTo>
                <a:cubicBezTo>
                  <a:pt x="26" y="295"/>
                  <a:pt x="27" y="292"/>
                  <a:pt x="28" y="289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30" y="278"/>
                  <a:pt x="32" y="271"/>
                  <a:pt x="35" y="264"/>
                </a:cubicBezTo>
                <a:cubicBezTo>
                  <a:pt x="36" y="262"/>
                  <a:pt x="36" y="259"/>
                  <a:pt x="37" y="256"/>
                </a:cubicBezTo>
                <a:cubicBezTo>
                  <a:pt x="38" y="253"/>
                  <a:pt x="40" y="250"/>
                  <a:pt x="41" y="247"/>
                </a:cubicBezTo>
                <a:cubicBezTo>
                  <a:pt x="42" y="246"/>
                  <a:pt x="42" y="244"/>
                  <a:pt x="43" y="242"/>
                </a:cubicBezTo>
                <a:cubicBezTo>
                  <a:pt x="46" y="235"/>
                  <a:pt x="46" y="235"/>
                  <a:pt x="46" y="235"/>
                </a:cubicBezTo>
                <a:cubicBezTo>
                  <a:pt x="49" y="228"/>
                  <a:pt x="49" y="228"/>
                  <a:pt x="49" y="228"/>
                </a:cubicBezTo>
                <a:cubicBezTo>
                  <a:pt x="50" y="226"/>
                  <a:pt x="51" y="225"/>
                  <a:pt x="52" y="223"/>
                </a:cubicBezTo>
                <a:cubicBezTo>
                  <a:pt x="53" y="220"/>
                  <a:pt x="55" y="217"/>
                  <a:pt x="56" y="214"/>
                </a:cubicBezTo>
                <a:cubicBezTo>
                  <a:pt x="65" y="200"/>
                  <a:pt x="65" y="200"/>
                  <a:pt x="65" y="200"/>
                </a:cubicBezTo>
                <a:cubicBezTo>
                  <a:pt x="66" y="197"/>
                  <a:pt x="68" y="195"/>
                  <a:pt x="70" y="192"/>
                </a:cubicBezTo>
                <a:cubicBezTo>
                  <a:pt x="71" y="190"/>
                  <a:pt x="73" y="189"/>
                  <a:pt x="74" y="187"/>
                </a:cubicBezTo>
                <a:cubicBezTo>
                  <a:pt x="75" y="185"/>
                  <a:pt x="75" y="185"/>
                  <a:pt x="75" y="185"/>
                </a:cubicBezTo>
                <a:cubicBezTo>
                  <a:pt x="76" y="183"/>
                  <a:pt x="77" y="182"/>
                  <a:pt x="78" y="181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3"/>
                  <a:pt x="85" y="172"/>
                  <a:pt x="86" y="170"/>
                </a:cubicBezTo>
                <a:cubicBezTo>
                  <a:pt x="88" y="168"/>
                  <a:pt x="90" y="165"/>
                  <a:pt x="93" y="163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105" y="149"/>
                  <a:pt x="107" y="147"/>
                  <a:pt x="109" y="145"/>
                </a:cubicBezTo>
                <a:cubicBezTo>
                  <a:pt x="111" y="144"/>
                  <a:pt x="112" y="143"/>
                  <a:pt x="113" y="142"/>
                </a:cubicBezTo>
                <a:cubicBezTo>
                  <a:pt x="115" y="140"/>
                  <a:pt x="115" y="140"/>
                  <a:pt x="115" y="140"/>
                </a:cubicBezTo>
                <a:cubicBezTo>
                  <a:pt x="118" y="137"/>
                  <a:pt x="120" y="135"/>
                  <a:pt x="123" y="133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6" y="123"/>
                  <a:pt x="138" y="121"/>
                  <a:pt x="140" y="120"/>
                </a:cubicBezTo>
                <a:cubicBezTo>
                  <a:pt x="141" y="119"/>
                  <a:pt x="142" y="118"/>
                  <a:pt x="143" y="117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70" y="170"/>
                  <a:pt x="170" y="170"/>
                  <a:pt x="170" y="170"/>
                </a:cubicBezTo>
                <a:lnTo>
                  <a:pt x="290" y="36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Title 1"/>
          <p:cNvSpPr txBox="1"/>
          <p:nvPr/>
        </p:nvSpPr>
        <p:spPr>
          <a:xfrm>
            <a:off x="6353176" y="1178820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System Upgrading</a:t>
            </a:r>
            <a:endParaRPr lang="id-ID" sz="1400" b="1" dirty="0">
              <a:latin typeface="+mj-lt"/>
            </a:endParaRPr>
          </a:p>
        </p:txBody>
      </p:sp>
      <p:sp>
        <p:nvSpPr>
          <p:cNvPr id="60" name="Details 1"/>
          <p:cNvSpPr txBox="1"/>
          <p:nvPr/>
        </p:nvSpPr>
        <p:spPr>
          <a:xfrm>
            <a:off x="6353176" y="1372934"/>
            <a:ext cx="4362449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61" name="Title 1"/>
          <p:cNvSpPr txBox="1"/>
          <p:nvPr/>
        </p:nvSpPr>
        <p:spPr>
          <a:xfrm>
            <a:off x="6353176" y="2177594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System Upgrading</a:t>
            </a:r>
            <a:endParaRPr lang="id-ID" sz="1400" b="1" dirty="0">
              <a:latin typeface="+mj-lt"/>
            </a:endParaRPr>
          </a:p>
        </p:txBody>
      </p:sp>
      <p:sp>
        <p:nvSpPr>
          <p:cNvPr id="62" name="Details 1"/>
          <p:cNvSpPr txBox="1"/>
          <p:nvPr/>
        </p:nvSpPr>
        <p:spPr>
          <a:xfrm>
            <a:off x="6353176" y="2371708"/>
            <a:ext cx="4362449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63" name="Title 1"/>
          <p:cNvSpPr txBox="1"/>
          <p:nvPr/>
        </p:nvSpPr>
        <p:spPr>
          <a:xfrm>
            <a:off x="6353176" y="3107310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System Upgrading</a:t>
            </a:r>
            <a:endParaRPr lang="id-ID" sz="1400" b="1" dirty="0">
              <a:latin typeface="+mj-lt"/>
            </a:endParaRPr>
          </a:p>
        </p:txBody>
      </p:sp>
      <p:sp>
        <p:nvSpPr>
          <p:cNvPr id="64" name="Details 1"/>
          <p:cNvSpPr txBox="1"/>
          <p:nvPr/>
        </p:nvSpPr>
        <p:spPr>
          <a:xfrm>
            <a:off x="6353176" y="3301424"/>
            <a:ext cx="4362449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65" name="Title 1"/>
          <p:cNvSpPr txBox="1"/>
          <p:nvPr/>
        </p:nvSpPr>
        <p:spPr>
          <a:xfrm>
            <a:off x="6353176" y="4106084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System Upgrading</a:t>
            </a:r>
            <a:endParaRPr lang="id-ID" sz="1400" b="1" dirty="0">
              <a:latin typeface="+mj-lt"/>
            </a:endParaRPr>
          </a:p>
        </p:txBody>
      </p:sp>
      <p:sp>
        <p:nvSpPr>
          <p:cNvPr id="66" name="Details 1"/>
          <p:cNvSpPr txBox="1"/>
          <p:nvPr/>
        </p:nvSpPr>
        <p:spPr>
          <a:xfrm>
            <a:off x="6353176" y="4300198"/>
            <a:ext cx="4362449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67" name="Title 1"/>
          <p:cNvSpPr txBox="1"/>
          <p:nvPr/>
        </p:nvSpPr>
        <p:spPr>
          <a:xfrm>
            <a:off x="6353176" y="5128610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System Upgrading</a:t>
            </a:r>
            <a:endParaRPr lang="id-ID" sz="1400" b="1" dirty="0">
              <a:latin typeface="+mj-lt"/>
            </a:endParaRPr>
          </a:p>
        </p:txBody>
      </p:sp>
      <p:sp>
        <p:nvSpPr>
          <p:cNvPr id="68" name="Details 1"/>
          <p:cNvSpPr txBox="1"/>
          <p:nvPr/>
        </p:nvSpPr>
        <p:spPr>
          <a:xfrm>
            <a:off x="6353176" y="5322724"/>
            <a:ext cx="4362449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69" name="Group 68"/>
          <p:cNvGrpSpPr/>
          <p:nvPr/>
        </p:nvGrpSpPr>
        <p:grpSpPr>
          <a:xfrm>
            <a:off x="5727752" y="1254411"/>
            <a:ext cx="585991" cy="586786"/>
            <a:chOff x="933450" y="3857625"/>
            <a:chExt cx="1171575" cy="1173163"/>
          </a:xfrm>
          <a:solidFill>
            <a:schemeClr val="accent1"/>
          </a:solidFill>
        </p:grpSpPr>
        <p:sp>
          <p:nvSpPr>
            <p:cNvPr id="70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727752" y="2223656"/>
            <a:ext cx="585991" cy="586786"/>
            <a:chOff x="933450" y="3857625"/>
            <a:chExt cx="1171575" cy="1173163"/>
          </a:xfrm>
          <a:solidFill>
            <a:schemeClr val="accent2"/>
          </a:solidFill>
        </p:grpSpPr>
        <p:sp>
          <p:nvSpPr>
            <p:cNvPr id="73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727752" y="3169496"/>
            <a:ext cx="585991" cy="586786"/>
            <a:chOff x="933450" y="3857625"/>
            <a:chExt cx="1171575" cy="1173163"/>
          </a:xfrm>
          <a:solidFill>
            <a:schemeClr val="accent3"/>
          </a:solidFill>
        </p:grpSpPr>
        <p:sp>
          <p:nvSpPr>
            <p:cNvPr id="76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727752" y="4185900"/>
            <a:ext cx="585991" cy="586786"/>
            <a:chOff x="933450" y="3857625"/>
            <a:chExt cx="1171575" cy="1173163"/>
          </a:xfrm>
          <a:solidFill>
            <a:schemeClr val="accent4"/>
          </a:solidFill>
        </p:grpSpPr>
        <p:sp>
          <p:nvSpPr>
            <p:cNvPr id="79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727752" y="5151074"/>
            <a:ext cx="585991" cy="586786"/>
            <a:chOff x="933450" y="3857625"/>
            <a:chExt cx="1171575" cy="1173163"/>
          </a:xfrm>
          <a:solidFill>
            <a:schemeClr val="accent6"/>
          </a:solidFill>
        </p:grpSpPr>
        <p:sp>
          <p:nvSpPr>
            <p:cNvPr id="82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111399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>
            <a:off x="4192588" y="1673225"/>
            <a:ext cx="3803650" cy="4368800"/>
          </a:xfrm>
          <a:custGeom>
            <a:avLst/>
            <a:gdLst>
              <a:gd name="T0" fmla="*/ 22 w 1487"/>
              <a:gd name="T1" fmla="*/ 888 h 1707"/>
              <a:gd name="T2" fmla="*/ 60 w 1487"/>
              <a:gd name="T3" fmla="*/ 794 h 1707"/>
              <a:gd name="T4" fmla="*/ 88 w 1487"/>
              <a:gd name="T5" fmla="*/ 701 h 1707"/>
              <a:gd name="T6" fmla="*/ 73 w 1487"/>
              <a:gd name="T7" fmla="*/ 659 h 1707"/>
              <a:gd name="T8" fmla="*/ 84 w 1487"/>
              <a:gd name="T9" fmla="*/ 591 h 1707"/>
              <a:gd name="T10" fmla="*/ 109 w 1487"/>
              <a:gd name="T11" fmla="*/ 509 h 1707"/>
              <a:gd name="T12" fmla="*/ 140 w 1487"/>
              <a:gd name="T13" fmla="*/ 428 h 1707"/>
              <a:gd name="T14" fmla="*/ 178 w 1487"/>
              <a:gd name="T15" fmla="*/ 352 h 1707"/>
              <a:gd name="T16" fmla="*/ 168 w 1487"/>
              <a:gd name="T17" fmla="*/ 283 h 1707"/>
              <a:gd name="T18" fmla="*/ 213 w 1487"/>
              <a:gd name="T19" fmla="*/ 222 h 1707"/>
              <a:gd name="T20" fmla="*/ 260 w 1487"/>
              <a:gd name="T21" fmla="*/ 174 h 1707"/>
              <a:gd name="T22" fmla="*/ 259 w 1487"/>
              <a:gd name="T23" fmla="*/ 134 h 1707"/>
              <a:gd name="T24" fmla="*/ 314 w 1487"/>
              <a:gd name="T25" fmla="*/ 99 h 1707"/>
              <a:gd name="T26" fmla="*/ 374 w 1487"/>
              <a:gd name="T27" fmla="*/ 71 h 1707"/>
              <a:gd name="T28" fmla="*/ 438 w 1487"/>
              <a:gd name="T29" fmla="*/ 46 h 1707"/>
              <a:gd name="T30" fmla="*/ 515 w 1487"/>
              <a:gd name="T31" fmla="*/ 24 h 1707"/>
              <a:gd name="T32" fmla="*/ 593 w 1487"/>
              <a:gd name="T33" fmla="*/ 9 h 1707"/>
              <a:gd name="T34" fmla="*/ 673 w 1487"/>
              <a:gd name="T35" fmla="*/ 1 h 1707"/>
              <a:gd name="T36" fmla="*/ 753 w 1487"/>
              <a:gd name="T37" fmla="*/ 1 h 1707"/>
              <a:gd name="T38" fmla="*/ 833 w 1487"/>
              <a:gd name="T39" fmla="*/ 5 h 1707"/>
              <a:gd name="T40" fmla="*/ 914 w 1487"/>
              <a:gd name="T41" fmla="*/ 18 h 1707"/>
              <a:gd name="T42" fmla="*/ 996 w 1487"/>
              <a:gd name="T43" fmla="*/ 37 h 1707"/>
              <a:gd name="T44" fmla="*/ 1077 w 1487"/>
              <a:gd name="T45" fmla="*/ 62 h 1707"/>
              <a:gd name="T46" fmla="*/ 1154 w 1487"/>
              <a:gd name="T47" fmla="*/ 96 h 1707"/>
              <a:gd name="T48" fmla="*/ 1226 w 1487"/>
              <a:gd name="T49" fmla="*/ 137 h 1707"/>
              <a:gd name="T50" fmla="*/ 1289 w 1487"/>
              <a:gd name="T51" fmla="*/ 187 h 1707"/>
              <a:gd name="T52" fmla="*/ 1343 w 1487"/>
              <a:gd name="T53" fmla="*/ 243 h 1707"/>
              <a:gd name="T54" fmla="*/ 1390 w 1487"/>
              <a:gd name="T55" fmla="*/ 307 h 1707"/>
              <a:gd name="T56" fmla="*/ 1429 w 1487"/>
              <a:gd name="T57" fmla="*/ 376 h 1707"/>
              <a:gd name="T58" fmla="*/ 1458 w 1487"/>
              <a:gd name="T59" fmla="*/ 448 h 1707"/>
              <a:gd name="T60" fmla="*/ 1477 w 1487"/>
              <a:gd name="T61" fmla="*/ 522 h 1707"/>
              <a:gd name="T62" fmla="*/ 1486 w 1487"/>
              <a:gd name="T63" fmla="*/ 678 h 1707"/>
              <a:gd name="T64" fmla="*/ 1459 w 1487"/>
              <a:gd name="T65" fmla="*/ 829 h 1707"/>
              <a:gd name="T66" fmla="*/ 1104 w 1487"/>
              <a:gd name="T67" fmla="*/ 1528 h 1707"/>
              <a:gd name="T68" fmla="*/ 359 w 1487"/>
              <a:gd name="T69" fmla="*/ 1707 h 1707"/>
              <a:gd name="T70" fmla="*/ 355 w 1487"/>
              <a:gd name="T71" fmla="*/ 1606 h 1707"/>
              <a:gd name="T72" fmla="*/ 344 w 1487"/>
              <a:gd name="T73" fmla="*/ 1449 h 1707"/>
              <a:gd name="T74" fmla="*/ 328 w 1487"/>
              <a:gd name="T75" fmla="*/ 1425 h 1707"/>
              <a:gd name="T76" fmla="*/ 297 w 1487"/>
              <a:gd name="T77" fmla="*/ 1413 h 1707"/>
              <a:gd name="T78" fmla="*/ 255 w 1487"/>
              <a:gd name="T79" fmla="*/ 1409 h 1707"/>
              <a:gd name="T80" fmla="*/ 223 w 1487"/>
              <a:gd name="T81" fmla="*/ 1411 h 1707"/>
              <a:gd name="T82" fmla="*/ 180 w 1487"/>
              <a:gd name="T83" fmla="*/ 1416 h 1707"/>
              <a:gd name="T84" fmla="*/ 186 w 1487"/>
              <a:gd name="T85" fmla="*/ 1420 h 1707"/>
              <a:gd name="T86" fmla="*/ 142 w 1487"/>
              <a:gd name="T87" fmla="*/ 1421 h 1707"/>
              <a:gd name="T88" fmla="*/ 109 w 1487"/>
              <a:gd name="T89" fmla="*/ 1409 h 1707"/>
              <a:gd name="T90" fmla="*/ 83 w 1487"/>
              <a:gd name="T91" fmla="*/ 1386 h 1707"/>
              <a:gd name="T92" fmla="*/ 75 w 1487"/>
              <a:gd name="T93" fmla="*/ 1338 h 1707"/>
              <a:gd name="T94" fmla="*/ 76 w 1487"/>
              <a:gd name="T95" fmla="*/ 1290 h 1707"/>
              <a:gd name="T96" fmla="*/ 62 w 1487"/>
              <a:gd name="T97" fmla="*/ 1268 h 1707"/>
              <a:gd name="T98" fmla="*/ 50 w 1487"/>
              <a:gd name="T99" fmla="*/ 1246 h 1707"/>
              <a:gd name="T100" fmla="*/ 51 w 1487"/>
              <a:gd name="T101" fmla="*/ 1220 h 1707"/>
              <a:gd name="T102" fmla="*/ 64 w 1487"/>
              <a:gd name="T103" fmla="*/ 1195 h 1707"/>
              <a:gd name="T104" fmla="*/ 88 w 1487"/>
              <a:gd name="T105" fmla="*/ 1176 h 1707"/>
              <a:gd name="T106" fmla="*/ 59 w 1487"/>
              <a:gd name="T107" fmla="*/ 1158 h 1707"/>
              <a:gd name="T108" fmla="*/ 43 w 1487"/>
              <a:gd name="T109" fmla="*/ 1136 h 1707"/>
              <a:gd name="T110" fmla="*/ 52 w 1487"/>
              <a:gd name="T111" fmla="*/ 1090 h 1707"/>
              <a:gd name="T112" fmla="*/ 62 w 1487"/>
              <a:gd name="T113" fmla="*/ 1012 h 1707"/>
              <a:gd name="T114" fmla="*/ 23 w 1487"/>
              <a:gd name="T115" fmla="*/ 995 h 1707"/>
              <a:gd name="T116" fmla="*/ 3 w 1487"/>
              <a:gd name="T117" fmla="*/ 973 h 1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87" h="1707">
                <a:moveTo>
                  <a:pt x="1" y="956"/>
                </a:moveTo>
                <a:cubicBezTo>
                  <a:pt x="11" y="921"/>
                  <a:pt x="11" y="921"/>
                  <a:pt x="11" y="921"/>
                </a:cubicBezTo>
                <a:cubicBezTo>
                  <a:pt x="22" y="888"/>
                  <a:pt x="22" y="888"/>
                  <a:pt x="22" y="888"/>
                </a:cubicBezTo>
                <a:cubicBezTo>
                  <a:pt x="35" y="856"/>
                  <a:pt x="35" y="856"/>
                  <a:pt x="35" y="856"/>
                </a:cubicBezTo>
                <a:cubicBezTo>
                  <a:pt x="47" y="825"/>
                  <a:pt x="47" y="825"/>
                  <a:pt x="47" y="825"/>
                </a:cubicBezTo>
                <a:cubicBezTo>
                  <a:pt x="60" y="794"/>
                  <a:pt x="60" y="794"/>
                  <a:pt x="60" y="794"/>
                </a:cubicBezTo>
                <a:cubicBezTo>
                  <a:pt x="71" y="764"/>
                  <a:pt x="71" y="764"/>
                  <a:pt x="71" y="764"/>
                </a:cubicBezTo>
                <a:cubicBezTo>
                  <a:pt x="80" y="733"/>
                  <a:pt x="80" y="733"/>
                  <a:pt x="80" y="733"/>
                </a:cubicBezTo>
                <a:cubicBezTo>
                  <a:pt x="88" y="701"/>
                  <a:pt x="88" y="701"/>
                  <a:pt x="88" y="701"/>
                </a:cubicBezTo>
                <a:cubicBezTo>
                  <a:pt x="86" y="687"/>
                  <a:pt x="86" y="687"/>
                  <a:pt x="86" y="687"/>
                </a:cubicBezTo>
                <a:cubicBezTo>
                  <a:pt x="80" y="673"/>
                  <a:pt x="80" y="673"/>
                  <a:pt x="80" y="673"/>
                </a:cubicBezTo>
                <a:cubicBezTo>
                  <a:pt x="73" y="659"/>
                  <a:pt x="73" y="659"/>
                  <a:pt x="73" y="659"/>
                </a:cubicBezTo>
                <a:cubicBezTo>
                  <a:pt x="71" y="645"/>
                  <a:pt x="71" y="645"/>
                  <a:pt x="71" y="645"/>
                </a:cubicBezTo>
                <a:cubicBezTo>
                  <a:pt x="77" y="618"/>
                  <a:pt x="77" y="618"/>
                  <a:pt x="77" y="618"/>
                </a:cubicBezTo>
                <a:cubicBezTo>
                  <a:pt x="84" y="591"/>
                  <a:pt x="84" y="591"/>
                  <a:pt x="84" y="591"/>
                </a:cubicBezTo>
                <a:cubicBezTo>
                  <a:pt x="91" y="563"/>
                  <a:pt x="91" y="563"/>
                  <a:pt x="91" y="563"/>
                </a:cubicBezTo>
                <a:cubicBezTo>
                  <a:pt x="100" y="536"/>
                  <a:pt x="100" y="536"/>
                  <a:pt x="100" y="536"/>
                </a:cubicBezTo>
                <a:cubicBezTo>
                  <a:pt x="109" y="509"/>
                  <a:pt x="109" y="509"/>
                  <a:pt x="109" y="509"/>
                </a:cubicBezTo>
                <a:cubicBezTo>
                  <a:pt x="119" y="482"/>
                  <a:pt x="119" y="482"/>
                  <a:pt x="119" y="482"/>
                </a:cubicBezTo>
                <a:cubicBezTo>
                  <a:pt x="129" y="455"/>
                  <a:pt x="129" y="455"/>
                  <a:pt x="129" y="455"/>
                </a:cubicBezTo>
                <a:cubicBezTo>
                  <a:pt x="140" y="428"/>
                  <a:pt x="140" y="428"/>
                  <a:pt x="140" y="428"/>
                </a:cubicBezTo>
                <a:cubicBezTo>
                  <a:pt x="152" y="403"/>
                  <a:pt x="152" y="403"/>
                  <a:pt x="152" y="403"/>
                </a:cubicBezTo>
                <a:cubicBezTo>
                  <a:pt x="165" y="377"/>
                  <a:pt x="165" y="377"/>
                  <a:pt x="165" y="377"/>
                </a:cubicBezTo>
                <a:cubicBezTo>
                  <a:pt x="178" y="352"/>
                  <a:pt x="178" y="352"/>
                  <a:pt x="178" y="352"/>
                </a:cubicBezTo>
                <a:cubicBezTo>
                  <a:pt x="138" y="328"/>
                  <a:pt x="138" y="328"/>
                  <a:pt x="138" y="328"/>
                </a:cubicBezTo>
                <a:cubicBezTo>
                  <a:pt x="152" y="305"/>
                  <a:pt x="152" y="305"/>
                  <a:pt x="152" y="305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183" y="261"/>
                  <a:pt x="183" y="261"/>
                  <a:pt x="183" y="261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213" y="222"/>
                  <a:pt x="213" y="222"/>
                  <a:pt x="213" y="222"/>
                </a:cubicBezTo>
                <a:cubicBezTo>
                  <a:pt x="228" y="205"/>
                  <a:pt x="228" y="205"/>
                  <a:pt x="228" y="205"/>
                </a:cubicBezTo>
                <a:cubicBezTo>
                  <a:pt x="244" y="190"/>
                  <a:pt x="244" y="190"/>
                  <a:pt x="244" y="190"/>
                </a:cubicBezTo>
                <a:cubicBezTo>
                  <a:pt x="260" y="174"/>
                  <a:pt x="260" y="174"/>
                  <a:pt x="260" y="174"/>
                </a:cubicBezTo>
                <a:cubicBezTo>
                  <a:pt x="276" y="160"/>
                  <a:pt x="276" y="160"/>
                  <a:pt x="276" y="160"/>
                </a:cubicBezTo>
                <a:cubicBezTo>
                  <a:pt x="240" y="147"/>
                  <a:pt x="240" y="147"/>
                  <a:pt x="240" y="147"/>
                </a:cubicBezTo>
                <a:cubicBezTo>
                  <a:pt x="259" y="134"/>
                  <a:pt x="259" y="134"/>
                  <a:pt x="259" y="134"/>
                </a:cubicBezTo>
                <a:cubicBezTo>
                  <a:pt x="276" y="121"/>
                  <a:pt x="276" y="121"/>
                  <a:pt x="276" y="121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314" y="99"/>
                  <a:pt x="314" y="99"/>
                  <a:pt x="314" y="99"/>
                </a:cubicBezTo>
                <a:cubicBezTo>
                  <a:pt x="334" y="89"/>
                  <a:pt x="334" y="89"/>
                  <a:pt x="334" y="89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74" y="71"/>
                  <a:pt x="374" y="71"/>
                  <a:pt x="374" y="71"/>
                </a:cubicBezTo>
                <a:cubicBezTo>
                  <a:pt x="395" y="62"/>
                  <a:pt x="395" y="62"/>
                  <a:pt x="395" y="62"/>
                </a:cubicBezTo>
                <a:cubicBezTo>
                  <a:pt x="416" y="54"/>
                  <a:pt x="416" y="54"/>
                  <a:pt x="416" y="54"/>
                </a:cubicBezTo>
                <a:cubicBezTo>
                  <a:pt x="438" y="46"/>
                  <a:pt x="438" y="46"/>
                  <a:pt x="438" y="46"/>
                </a:cubicBezTo>
                <a:cubicBezTo>
                  <a:pt x="464" y="38"/>
                  <a:pt x="464" y="38"/>
                  <a:pt x="464" y="38"/>
                </a:cubicBezTo>
                <a:cubicBezTo>
                  <a:pt x="489" y="31"/>
                  <a:pt x="489" y="31"/>
                  <a:pt x="489" y="31"/>
                </a:cubicBezTo>
                <a:cubicBezTo>
                  <a:pt x="515" y="24"/>
                  <a:pt x="515" y="24"/>
                  <a:pt x="515" y="24"/>
                </a:cubicBezTo>
                <a:cubicBezTo>
                  <a:pt x="540" y="18"/>
                  <a:pt x="540" y="18"/>
                  <a:pt x="540" y="18"/>
                </a:cubicBezTo>
                <a:cubicBezTo>
                  <a:pt x="567" y="13"/>
                  <a:pt x="567" y="13"/>
                  <a:pt x="567" y="13"/>
                </a:cubicBezTo>
                <a:cubicBezTo>
                  <a:pt x="593" y="9"/>
                  <a:pt x="593" y="9"/>
                  <a:pt x="593" y="9"/>
                </a:cubicBezTo>
                <a:cubicBezTo>
                  <a:pt x="620" y="5"/>
                  <a:pt x="620" y="5"/>
                  <a:pt x="620" y="5"/>
                </a:cubicBezTo>
                <a:cubicBezTo>
                  <a:pt x="646" y="3"/>
                  <a:pt x="646" y="3"/>
                  <a:pt x="646" y="3"/>
                </a:cubicBezTo>
                <a:cubicBezTo>
                  <a:pt x="673" y="1"/>
                  <a:pt x="673" y="1"/>
                  <a:pt x="673" y="1"/>
                </a:cubicBezTo>
                <a:cubicBezTo>
                  <a:pt x="699" y="1"/>
                  <a:pt x="699" y="1"/>
                  <a:pt x="699" y="1"/>
                </a:cubicBezTo>
                <a:cubicBezTo>
                  <a:pt x="726" y="0"/>
                  <a:pt x="726" y="0"/>
                  <a:pt x="726" y="0"/>
                </a:cubicBezTo>
                <a:cubicBezTo>
                  <a:pt x="753" y="1"/>
                  <a:pt x="753" y="1"/>
                  <a:pt x="753" y="1"/>
                </a:cubicBezTo>
                <a:cubicBezTo>
                  <a:pt x="780" y="1"/>
                  <a:pt x="780" y="1"/>
                  <a:pt x="780" y="1"/>
                </a:cubicBezTo>
                <a:cubicBezTo>
                  <a:pt x="806" y="3"/>
                  <a:pt x="806" y="3"/>
                  <a:pt x="806" y="3"/>
                </a:cubicBezTo>
                <a:cubicBezTo>
                  <a:pt x="833" y="5"/>
                  <a:pt x="833" y="5"/>
                  <a:pt x="833" y="5"/>
                </a:cubicBezTo>
                <a:cubicBezTo>
                  <a:pt x="859" y="9"/>
                  <a:pt x="859" y="9"/>
                  <a:pt x="859" y="9"/>
                </a:cubicBezTo>
                <a:cubicBezTo>
                  <a:pt x="886" y="13"/>
                  <a:pt x="886" y="13"/>
                  <a:pt x="886" y="13"/>
                </a:cubicBezTo>
                <a:cubicBezTo>
                  <a:pt x="914" y="18"/>
                  <a:pt x="914" y="18"/>
                  <a:pt x="914" y="18"/>
                </a:cubicBezTo>
                <a:cubicBezTo>
                  <a:pt x="941" y="23"/>
                  <a:pt x="941" y="23"/>
                  <a:pt x="941" y="23"/>
                </a:cubicBezTo>
                <a:cubicBezTo>
                  <a:pt x="968" y="29"/>
                  <a:pt x="968" y="29"/>
                  <a:pt x="968" y="29"/>
                </a:cubicBezTo>
                <a:cubicBezTo>
                  <a:pt x="996" y="37"/>
                  <a:pt x="996" y="37"/>
                  <a:pt x="996" y="37"/>
                </a:cubicBezTo>
                <a:cubicBezTo>
                  <a:pt x="1023" y="44"/>
                  <a:pt x="1023" y="44"/>
                  <a:pt x="1023" y="44"/>
                </a:cubicBezTo>
                <a:cubicBezTo>
                  <a:pt x="1050" y="53"/>
                  <a:pt x="1050" y="53"/>
                  <a:pt x="1050" y="53"/>
                </a:cubicBezTo>
                <a:cubicBezTo>
                  <a:pt x="1077" y="62"/>
                  <a:pt x="1077" y="62"/>
                  <a:pt x="1077" y="62"/>
                </a:cubicBezTo>
                <a:cubicBezTo>
                  <a:pt x="1103" y="72"/>
                  <a:pt x="1103" y="72"/>
                  <a:pt x="1103" y="72"/>
                </a:cubicBezTo>
                <a:cubicBezTo>
                  <a:pt x="1128" y="84"/>
                  <a:pt x="1128" y="84"/>
                  <a:pt x="1128" y="84"/>
                </a:cubicBezTo>
                <a:cubicBezTo>
                  <a:pt x="1154" y="96"/>
                  <a:pt x="1154" y="96"/>
                  <a:pt x="1154" y="96"/>
                </a:cubicBezTo>
                <a:cubicBezTo>
                  <a:pt x="1179" y="108"/>
                  <a:pt x="1179" y="108"/>
                  <a:pt x="1179" y="108"/>
                </a:cubicBezTo>
                <a:cubicBezTo>
                  <a:pt x="1203" y="123"/>
                  <a:pt x="1203" y="123"/>
                  <a:pt x="1203" y="123"/>
                </a:cubicBezTo>
                <a:cubicBezTo>
                  <a:pt x="1226" y="137"/>
                  <a:pt x="1226" y="137"/>
                  <a:pt x="1226" y="137"/>
                </a:cubicBezTo>
                <a:cubicBezTo>
                  <a:pt x="1248" y="153"/>
                  <a:pt x="1248" y="153"/>
                  <a:pt x="1248" y="153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89" y="187"/>
                  <a:pt x="1289" y="187"/>
                  <a:pt x="1289" y="187"/>
                </a:cubicBezTo>
                <a:cubicBezTo>
                  <a:pt x="1308" y="205"/>
                  <a:pt x="1308" y="205"/>
                  <a:pt x="1308" y="205"/>
                </a:cubicBezTo>
                <a:cubicBezTo>
                  <a:pt x="1325" y="224"/>
                  <a:pt x="1325" y="224"/>
                  <a:pt x="1325" y="224"/>
                </a:cubicBezTo>
                <a:cubicBezTo>
                  <a:pt x="1343" y="243"/>
                  <a:pt x="1343" y="243"/>
                  <a:pt x="1343" y="243"/>
                </a:cubicBezTo>
                <a:cubicBezTo>
                  <a:pt x="1359" y="264"/>
                  <a:pt x="1359" y="264"/>
                  <a:pt x="1359" y="264"/>
                </a:cubicBezTo>
                <a:cubicBezTo>
                  <a:pt x="1375" y="285"/>
                  <a:pt x="1375" y="285"/>
                  <a:pt x="1375" y="285"/>
                </a:cubicBezTo>
                <a:cubicBezTo>
                  <a:pt x="1390" y="307"/>
                  <a:pt x="1390" y="307"/>
                  <a:pt x="1390" y="307"/>
                </a:cubicBezTo>
                <a:cubicBezTo>
                  <a:pt x="1404" y="329"/>
                  <a:pt x="1404" y="329"/>
                  <a:pt x="1404" y="329"/>
                </a:cubicBezTo>
                <a:cubicBezTo>
                  <a:pt x="1417" y="352"/>
                  <a:pt x="1417" y="352"/>
                  <a:pt x="1417" y="352"/>
                </a:cubicBezTo>
                <a:cubicBezTo>
                  <a:pt x="1429" y="376"/>
                  <a:pt x="1429" y="376"/>
                  <a:pt x="1429" y="376"/>
                </a:cubicBezTo>
                <a:cubicBezTo>
                  <a:pt x="1439" y="400"/>
                  <a:pt x="1439" y="400"/>
                  <a:pt x="1439" y="400"/>
                </a:cubicBezTo>
                <a:cubicBezTo>
                  <a:pt x="1449" y="423"/>
                  <a:pt x="1449" y="423"/>
                  <a:pt x="1449" y="423"/>
                </a:cubicBezTo>
                <a:cubicBezTo>
                  <a:pt x="1458" y="448"/>
                  <a:pt x="1458" y="448"/>
                  <a:pt x="1458" y="448"/>
                </a:cubicBezTo>
                <a:cubicBezTo>
                  <a:pt x="1465" y="472"/>
                  <a:pt x="1465" y="472"/>
                  <a:pt x="1465" y="472"/>
                </a:cubicBezTo>
                <a:cubicBezTo>
                  <a:pt x="1472" y="498"/>
                  <a:pt x="1472" y="498"/>
                  <a:pt x="1472" y="498"/>
                </a:cubicBezTo>
                <a:cubicBezTo>
                  <a:pt x="1477" y="522"/>
                  <a:pt x="1477" y="522"/>
                  <a:pt x="1477" y="522"/>
                </a:cubicBezTo>
                <a:cubicBezTo>
                  <a:pt x="1484" y="575"/>
                  <a:pt x="1484" y="575"/>
                  <a:pt x="1484" y="575"/>
                </a:cubicBezTo>
                <a:cubicBezTo>
                  <a:pt x="1487" y="626"/>
                  <a:pt x="1487" y="626"/>
                  <a:pt x="1487" y="626"/>
                </a:cubicBezTo>
                <a:cubicBezTo>
                  <a:pt x="1486" y="678"/>
                  <a:pt x="1486" y="678"/>
                  <a:pt x="1486" y="678"/>
                </a:cubicBezTo>
                <a:cubicBezTo>
                  <a:pt x="1481" y="728"/>
                  <a:pt x="1481" y="728"/>
                  <a:pt x="1481" y="728"/>
                </a:cubicBezTo>
                <a:cubicBezTo>
                  <a:pt x="1473" y="779"/>
                  <a:pt x="1473" y="779"/>
                  <a:pt x="1473" y="779"/>
                </a:cubicBezTo>
                <a:cubicBezTo>
                  <a:pt x="1459" y="829"/>
                  <a:pt x="1459" y="829"/>
                  <a:pt x="1459" y="829"/>
                </a:cubicBezTo>
                <a:cubicBezTo>
                  <a:pt x="1442" y="877"/>
                  <a:pt x="1442" y="877"/>
                  <a:pt x="1442" y="877"/>
                </a:cubicBezTo>
                <a:cubicBezTo>
                  <a:pt x="1313" y="1084"/>
                  <a:pt x="1313" y="1084"/>
                  <a:pt x="1313" y="1084"/>
                </a:cubicBezTo>
                <a:cubicBezTo>
                  <a:pt x="1095" y="1306"/>
                  <a:pt x="1104" y="1528"/>
                  <a:pt x="1104" y="1528"/>
                </a:cubicBezTo>
                <a:cubicBezTo>
                  <a:pt x="1104" y="1572"/>
                  <a:pt x="1104" y="1572"/>
                  <a:pt x="1104" y="1572"/>
                </a:cubicBezTo>
                <a:cubicBezTo>
                  <a:pt x="1102" y="1707"/>
                  <a:pt x="1102" y="1707"/>
                  <a:pt x="1102" y="1707"/>
                </a:cubicBezTo>
                <a:cubicBezTo>
                  <a:pt x="359" y="1707"/>
                  <a:pt x="359" y="1707"/>
                  <a:pt x="359" y="1707"/>
                </a:cubicBezTo>
                <a:cubicBezTo>
                  <a:pt x="356" y="1693"/>
                  <a:pt x="356" y="1693"/>
                  <a:pt x="356" y="1693"/>
                </a:cubicBezTo>
                <a:cubicBezTo>
                  <a:pt x="356" y="1650"/>
                  <a:pt x="356" y="1650"/>
                  <a:pt x="356" y="1650"/>
                </a:cubicBezTo>
                <a:cubicBezTo>
                  <a:pt x="355" y="1606"/>
                  <a:pt x="355" y="1606"/>
                  <a:pt x="355" y="1606"/>
                </a:cubicBezTo>
                <a:cubicBezTo>
                  <a:pt x="351" y="1510"/>
                  <a:pt x="351" y="1510"/>
                  <a:pt x="351" y="1510"/>
                </a:cubicBezTo>
                <a:cubicBezTo>
                  <a:pt x="346" y="1461"/>
                  <a:pt x="346" y="1461"/>
                  <a:pt x="346" y="1461"/>
                </a:cubicBezTo>
                <a:cubicBezTo>
                  <a:pt x="344" y="1449"/>
                  <a:pt x="344" y="1449"/>
                  <a:pt x="344" y="1449"/>
                </a:cubicBezTo>
                <a:cubicBezTo>
                  <a:pt x="339" y="1440"/>
                  <a:pt x="339" y="1440"/>
                  <a:pt x="339" y="1440"/>
                </a:cubicBezTo>
                <a:cubicBezTo>
                  <a:pt x="334" y="1432"/>
                  <a:pt x="334" y="1432"/>
                  <a:pt x="334" y="1432"/>
                </a:cubicBezTo>
                <a:cubicBezTo>
                  <a:pt x="328" y="1425"/>
                  <a:pt x="328" y="1425"/>
                  <a:pt x="328" y="1425"/>
                </a:cubicBezTo>
                <a:cubicBezTo>
                  <a:pt x="319" y="1420"/>
                  <a:pt x="319" y="1420"/>
                  <a:pt x="319" y="1420"/>
                </a:cubicBezTo>
                <a:cubicBezTo>
                  <a:pt x="309" y="1416"/>
                  <a:pt x="309" y="1416"/>
                  <a:pt x="309" y="1416"/>
                </a:cubicBezTo>
                <a:cubicBezTo>
                  <a:pt x="297" y="1413"/>
                  <a:pt x="297" y="1413"/>
                  <a:pt x="297" y="1413"/>
                </a:cubicBezTo>
                <a:cubicBezTo>
                  <a:pt x="285" y="1411"/>
                  <a:pt x="285" y="1411"/>
                  <a:pt x="285" y="1411"/>
                </a:cubicBezTo>
                <a:cubicBezTo>
                  <a:pt x="270" y="1409"/>
                  <a:pt x="270" y="1409"/>
                  <a:pt x="270" y="1409"/>
                </a:cubicBezTo>
                <a:cubicBezTo>
                  <a:pt x="255" y="1409"/>
                  <a:pt x="255" y="1409"/>
                  <a:pt x="255" y="1409"/>
                </a:cubicBezTo>
                <a:cubicBezTo>
                  <a:pt x="252" y="1409"/>
                  <a:pt x="252" y="1409"/>
                  <a:pt x="252" y="1409"/>
                </a:cubicBezTo>
                <a:cubicBezTo>
                  <a:pt x="237" y="1410"/>
                  <a:pt x="237" y="1410"/>
                  <a:pt x="237" y="1410"/>
                </a:cubicBezTo>
                <a:cubicBezTo>
                  <a:pt x="223" y="1411"/>
                  <a:pt x="223" y="1411"/>
                  <a:pt x="223" y="1411"/>
                </a:cubicBezTo>
                <a:cubicBezTo>
                  <a:pt x="209" y="1413"/>
                  <a:pt x="209" y="1413"/>
                  <a:pt x="209" y="1413"/>
                </a:cubicBezTo>
                <a:cubicBezTo>
                  <a:pt x="196" y="1414"/>
                  <a:pt x="196" y="1414"/>
                  <a:pt x="196" y="1414"/>
                </a:cubicBezTo>
                <a:cubicBezTo>
                  <a:pt x="180" y="1416"/>
                  <a:pt x="180" y="1416"/>
                  <a:pt x="180" y="1416"/>
                </a:cubicBezTo>
                <a:cubicBezTo>
                  <a:pt x="166" y="1417"/>
                  <a:pt x="166" y="1417"/>
                  <a:pt x="166" y="1417"/>
                </a:cubicBezTo>
                <a:cubicBezTo>
                  <a:pt x="202" y="1418"/>
                  <a:pt x="202" y="1418"/>
                  <a:pt x="202" y="1418"/>
                </a:cubicBezTo>
                <a:cubicBezTo>
                  <a:pt x="186" y="1420"/>
                  <a:pt x="186" y="1420"/>
                  <a:pt x="186" y="1420"/>
                </a:cubicBezTo>
                <a:cubicBezTo>
                  <a:pt x="170" y="1421"/>
                  <a:pt x="170" y="1421"/>
                  <a:pt x="170" y="1421"/>
                </a:cubicBezTo>
                <a:cubicBezTo>
                  <a:pt x="152" y="1421"/>
                  <a:pt x="152" y="1421"/>
                  <a:pt x="152" y="1421"/>
                </a:cubicBezTo>
                <a:cubicBezTo>
                  <a:pt x="142" y="1421"/>
                  <a:pt x="142" y="1421"/>
                  <a:pt x="142" y="1421"/>
                </a:cubicBezTo>
                <a:cubicBezTo>
                  <a:pt x="131" y="1418"/>
                  <a:pt x="131" y="1418"/>
                  <a:pt x="131" y="1418"/>
                </a:cubicBezTo>
                <a:cubicBezTo>
                  <a:pt x="120" y="1414"/>
                  <a:pt x="120" y="1414"/>
                  <a:pt x="120" y="1414"/>
                </a:cubicBezTo>
                <a:cubicBezTo>
                  <a:pt x="109" y="1409"/>
                  <a:pt x="109" y="1409"/>
                  <a:pt x="109" y="1409"/>
                </a:cubicBezTo>
                <a:cubicBezTo>
                  <a:pt x="99" y="1402"/>
                  <a:pt x="99" y="1402"/>
                  <a:pt x="99" y="1402"/>
                </a:cubicBezTo>
                <a:cubicBezTo>
                  <a:pt x="90" y="1394"/>
                  <a:pt x="90" y="1394"/>
                  <a:pt x="90" y="1394"/>
                </a:cubicBezTo>
                <a:cubicBezTo>
                  <a:pt x="83" y="1386"/>
                  <a:pt x="83" y="1386"/>
                  <a:pt x="83" y="1386"/>
                </a:cubicBezTo>
                <a:cubicBezTo>
                  <a:pt x="77" y="1377"/>
                  <a:pt x="77" y="1377"/>
                  <a:pt x="77" y="1377"/>
                </a:cubicBezTo>
                <a:cubicBezTo>
                  <a:pt x="73" y="1358"/>
                  <a:pt x="73" y="1358"/>
                  <a:pt x="73" y="1358"/>
                </a:cubicBezTo>
                <a:cubicBezTo>
                  <a:pt x="75" y="1338"/>
                  <a:pt x="75" y="1338"/>
                  <a:pt x="75" y="1338"/>
                </a:cubicBezTo>
                <a:cubicBezTo>
                  <a:pt x="79" y="1318"/>
                  <a:pt x="79" y="1318"/>
                  <a:pt x="79" y="1318"/>
                </a:cubicBezTo>
                <a:cubicBezTo>
                  <a:pt x="79" y="1299"/>
                  <a:pt x="79" y="1299"/>
                  <a:pt x="79" y="1299"/>
                </a:cubicBezTo>
                <a:cubicBezTo>
                  <a:pt x="76" y="1290"/>
                  <a:pt x="76" y="1290"/>
                  <a:pt x="76" y="1290"/>
                </a:cubicBezTo>
                <a:cubicBezTo>
                  <a:pt x="72" y="1283"/>
                  <a:pt x="72" y="1283"/>
                  <a:pt x="72" y="1283"/>
                </a:cubicBezTo>
                <a:cubicBezTo>
                  <a:pt x="68" y="1275"/>
                  <a:pt x="68" y="1275"/>
                  <a:pt x="68" y="1275"/>
                </a:cubicBezTo>
                <a:cubicBezTo>
                  <a:pt x="62" y="1268"/>
                  <a:pt x="62" y="1268"/>
                  <a:pt x="62" y="1268"/>
                </a:cubicBezTo>
                <a:cubicBezTo>
                  <a:pt x="57" y="1261"/>
                  <a:pt x="57" y="1261"/>
                  <a:pt x="57" y="1261"/>
                </a:cubicBezTo>
                <a:cubicBezTo>
                  <a:pt x="53" y="1254"/>
                  <a:pt x="53" y="1254"/>
                  <a:pt x="53" y="1254"/>
                </a:cubicBezTo>
                <a:cubicBezTo>
                  <a:pt x="50" y="1246"/>
                  <a:pt x="50" y="1246"/>
                  <a:pt x="50" y="1246"/>
                </a:cubicBezTo>
                <a:cubicBezTo>
                  <a:pt x="49" y="1238"/>
                  <a:pt x="49" y="1238"/>
                  <a:pt x="49" y="1238"/>
                </a:cubicBezTo>
                <a:cubicBezTo>
                  <a:pt x="50" y="1229"/>
                  <a:pt x="50" y="1229"/>
                  <a:pt x="50" y="1229"/>
                </a:cubicBezTo>
                <a:cubicBezTo>
                  <a:pt x="51" y="1220"/>
                  <a:pt x="51" y="1220"/>
                  <a:pt x="51" y="1220"/>
                </a:cubicBezTo>
                <a:cubicBezTo>
                  <a:pt x="54" y="1211"/>
                  <a:pt x="54" y="1211"/>
                  <a:pt x="54" y="1211"/>
                </a:cubicBezTo>
                <a:cubicBezTo>
                  <a:pt x="58" y="1203"/>
                  <a:pt x="58" y="1203"/>
                  <a:pt x="58" y="1203"/>
                </a:cubicBezTo>
                <a:cubicBezTo>
                  <a:pt x="64" y="1195"/>
                  <a:pt x="64" y="1195"/>
                  <a:pt x="64" y="1195"/>
                </a:cubicBezTo>
                <a:cubicBezTo>
                  <a:pt x="71" y="1188"/>
                  <a:pt x="71" y="1188"/>
                  <a:pt x="71" y="1188"/>
                </a:cubicBezTo>
                <a:cubicBezTo>
                  <a:pt x="79" y="1182"/>
                  <a:pt x="79" y="1182"/>
                  <a:pt x="79" y="1182"/>
                </a:cubicBezTo>
                <a:cubicBezTo>
                  <a:pt x="88" y="1176"/>
                  <a:pt x="88" y="1176"/>
                  <a:pt x="88" y="1176"/>
                </a:cubicBezTo>
                <a:cubicBezTo>
                  <a:pt x="78" y="1171"/>
                  <a:pt x="78" y="1171"/>
                  <a:pt x="78" y="1171"/>
                </a:cubicBezTo>
                <a:cubicBezTo>
                  <a:pt x="69" y="1165"/>
                  <a:pt x="69" y="1165"/>
                  <a:pt x="69" y="1165"/>
                </a:cubicBezTo>
                <a:cubicBezTo>
                  <a:pt x="59" y="1158"/>
                  <a:pt x="59" y="1158"/>
                  <a:pt x="59" y="1158"/>
                </a:cubicBezTo>
                <a:cubicBezTo>
                  <a:pt x="52" y="1152"/>
                  <a:pt x="52" y="1152"/>
                  <a:pt x="52" y="1152"/>
                </a:cubicBezTo>
                <a:cubicBezTo>
                  <a:pt x="46" y="1144"/>
                  <a:pt x="46" y="1144"/>
                  <a:pt x="46" y="1144"/>
                </a:cubicBezTo>
                <a:cubicBezTo>
                  <a:pt x="43" y="1136"/>
                  <a:pt x="43" y="1136"/>
                  <a:pt x="43" y="1136"/>
                </a:cubicBezTo>
                <a:cubicBezTo>
                  <a:pt x="41" y="1128"/>
                  <a:pt x="41" y="1128"/>
                  <a:pt x="41" y="1128"/>
                </a:cubicBezTo>
                <a:cubicBezTo>
                  <a:pt x="43" y="1120"/>
                  <a:pt x="43" y="1120"/>
                  <a:pt x="43" y="1120"/>
                </a:cubicBezTo>
                <a:cubicBezTo>
                  <a:pt x="52" y="1090"/>
                  <a:pt x="52" y="1090"/>
                  <a:pt x="52" y="1090"/>
                </a:cubicBezTo>
                <a:cubicBezTo>
                  <a:pt x="58" y="1062"/>
                  <a:pt x="58" y="1062"/>
                  <a:pt x="58" y="1062"/>
                </a:cubicBezTo>
                <a:cubicBezTo>
                  <a:pt x="62" y="1037"/>
                  <a:pt x="62" y="1037"/>
                  <a:pt x="62" y="1037"/>
                </a:cubicBezTo>
                <a:cubicBezTo>
                  <a:pt x="62" y="1012"/>
                  <a:pt x="62" y="1012"/>
                  <a:pt x="62" y="1012"/>
                </a:cubicBezTo>
                <a:cubicBezTo>
                  <a:pt x="47" y="1007"/>
                  <a:pt x="47" y="1007"/>
                  <a:pt x="47" y="1007"/>
                </a:cubicBezTo>
                <a:cubicBezTo>
                  <a:pt x="34" y="1001"/>
                  <a:pt x="34" y="1001"/>
                  <a:pt x="34" y="1001"/>
                </a:cubicBezTo>
                <a:cubicBezTo>
                  <a:pt x="23" y="995"/>
                  <a:pt x="23" y="995"/>
                  <a:pt x="23" y="995"/>
                </a:cubicBezTo>
                <a:cubicBezTo>
                  <a:pt x="14" y="988"/>
                  <a:pt x="14" y="988"/>
                  <a:pt x="14" y="988"/>
                </a:cubicBezTo>
                <a:cubicBezTo>
                  <a:pt x="7" y="981"/>
                  <a:pt x="7" y="981"/>
                  <a:pt x="7" y="981"/>
                </a:cubicBezTo>
                <a:cubicBezTo>
                  <a:pt x="3" y="973"/>
                  <a:pt x="3" y="973"/>
                  <a:pt x="3" y="973"/>
                </a:cubicBezTo>
                <a:cubicBezTo>
                  <a:pt x="0" y="965"/>
                  <a:pt x="0" y="965"/>
                  <a:pt x="0" y="965"/>
                </a:cubicBezTo>
                <a:lnTo>
                  <a:pt x="1" y="956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1" name="Straight Connector 30"/>
          <p:cNvCxnSpPr>
            <a:cxnSpLocks/>
          </p:cNvCxnSpPr>
          <p:nvPr/>
        </p:nvCxnSpPr>
        <p:spPr>
          <a:xfrm flipV="1">
            <a:off x="6856214" y="1868162"/>
            <a:ext cx="1873303" cy="1312184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 9"/>
          <p:cNvSpPr>
            <a:spLocks noEditPoints="1"/>
          </p:cNvSpPr>
          <p:nvPr/>
        </p:nvSpPr>
        <p:spPr bwMode="auto">
          <a:xfrm rot="1196645">
            <a:off x="7078710" y="3385599"/>
            <a:ext cx="457649" cy="443798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9"/>
          <p:cNvSpPr>
            <a:spLocks noEditPoints="1"/>
          </p:cNvSpPr>
          <p:nvPr/>
        </p:nvSpPr>
        <p:spPr bwMode="auto">
          <a:xfrm rot="1196645">
            <a:off x="4941188" y="2907790"/>
            <a:ext cx="457649" cy="443798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 rot="1196645">
            <a:off x="5966772" y="1932907"/>
            <a:ext cx="457649" cy="443798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 rot="1196645">
            <a:off x="6387355" y="1838684"/>
            <a:ext cx="457649" cy="443798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8" name="Straight Connector 27"/>
          <p:cNvCxnSpPr>
            <a:cxnSpLocks/>
          </p:cNvCxnSpPr>
          <p:nvPr/>
        </p:nvCxnSpPr>
        <p:spPr>
          <a:xfrm flipV="1">
            <a:off x="6616179" y="1527088"/>
            <a:ext cx="1873303" cy="106851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6194083" y="2171700"/>
            <a:ext cx="1427505" cy="1384300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9"/>
          <p:cNvSpPr>
            <a:spLocks noEditPoints="1"/>
          </p:cNvSpPr>
          <p:nvPr/>
        </p:nvSpPr>
        <p:spPr bwMode="auto">
          <a:xfrm>
            <a:off x="8287029" y="1313230"/>
            <a:ext cx="742460" cy="719989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6677012" y="4154533"/>
            <a:ext cx="2152462" cy="22931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6803387" y="3720943"/>
            <a:ext cx="2035813" cy="168432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9"/>
          <p:cNvSpPr>
            <a:spLocks noEditPoints="1"/>
          </p:cNvSpPr>
          <p:nvPr/>
        </p:nvSpPr>
        <p:spPr bwMode="auto">
          <a:xfrm rot="21073929">
            <a:off x="6258483" y="3479382"/>
            <a:ext cx="973279" cy="943822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9"/>
          <p:cNvSpPr>
            <a:spLocks noEditPoints="1"/>
          </p:cNvSpPr>
          <p:nvPr/>
        </p:nvSpPr>
        <p:spPr bwMode="auto">
          <a:xfrm rot="21073929">
            <a:off x="8528522" y="3707529"/>
            <a:ext cx="735655" cy="713390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2" name="Straight Connector 41"/>
          <p:cNvCxnSpPr>
            <a:cxnSpLocks/>
          </p:cNvCxnSpPr>
          <p:nvPr/>
        </p:nvCxnSpPr>
        <p:spPr>
          <a:xfrm flipH="1" flipV="1">
            <a:off x="4548512" y="1498714"/>
            <a:ext cx="1256696" cy="881272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 flipV="1">
            <a:off x="4144213" y="1673224"/>
            <a:ext cx="1385942" cy="1006477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9"/>
          <p:cNvSpPr>
            <a:spLocks noEditPoints="1"/>
          </p:cNvSpPr>
          <p:nvPr/>
        </p:nvSpPr>
        <p:spPr bwMode="auto">
          <a:xfrm rot="21073929">
            <a:off x="5131769" y="2040224"/>
            <a:ext cx="973279" cy="943822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9"/>
          <p:cNvSpPr>
            <a:spLocks noEditPoints="1"/>
          </p:cNvSpPr>
          <p:nvPr/>
        </p:nvSpPr>
        <p:spPr bwMode="auto">
          <a:xfrm rot="21073929">
            <a:off x="3929616" y="1170891"/>
            <a:ext cx="757721" cy="734788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0" name="Straight Connector 49"/>
          <p:cNvCxnSpPr>
            <a:cxnSpLocks/>
          </p:cNvCxnSpPr>
          <p:nvPr/>
        </p:nvCxnSpPr>
        <p:spPr>
          <a:xfrm flipH="1" flipV="1">
            <a:off x="2999912" y="2791107"/>
            <a:ext cx="2987270" cy="479797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cxnSpLocks/>
          </p:cNvCxnSpPr>
          <p:nvPr/>
        </p:nvCxnSpPr>
        <p:spPr>
          <a:xfrm flipH="1" flipV="1">
            <a:off x="2946001" y="3104649"/>
            <a:ext cx="2764024" cy="550979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9"/>
          <p:cNvSpPr>
            <a:spLocks noEditPoints="1"/>
          </p:cNvSpPr>
          <p:nvPr/>
        </p:nvSpPr>
        <p:spPr bwMode="auto">
          <a:xfrm rot="183561">
            <a:off x="5267300" y="2884487"/>
            <a:ext cx="1227785" cy="1190625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9"/>
          <p:cNvSpPr>
            <a:spLocks noEditPoints="1"/>
          </p:cNvSpPr>
          <p:nvPr/>
        </p:nvSpPr>
        <p:spPr bwMode="auto">
          <a:xfrm rot="183561">
            <a:off x="2574071" y="2546345"/>
            <a:ext cx="849832" cy="824111"/>
          </a:xfrm>
          <a:custGeom>
            <a:avLst/>
            <a:gdLst>
              <a:gd name="T0" fmla="*/ 353 w 410"/>
              <a:gd name="T1" fmla="*/ 153 h 397"/>
              <a:gd name="T2" fmla="*/ 343 w 410"/>
              <a:gd name="T3" fmla="*/ 129 h 397"/>
              <a:gd name="T4" fmla="*/ 365 w 410"/>
              <a:gd name="T5" fmla="*/ 73 h 397"/>
              <a:gd name="T6" fmla="*/ 333 w 410"/>
              <a:gd name="T7" fmla="*/ 42 h 397"/>
              <a:gd name="T8" fmla="*/ 277 w 410"/>
              <a:gd name="T9" fmla="*/ 65 h 397"/>
              <a:gd name="T10" fmla="*/ 252 w 410"/>
              <a:gd name="T11" fmla="*/ 55 h 397"/>
              <a:gd name="T12" fmla="*/ 226 w 410"/>
              <a:gd name="T13" fmla="*/ 0 h 397"/>
              <a:gd name="T14" fmla="*/ 181 w 410"/>
              <a:gd name="T15" fmla="*/ 0 h 397"/>
              <a:gd name="T16" fmla="*/ 158 w 410"/>
              <a:gd name="T17" fmla="*/ 55 h 397"/>
              <a:gd name="T18" fmla="*/ 133 w 410"/>
              <a:gd name="T19" fmla="*/ 65 h 397"/>
              <a:gd name="T20" fmla="*/ 75 w 410"/>
              <a:gd name="T21" fmla="*/ 44 h 397"/>
              <a:gd name="T22" fmla="*/ 43 w 410"/>
              <a:gd name="T23" fmla="*/ 74 h 397"/>
              <a:gd name="T24" fmla="*/ 66 w 410"/>
              <a:gd name="T25" fmla="*/ 129 h 397"/>
              <a:gd name="T26" fmla="*/ 56 w 410"/>
              <a:gd name="T27" fmla="*/ 153 h 397"/>
              <a:gd name="T28" fmla="*/ 0 w 410"/>
              <a:gd name="T29" fmla="*/ 178 h 397"/>
              <a:gd name="T30" fmla="*/ 0 w 410"/>
              <a:gd name="T31" fmla="*/ 221 h 397"/>
              <a:gd name="T32" fmla="*/ 0 w 410"/>
              <a:gd name="T33" fmla="*/ 221 h 397"/>
              <a:gd name="T34" fmla="*/ 57 w 410"/>
              <a:gd name="T35" fmla="*/ 244 h 397"/>
              <a:gd name="T36" fmla="*/ 67 w 410"/>
              <a:gd name="T37" fmla="*/ 268 h 397"/>
              <a:gd name="T38" fmla="*/ 45 w 410"/>
              <a:gd name="T39" fmla="*/ 324 h 397"/>
              <a:gd name="T40" fmla="*/ 77 w 410"/>
              <a:gd name="T41" fmla="*/ 355 h 397"/>
              <a:gd name="T42" fmla="*/ 133 w 410"/>
              <a:gd name="T43" fmla="*/ 332 h 397"/>
              <a:gd name="T44" fmla="*/ 158 w 410"/>
              <a:gd name="T45" fmla="*/ 342 h 397"/>
              <a:gd name="T46" fmla="*/ 184 w 410"/>
              <a:gd name="T47" fmla="*/ 397 h 397"/>
              <a:gd name="T48" fmla="*/ 229 w 410"/>
              <a:gd name="T49" fmla="*/ 397 h 397"/>
              <a:gd name="T50" fmla="*/ 252 w 410"/>
              <a:gd name="T51" fmla="*/ 342 h 397"/>
              <a:gd name="T52" fmla="*/ 277 w 410"/>
              <a:gd name="T53" fmla="*/ 332 h 397"/>
              <a:gd name="T54" fmla="*/ 335 w 410"/>
              <a:gd name="T55" fmla="*/ 353 h 397"/>
              <a:gd name="T56" fmla="*/ 366 w 410"/>
              <a:gd name="T57" fmla="*/ 323 h 397"/>
              <a:gd name="T58" fmla="*/ 343 w 410"/>
              <a:gd name="T59" fmla="*/ 268 h 397"/>
              <a:gd name="T60" fmla="*/ 353 w 410"/>
              <a:gd name="T61" fmla="*/ 244 h 397"/>
              <a:gd name="T62" fmla="*/ 410 w 410"/>
              <a:gd name="T63" fmla="*/ 219 h 397"/>
              <a:gd name="T64" fmla="*/ 410 w 410"/>
              <a:gd name="T65" fmla="*/ 176 h 397"/>
              <a:gd name="T66" fmla="*/ 353 w 410"/>
              <a:gd name="T67" fmla="*/ 153 h 397"/>
              <a:gd name="T68" fmla="*/ 205 w 410"/>
              <a:gd name="T69" fmla="*/ 262 h 397"/>
              <a:gd name="T70" fmla="*/ 139 w 410"/>
              <a:gd name="T71" fmla="*/ 199 h 397"/>
              <a:gd name="T72" fmla="*/ 205 w 410"/>
              <a:gd name="T73" fmla="*/ 135 h 397"/>
              <a:gd name="T74" fmla="*/ 270 w 410"/>
              <a:gd name="T75" fmla="*/ 199 h 397"/>
              <a:gd name="T76" fmla="*/ 205 w 410"/>
              <a:gd name="T77" fmla="*/ 262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0" h="397">
                <a:moveTo>
                  <a:pt x="353" y="153"/>
                </a:moveTo>
                <a:cubicBezTo>
                  <a:pt x="343" y="129"/>
                  <a:pt x="343" y="129"/>
                  <a:pt x="343" y="129"/>
                </a:cubicBezTo>
                <a:cubicBezTo>
                  <a:pt x="343" y="129"/>
                  <a:pt x="367" y="75"/>
                  <a:pt x="365" y="73"/>
                </a:cubicBezTo>
                <a:cubicBezTo>
                  <a:pt x="333" y="42"/>
                  <a:pt x="333" y="42"/>
                  <a:pt x="333" y="42"/>
                </a:cubicBezTo>
                <a:cubicBezTo>
                  <a:pt x="331" y="40"/>
                  <a:pt x="277" y="65"/>
                  <a:pt x="277" y="65"/>
                </a:cubicBezTo>
                <a:cubicBezTo>
                  <a:pt x="252" y="55"/>
                  <a:pt x="252" y="55"/>
                  <a:pt x="252" y="55"/>
                </a:cubicBezTo>
                <a:cubicBezTo>
                  <a:pt x="252" y="55"/>
                  <a:pt x="229" y="0"/>
                  <a:pt x="226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8" y="0"/>
                  <a:pt x="158" y="55"/>
                  <a:pt x="158" y="5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77" y="41"/>
                  <a:pt x="75" y="44"/>
                </a:cubicBezTo>
                <a:cubicBezTo>
                  <a:pt x="43" y="74"/>
                  <a:pt x="43" y="74"/>
                  <a:pt x="43" y="74"/>
                </a:cubicBezTo>
                <a:cubicBezTo>
                  <a:pt x="41" y="77"/>
                  <a:pt x="66" y="129"/>
                  <a:pt x="66" y="129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3"/>
                  <a:pt x="0" y="175"/>
                  <a:pt x="0" y="178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4"/>
                  <a:pt x="57" y="244"/>
                  <a:pt x="57" y="244"/>
                </a:cubicBezTo>
                <a:cubicBezTo>
                  <a:pt x="67" y="268"/>
                  <a:pt x="67" y="268"/>
                  <a:pt x="67" y="268"/>
                </a:cubicBezTo>
                <a:cubicBezTo>
                  <a:pt x="67" y="268"/>
                  <a:pt x="43" y="322"/>
                  <a:pt x="45" y="324"/>
                </a:cubicBezTo>
                <a:cubicBezTo>
                  <a:pt x="77" y="355"/>
                  <a:pt x="77" y="355"/>
                  <a:pt x="77" y="355"/>
                </a:cubicBezTo>
                <a:cubicBezTo>
                  <a:pt x="79" y="357"/>
                  <a:pt x="133" y="332"/>
                  <a:pt x="133" y="332"/>
                </a:cubicBezTo>
                <a:cubicBezTo>
                  <a:pt x="158" y="342"/>
                  <a:pt x="158" y="342"/>
                  <a:pt x="158" y="342"/>
                </a:cubicBezTo>
                <a:cubicBezTo>
                  <a:pt x="158" y="342"/>
                  <a:pt x="181" y="397"/>
                  <a:pt x="184" y="397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32" y="397"/>
                  <a:pt x="252" y="342"/>
                  <a:pt x="252" y="342"/>
                </a:cubicBezTo>
                <a:cubicBezTo>
                  <a:pt x="277" y="332"/>
                  <a:pt x="277" y="332"/>
                  <a:pt x="277" y="332"/>
                </a:cubicBezTo>
                <a:cubicBezTo>
                  <a:pt x="277" y="332"/>
                  <a:pt x="332" y="356"/>
                  <a:pt x="335" y="35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68" y="321"/>
                  <a:pt x="343" y="268"/>
                  <a:pt x="343" y="268"/>
                </a:cubicBezTo>
                <a:cubicBezTo>
                  <a:pt x="353" y="244"/>
                  <a:pt x="353" y="244"/>
                  <a:pt x="353" y="244"/>
                </a:cubicBezTo>
                <a:cubicBezTo>
                  <a:pt x="353" y="244"/>
                  <a:pt x="410" y="222"/>
                  <a:pt x="410" y="219"/>
                </a:cubicBezTo>
                <a:cubicBezTo>
                  <a:pt x="410" y="176"/>
                  <a:pt x="410" y="176"/>
                  <a:pt x="410" y="176"/>
                </a:cubicBezTo>
                <a:cubicBezTo>
                  <a:pt x="410" y="173"/>
                  <a:pt x="353" y="153"/>
                  <a:pt x="353" y="153"/>
                </a:cubicBezTo>
                <a:close/>
                <a:moveTo>
                  <a:pt x="205" y="262"/>
                </a:moveTo>
                <a:cubicBezTo>
                  <a:pt x="169" y="262"/>
                  <a:pt x="139" y="234"/>
                  <a:pt x="139" y="199"/>
                </a:cubicBezTo>
                <a:cubicBezTo>
                  <a:pt x="139" y="164"/>
                  <a:pt x="169" y="135"/>
                  <a:pt x="205" y="135"/>
                </a:cubicBezTo>
                <a:cubicBezTo>
                  <a:pt x="241" y="135"/>
                  <a:pt x="270" y="163"/>
                  <a:pt x="270" y="199"/>
                </a:cubicBezTo>
                <a:cubicBezTo>
                  <a:pt x="270" y="234"/>
                  <a:pt x="241" y="262"/>
                  <a:pt x="205" y="2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2668872" y="1045157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latin typeface="+mj-lt"/>
                <a:ea typeface="Raleway" panose="020B0003030101060003" pitchFamily="2" charset="0"/>
              </a:rPr>
              <a:t>Description</a:t>
            </a:r>
            <a:endParaRPr lang="id-ID" sz="1400" dirty="0">
              <a:latin typeface="+mj-lt"/>
              <a:ea typeface="Raleway" panose="020B0003030101060003" pitchFamily="2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585559" y="1275171"/>
            <a:ext cx="2266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63" name="TextBox 62"/>
          <p:cNvSpPr txBox="1"/>
          <p:nvPr/>
        </p:nvSpPr>
        <p:spPr>
          <a:xfrm>
            <a:off x="9078271" y="1267402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  <a:ea typeface="Raleway" panose="020B0003030101060003" pitchFamily="2" charset="0"/>
              </a:rPr>
              <a:t>Description</a:t>
            </a:r>
            <a:endParaRPr lang="id-ID" sz="1400" dirty="0">
              <a:latin typeface="+mj-lt"/>
              <a:ea typeface="Raleway" panose="020B0003030101060003" pitchFamily="2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9078273" y="1497416"/>
            <a:ext cx="2415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65" name="TextBox 64"/>
          <p:cNvSpPr txBox="1"/>
          <p:nvPr/>
        </p:nvSpPr>
        <p:spPr>
          <a:xfrm>
            <a:off x="1294667" y="2534372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latin typeface="+mj-lt"/>
                <a:ea typeface="Raleway" panose="020B0003030101060003" pitchFamily="2" charset="0"/>
              </a:rPr>
              <a:t>Description</a:t>
            </a:r>
            <a:endParaRPr lang="id-ID" sz="1400" dirty="0">
              <a:latin typeface="+mj-lt"/>
              <a:ea typeface="Raleway" panose="020B0003030101060003" pitchFamily="2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211354" y="2764386"/>
            <a:ext cx="2266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  <p:sp>
        <p:nvSpPr>
          <p:cNvPr id="67" name="TextBox 66"/>
          <p:cNvSpPr txBox="1"/>
          <p:nvPr/>
        </p:nvSpPr>
        <p:spPr>
          <a:xfrm>
            <a:off x="9320232" y="3718728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  <a:ea typeface="Raleway" panose="020B0003030101060003" pitchFamily="2" charset="0"/>
              </a:rPr>
              <a:t>Description</a:t>
            </a:r>
            <a:endParaRPr lang="id-ID" sz="1400" dirty="0">
              <a:latin typeface="+mj-lt"/>
              <a:ea typeface="Raleway" panose="020B0003030101060003" pitchFamily="2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9320234" y="3948742"/>
            <a:ext cx="2415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Your content to play here, or through paste in this box, and select only the text. Your content to play here</a:t>
            </a:r>
            <a:endParaRPr lang="id-ID" sz="1200" dirty="0"/>
          </a:p>
        </p:txBody>
      </p:sp>
    </p:spTree>
    <p:extLst>
      <p:ext uri="{BB962C8B-B14F-4D97-AF65-F5344CB8AC3E}">
        <p14:creationId xmlns:p14="http://schemas.microsoft.com/office/powerpoint/2010/main" val="2520326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3852753" y="650088"/>
            <a:ext cx="4884930" cy="5959229"/>
          </a:xfrm>
          <a:custGeom>
            <a:avLst/>
            <a:gdLst>
              <a:gd name="T0" fmla="*/ 55 w 1148"/>
              <a:gd name="T1" fmla="*/ 1345 h 1604"/>
              <a:gd name="T2" fmla="*/ 200 w 1148"/>
              <a:gd name="T3" fmla="*/ 1020 h 1604"/>
              <a:gd name="T4" fmla="*/ 79 w 1148"/>
              <a:gd name="T5" fmla="*/ 754 h 1604"/>
              <a:gd name="T6" fmla="*/ 3 w 1148"/>
              <a:gd name="T7" fmla="*/ 445 h 1604"/>
              <a:gd name="T8" fmla="*/ 236 w 1148"/>
              <a:gd name="T9" fmla="*/ 84 h 1604"/>
              <a:gd name="T10" fmla="*/ 529 w 1148"/>
              <a:gd name="T11" fmla="*/ 9 h 1604"/>
              <a:gd name="T12" fmla="*/ 917 w 1148"/>
              <a:gd name="T13" fmla="*/ 163 h 1604"/>
              <a:gd name="T14" fmla="*/ 999 w 1148"/>
              <a:gd name="T15" fmla="*/ 390 h 1604"/>
              <a:gd name="T16" fmla="*/ 987 w 1148"/>
              <a:gd name="T17" fmla="*/ 446 h 1604"/>
              <a:gd name="T18" fmla="*/ 1147 w 1148"/>
              <a:gd name="T19" fmla="*/ 645 h 1604"/>
              <a:gd name="T20" fmla="*/ 1117 w 1148"/>
              <a:gd name="T21" fmla="*/ 698 h 1604"/>
              <a:gd name="T22" fmla="*/ 1060 w 1148"/>
              <a:gd name="T23" fmla="*/ 725 h 1604"/>
              <a:gd name="T24" fmla="*/ 1081 w 1148"/>
              <a:gd name="T25" fmla="*/ 803 h 1604"/>
              <a:gd name="T26" fmla="*/ 1036 w 1148"/>
              <a:gd name="T27" fmla="*/ 846 h 1604"/>
              <a:gd name="T28" fmla="*/ 1062 w 1148"/>
              <a:gd name="T29" fmla="*/ 876 h 1604"/>
              <a:gd name="T30" fmla="*/ 1061 w 1148"/>
              <a:gd name="T31" fmla="*/ 904 h 1604"/>
              <a:gd name="T32" fmla="*/ 1024 w 1148"/>
              <a:gd name="T33" fmla="*/ 932 h 1604"/>
              <a:gd name="T34" fmla="*/ 1045 w 1148"/>
              <a:gd name="T35" fmla="*/ 1016 h 1604"/>
              <a:gd name="T36" fmla="*/ 998 w 1148"/>
              <a:gd name="T37" fmla="*/ 1099 h 1604"/>
              <a:gd name="T38" fmla="*/ 778 w 1148"/>
              <a:gd name="T39" fmla="*/ 1130 h 1604"/>
              <a:gd name="T40" fmla="*/ 618 w 1148"/>
              <a:gd name="T41" fmla="*/ 1604 h 1604"/>
              <a:gd name="T42" fmla="*/ 55 w 1148"/>
              <a:gd name="T43" fmla="*/ 1345 h 1604"/>
              <a:gd name="connsiteX0" fmla="*/ 456 w 9968"/>
              <a:gd name="connsiteY0" fmla="*/ 8334 h 8711"/>
              <a:gd name="connsiteX1" fmla="*/ 1719 w 9968"/>
              <a:gd name="connsiteY1" fmla="*/ 6308 h 8711"/>
              <a:gd name="connsiteX2" fmla="*/ 665 w 9968"/>
              <a:gd name="connsiteY2" fmla="*/ 4650 h 8711"/>
              <a:gd name="connsiteX3" fmla="*/ 3 w 9968"/>
              <a:gd name="connsiteY3" fmla="*/ 2723 h 8711"/>
              <a:gd name="connsiteX4" fmla="*/ 2033 w 9968"/>
              <a:gd name="connsiteY4" fmla="*/ 473 h 8711"/>
              <a:gd name="connsiteX5" fmla="*/ 4585 w 9968"/>
              <a:gd name="connsiteY5" fmla="*/ 5 h 8711"/>
              <a:gd name="connsiteX6" fmla="*/ 7965 w 9968"/>
              <a:gd name="connsiteY6" fmla="*/ 965 h 8711"/>
              <a:gd name="connsiteX7" fmla="*/ 8679 w 9968"/>
              <a:gd name="connsiteY7" fmla="*/ 2380 h 8711"/>
              <a:gd name="connsiteX8" fmla="*/ 8575 w 9968"/>
              <a:gd name="connsiteY8" fmla="*/ 2730 h 8711"/>
              <a:gd name="connsiteX9" fmla="*/ 9968 w 9968"/>
              <a:gd name="connsiteY9" fmla="*/ 3970 h 8711"/>
              <a:gd name="connsiteX10" fmla="*/ 9707 w 9968"/>
              <a:gd name="connsiteY10" fmla="*/ 4301 h 8711"/>
              <a:gd name="connsiteX11" fmla="*/ 9210 w 9968"/>
              <a:gd name="connsiteY11" fmla="*/ 4469 h 8711"/>
              <a:gd name="connsiteX12" fmla="*/ 9393 w 9968"/>
              <a:gd name="connsiteY12" fmla="*/ 4955 h 8711"/>
              <a:gd name="connsiteX13" fmla="*/ 9001 w 9968"/>
              <a:gd name="connsiteY13" fmla="*/ 5223 h 8711"/>
              <a:gd name="connsiteX14" fmla="*/ 9228 w 9968"/>
              <a:gd name="connsiteY14" fmla="*/ 5410 h 8711"/>
              <a:gd name="connsiteX15" fmla="*/ 9219 w 9968"/>
              <a:gd name="connsiteY15" fmla="*/ 5585 h 8711"/>
              <a:gd name="connsiteX16" fmla="*/ 8897 w 9968"/>
              <a:gd name="connsiteY16" fmla="*/ 5759 h 8711"/>
              <a:gd name="connsiteX17" fmla="*/ 9080 w 9968"/>
              <a:gd name="connsiteY17" fmla="*/ 6283 h 8711"/>
              <a:gd name="connsiteX18" fmla="*/ 8670 w 9968"/>
              <a:gd name="connsiteY18" fmla="*/ 6801 h 8711"/>
              <a:gd name="connsiteX19" fmla="*/ 6754 w 9968"/>
              <a:gd name="connsiteY19" fmla="*/ 6994 h 8711"/>
              <a:gd name="connsiteX20" fmla="*/ 5499 w 9968"/>
              <a:gd name="connsiteY20" fmla="*/ 8711 h 8711"/>
              <a:gd name="connsiteX21" fmla="*/ 456 w 9968"/>
              <a:gd name="connsiteY21" fmla="*/ 8334 h 8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968" h="8711">
                <a:moveTo>
                  <a:pt x="456" y="8334"/>
                </a:moveTo>
                <a:cubicBezTo>
                  <a:pt x="456" y="8334"/>
                  <a:pt x="1806" y="7349"/>
                  <a:pt x="1719" y="6308"/>
                </a:cubicBezTo>
                <a:cubicBezTo>
                  <a:pt x="1615" y="5142"/>
                  <a:pt x="1118" y="4986"/>
                  <a:pt x="665" y="4650"/>
                </a:cubicBezTo>
                <a:cubicBezTo>
                  <a:pt x="177" y="4294"/>
                  <a:pt x="-23" y="3852"/>
                  <a:pt x="3" y="2723"/>
                </a:cubicBezTo>
                <a:cubicBezTo>
                  <a:pt x="38" y="1601"/>
                  <a:pt x="1432" y="710"/>
                  <a:pt x="2033" y="473"/>
                </a:cubicBezTo>
                <a:cubicBezTo>
                  <a:pt x="2677" y="217"/>
                  <a:pt x="3514" y="55"/>
                  <a:pt x="4585" y="5"/>
                </a:cubicBezTo>
                <a:cubicBezTo>
                  <a:pt x="5778" y="-51"/>
                  <a:pt x="7416" y="398"/>
                  <a:pt x="7965" y="965"/>
                </a:cubicBezTo>
                <a:cubicBezTo>
                  <a:pt x="8514" y="1533"/>
                  <a:pt x="8653" y="2019"/>
                  <a:pt x="8679" y="2380"/>
                </a:cubicBezTo>
                <a:cubicBezTo>
                  <a:pt x="8688" y="2468"/>
                  <a:pt x="8566" y="2642"/>
                  <a:pt x="8575" y="2730"/>
                </a:cubicBezTo>
                <a:cubicBezTo>
                  <a:pt x="8575" y="2811"/>
                  <a:pt x="9968" y="3908"/>
                  <a:pt x="9968" y="3970"/>
                </a:cubicBezTo>
                <a:cubicBezTo>
                  <a:pt x="9977" y="4039"/>
                  <a:pt x="9820" y="4238"/>
                  <a:pt x="9707" y="4301"/>
                </a:cubicBezTo>
                <a:cubicBezTo>
                  <a:pt x="9602" y="4363"/>
                  <a:pt x="9219" y="4438"/>
                  <a:pt x="9210" y="4469"/>
                </a:cubicBezTo>
                <a:cubicBezTo>
                  <a:pt x="9202" y="4506"/>
                  <a:pt x="9402" y="4887"/>
                  <a:pt x="9393" y="4955"/>
                </a:cubicBezTo>
                <a:cubicBezTo>
                  <a:pt x="9385" y="5024"/>
                  <a:pt x="9001" y="5198"/>
                  <a:pt x="9001" y="5223"/>
                </a:cubicBezTo>
                <a:cubicBezTo>
                  <a:pt x="9001" y="5248"/>
                  <a:pt x="9228" y="5354"/>
                  <a:pt x="9228" y="5410"/>
                </a:cubicBezTo>
                <a:cubicBezTo>
                  <a:pt x="9237" y="5473"/>
                  <a:pt x="9254" y="5554"/>
                  <a:pt x="9219" y="5585"/>
                </a:cubicBezTo>
                <a:cubicBezTo>
                  <a:pt x="9158" y="5647"/>
                  <a:pt x="8914" y="5678"/>
                  <a:pt x="8897" y="5759"/>
                </a:cubicBezTo>
                <a:cubicBezTo>
                  <a:pt x="8879" y="5847"/>
                  <a:pt x="9036" y="6177"/>
                  <a:pt x="9080" y="6283"/>
                </a:cubicBezTo>
                <a:cubicBezTo>
                  <a:pt x="9123" y="6389"/>
                  <a:pt x="8914" y="6695"/>
                  <a:pt x="8670" y="6801"/>
                </a:cubicBezTo>
                <a:cubicBezTo>
                  <a:pt x="8426" y="6913"/>
                  <a:pt x="6824" y="6925"/>
                  <a:pt x="6754" y="6994"/>
                </a:cubicBezTo>
                <a:cubicBezTo>
                  <a:pt x="6693" y="7069"/>
                  <a:pt x="5499" y="8711"/>
                  <a:pt x="5499" y="8711"/>
                </a:cubicBezTo>
                <a:cubicBezTo>
                  <a:pt x="3864" y="8173"/>
                  <a:pt x="2091" y="8872"/>
                  <a:pt x="456" y="8334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  <a:alpha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20700949">
            <a:off x="4542564" y="2465247"/>
            <a:ext cx="1515158" cy="1513547"/>
          </a:xfrm>
          <a:custGeom>
            <a:avLst/>
            <a:gdLst>
              <a:gd name="T0" fmla="*/ 844 w 854"/>
              <a:gd name="T1" fmla="*/ 542 h 853"/>
              <a:gd name="T2" fmla="*/ 766 w 854"/>
              <a:gd name="T3" fmla="*/ 492 h 853"/>
              <a:gd name="T4" fmla="*/ 767 w 854"/>
              <a:gd name="T5" fmla="*/ 361 h 853"/>
              <a:gd name="T6" fmla="*/ 843 w 854"/>
              <a:gd name="T7" fmla="*/ 312 h 853"/>
              <a:gd name="T8" fmla="*/ 848 w 854"/>
              <a:gd name="T9" fmla="*/ 288 h 853"/>
              <a:gd name="T10" fmla="*/ 823 w 854"/>
              <a:gd name="T11" fmla="*/ 227 h 853"/>
              <a:gd name="T12" fmla="*/ 802 w 854"/>
              <a:gd name="T13" fmla="*/ 214 h 853"/>
              <a:gd name="T14" fmla="*/ 714 w 854"/>
              <a:gd name="T15" fmla="*/ 234 h 853"/>
              <a:gd name="T16" fmla="*/ 621 w 854"/>
              <a:gd name="T17" fmla="*/ 139 h 853"/>
              <a:gd name="T18" fmla="*/ 641 w 854"/>
              <a:gd name="T19" fmla="*/ 51 h 853"/>
              <a:gd name="T20" fmla="*/ 628 w 854"/>
              <a:gd name="T21" fmla="*/ 30 h 853"/>
              <a:gd name="T22" fmla="*/ 567 w 854"/>
              <a:gd name="T23" fmla="*/ 4 h 853"/>
              <a:gd name="T24" fmla="*/ 542 w 854"/>
              <a:gd name="T25" fmla="*/ 10 h 853"/>
              <a:gd name="T26" fmla="*/ 494 w 854"/>
              <a:gd name="T27" fmla="*/ 87 h 853"/>
              <a:gd name="T28" fmla="*/ 361 w 854"/>
              <a:gd name="T29" fmla="*/ 87 h 853"/>
              <a:gd name="T30" fmla="*/ 312 w 854"/>
              <a:gd name="T31" fmla="*/ 10 h 853"/>
              <a:gd name="T32" fmla="*/ 288 w 854"/>
              <a:gd name="T33" fmla="*/ 4 h 853"/>
              <a:gd name="T34" fmla="*/ 227 w 854"/>
              <a:gd name="T35" fmla="*/ 29 h 853"/>
              <a:gd name="T36" fmla="*/ 214 w 854"/>
              <a:gd name="T37" fmla="*/ 51 h 853"/>
              <a:gd name="T38" fmla="*/ 234 w 854"/>
              <a:gd name="T39" fmla="*/ 141 h 853"/>
              <a:gd name="T40" fmla="*/ 142 w 854"/>
              <a:gd name="T41" fmla="*/ 234 h 853"/>
              <a:gd name="T42" fmla="*/ 51 w 854"/>
              <a:gd name="T43" fmla="*/ 214 h 853"/>
              <a:gd name="T44" fmla="*/ 30 w 854"/>
              <a:gd name="T45" fmla="*/ 227 h 853"/>
              <a:gd name="T46" fmla="*/ 5 w 854"/>
              <a:gd name="T47" fmla="*/ 288 h 853"/>
              <a:gd name="T48" fmla="*/ 11 w 854"/>
              <a:gd name="T49" fmla="*/ 312 h 853"/>
              <a:gd name="T50" fmla="*/ 90 w 854"/>
              <a:gd name="T51" fmla="*/ 362 h 853"/>
              <a:gd name="T52" fmla="*/ 91 w 854"/>
              <a:gd name="T53" fmla="*/ 363 h 853"/>
              <a:gd name="T54" fmla="*/ 92 w 854"/>
              <a:gd name="T55" fmla="*/ 491 h 853"/>
              <a:gd name="T56" fmla="*/ 90 w 854"/>
              <a:gd name="T57" fmla="*/ 492 h 853"/>
              <a:gd name="T58" fmla="*/ 10 w 854"/>
              <a:gd name="T59" fmla="*/ 542 h 853"/>
              <a:gd name="T60" fmla="*/ 4 w 854"/>
              <a:gd name="T61" fmla="*/ 567 h 853"/>
              <a:gd name="T62" fmla="*/ 29 w 854"/>
              <a:gd name="T63" fmla="*/ 628 h 853"/>
              <a:gd name="T64" fmla="*/ 51 w 854"/>
              <a:gd name="T65" fmla="*/ 641 h 853"/>
              <a:gd name="T66" fmla="*/ 143 w 854"/>
              <a:gd name="T67" fmla="*/ 620 h 853"/>
              <a:gd name="T68" fmla="*/ 146 w 854"/>
              <a:gd name="T69" fmla="*/ 619 h 853"/>
              <a:gd name="T70" fmla="*/ 236 w 854"/>
              <a:gd name="T71" fmla="*/ 708 h 853"/>
              <a:gd name="T72" fmla="*/ 235 w 854"/>
              <a:gd name="T73" fmla="*/ 711 h 853"/>
              <a:gd name="T74" fmla="*/ 214 w 854"/>
              <a:gd name="T75" fmla="*/ 803 h 853"/>
              <a:gd name="T76" fmla="*/ 227 w 854"/>
              <a:gd name="T77" fmla="*/ 824 h 853"/>
              <a:gd name="T78" fmla="*/ 289 w 854"/>
              <a:gd name="T79" fmla="*/ 849 h 853"/>
              <a:gd name="T80" fmla="*/ 313 w 854"/>
              <a:gd name="T81" fmla="*/ 844 h 853"/>
              <a:gd name="T82" fmla="*/ 363 w 854"/>
              <a:gd name="T83" fmla="*/ 764 h 853"/>
              <a:gd name="T84" fmla="*/ 364 w 854"/>
              <a:gd name="T85" fmla="*/ 762 h 853"/>
              <a:gd name="T86" fmla="*/ 491 w 854"/>
              <a:gd name="T87" fmla="*/ 762 h 853"/>
              <a:gd name="T88" fmla="*/ 492 w 854"/>
              <a:gd name="T89" fmla="*/ 764 h 853"/>
              <a:gd name="T90" fmla="*/ 542 w 854"/>
              <a:gd name="T91" fmla="*/ 843 h 853"/>
              <a:gd name="T92" fmla="*/ 566 w 854"/>
              <a:gd name="T93" fmla="*/ 848 h 853"/>
              <a:gd name="T94" fmla="*/ 627 w 854"/>
              <a:gd name="T95" fmla="*/ 823 h 853"/>
              <a:gd name="T96" fmla="*/ 641 w 854"/>
              <a:gd name="T97" fmla="*/ 802 h 853"/>
              <a:gd name="T98" fmla="*/ 620 w 854"/>
              <a:gd name="T99" fmla="*/ 711 h 853"/>
              <a:gd name="T100" fmla="*/ 620 w 854"/>
              <a:gd name="T101" fmla="*/ 709 h 853"/>
              <a:gd name="T102" fmla="*/ 711 w 854"/>
              <a:gd name="T103" fmla="*/ 619 h 853"/>
              <a:gd name="T104" fmla="*/ 712 w 854"/>
              <a:gd name="T105" fmla="*/ 620 h 853"/>
              <a:gd name="T106" fmla="*/ 804 w 854"/>
              <a:gd name="T107" fmla="*/ 640 h 853"/>
              <a:gd name="T108" fmla="*/ 825 w 854"/>
              <a:gd name="T109" fmla="*/ 627 h 853"/>
              <a:gd name="T110" fmla="*/ 850 w 854"/>
              <a:gd name="T111" fmla="*/ 566 h 853"/>
              <a:gd name="T112" fmla="*/ 844 w 854"/>
              <a:gd name="T113" fmla="*/ 542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4" h="853">
                <a:moveTo>
                  <a:pt x="844" y="542"/>
                </a:moveTo>
                <a:cubicBezTo>
                  <a:pt x="766" y="492"/>
                  <a:pt x="766" y="492"/>
                  <a:pt x="766" y="492"/>
                </a:cubicBezTo>
                <a:cubicBezTo>
                  <a:pt x="774" y="449"/>
                  <a:pt x="775" y="405"/>
                  <a:pt x="767" y="361"/>
                </a:cubicBezTo>
                <a:cubicBezTo>
                  <a:pt x="843" y="312"/>
                  <a:pt x="843" y="312"/>
                  <a:pt x="843" y="312"/>
                </a:cubicBezTo>
                <a:cubicBezTo>
                  <a:pt x="850" y="308"/>
                  <a:pt x="852" y="297"/>
                  <a:pt x="848" y="288"/>
                </a:cubicBezTo>
                <a:cubicBezTo>
                  <a:pt x="823" y="227"/>
                  <a:pt x="823" y="227"/>
                  <a:pt x="823" y="227"/>
                </a:cubicBezTo>
                <a:cubicBezTo>
                  <a:pt x="819" y="218"/>
                  <a:pt x="810" y="212"/>
                  <a:pt x="802" y="214"/>
                </a:cubicBezTo>
                <a:cubicBezTo>
                  <a:pt x="714" y="234"/>
                  <a:pt x="714" y="234"/>
                  <a:pt x="714" y="234"/>
                </a:cubicBezTo>
                <a:cubicBezTo>
                  <a:pt x="689" y="196"/>
                  <a:pt x="657" y="164"/>
                  <a:pt x="621" y="139"/>
                </a:cubicBezTo>
                <a:cubicBezTo>
                  <a:pt x="641" y="51"/>
                  <a:pt x="641" y="51"/>
                  <a:pt x="641" y="51"/>
                </a:cubicBezTo>
                <a:cubicBezTo>
                  <a:pt x="642" y="43"/>
                  <a:pt x="637" y="33"/>
                  <a:pt x="628" y="30"/>
                </a:cubicBezTo>
                <a:cubicBezTo>
                  <a:pt x="567" y="4"/>
                  <a:pt x="567" y="4"/>
                  <a:pt x="567" y="4"/>
                </a:cubicBezTo>
                <a:cubicBezTo>
                  <a:pt x="558" y="0"/>
                  <a:pt x="547" y="3"/>
                  <a:pt x="542" y="10"/>
                </a:cubicBezTo>
                <a:cubicBezTo>
                  <a:pt x="494" y="87"/>
                  <a:pt x="494" y="87"/>
                  <a:pt x="494" y="87"/>
                </a:cubicBezTo>
                <a:cubicBezTo>
                  <a:pt x="451" y="78"/>
                  <a:pt x="406" y="78"/>
                  <a:pt x="361" y="87"/>
                </a:cubicBezTo>
                <a:cubicBezTo>
                  <a:pt x="312" y="10"/>
                  <a:pt x="312" y="10"/>
                  <a:pt x="312" y="10"/>
                </a:cubicBezTo>
                <a:cubicBezTo>
                  <a:pt x="308" y="3"/>
                  <a:pt x="297" y="0"/>
                  <a:pt x="288" y="4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18" y="33"/>
                  <a:pt x="212" y="43"/>
                  <a:pt x="214" y="51"/>
                </a:cubicBezTo>
                <a:cubicBezTo>
                  <a:pt x="234" y="141"/>
                  <a:pt x="234" y="141"/>
                  <a:pt x="234" y="141"/>
                </a:cubicBezTo>
                <a:cubicBezTo>
                  <a:pt x="197" y="166"/>
                  <a:pt x="166" y="198"/>
                  <a:pt x="142" y="234"/>
                </a:cubicBezTo>
                <a:cubicBezTo>
                  <a:pt x="51" y="214"/>
                  <a:pt x="51" y="214"/>
                  <a:pt x="51" y="214"/>
                </a:cubicBezTo>
                <a:cubicBezTo>
                  <a:pt x="43" y="212"/>
                  <a:pt x="34" y="218"/>
                  <a:pt x="30" y="227"/>
                </a:cubicBezTo>
                <a:cubicBezTo>
                  <a:pt x="5" y="288"/>
                  <a:pt x="5" y="288"/>
                  <a:pt x="5" y="288"/>
                </a:cubicBezTo>
                <a:cubicBezTo>
                  <a:pt x="1" y="297"/>
                  <a:pt x="4" y="308"/>
                  <a:pt x="11" y="312"/>
                </a:cubicBezTo>
                <a:cubicBezTo>
                  <a:pt x="90" y="362"/>
                  <a:pt x="90" y="362"/>
                  <a:pt x="90" y="362"/>
                </a:cubicBezTo>
                <a:cubicBezTo>
                  <a:pt x="90" y="363"/>
                  <a:pt x="91" y="363"/>
                  <a:pt x="91" y="363"/>
                </a:cubicBezTo>
                <a:cubicBezTo>
                  <a:pt x="83" y="404"/>
                  <a:pt x="83" y="448"/>
                  <a:pt x="92" y="491"/>
                </a:cubicBezTo>
                <a:cubicBezTo>
                  <a:pt x="91" y="491"/>
                  <a:pt x="91" y="491"/>
                  <a:pt x="90" y="492"/>
                </a:cubicBezTo>
                <a:cubicBezTo>
                  <a:pt x="10" y="542"/>
                  <a:pt x="10" y="542"/>
                  <a:pt x="10" y="542"/>
                </a:cubicBezTo>
                <a:cubicBezTo>
                  <a:pt x="3" y="547"/>
                  <a:pt x="0" y="558"/>
                  <a:pt x="4" y="567"/>
                </a:cubicBezTo>
                <a:cubicBezTo>
                  <a:pt x="29" y="628"/>
                  <a:pt x="29" y="628"/>
                  <a:pt x="29" y="628"/>
                </a:cubicBezTo>
                <a:cubicBezTo>
                  <a:pt x="33" y="637"/>
                  <a:pt x="43" y="643"/>
                  <a:pt x="51" y="641"/>
                </a:cubicBezTo>
                <a:cubicBezTo>
                  <a:pt x="143" y="620"/>
                  <a:pt x="143" y="620"/>
                  <a:pt x="143" y="620"/>
                </a:cubicBezTo>
                <a:cubicBezTo>
                  <a:pt x="144" y="620"/>
                  <a:pt x="145" y="619"/>
                  <a:pt x="146" y="619"/>
                </a:cubicBezTo>
                <a:cubicBezTo>
                  <a:pt x="170" y="655"/>
                  <a:pt x="201" y="685"/>
                  <a:pt x="236" y="708"/>
                </a:cubicBezTo>
                <a:cubicBezTo>
                  <a:pt x="235" y="709"/>
                  <a:pt x="235" y="710"/>
                  <a:pt x="235" y="711"/>
                </a:cubicBezTo>
                <a:cubicBezTo>
                  <a:pt x="214" y="803"/>
                  <a:pt x="214" y="803"/>
                  <a:pt x="214" y="803"/>
                </a:cubicBezTo>
                <a:cubicBezTo>
                  <a:pt x="213" y="811"/>
                  <a:pt x="218" y="820"/>
                  <a:pt x="227" y="824"/>
                </a:cubicBezTo>
                <a:cubicBezTo>
                  <a:pt x="289" y="849"/>
                  <a:pt x="289" y="849"/>
                  <a:pt x="289" y="849"/>
                </a:cubicBezTo>
                <a:cubicBezTo>
                  <a:pt x="298" y="853"/>
                  <a:pt x="308" y="851"/>
                  <a:pt x="313" y="844"/>
                </a:cubicBezTo>
                <a:cubicBezTo>
                  <a:pt x="363" y="764"/>
                  <a:pt x="363" y="764"/>
                  <a:pt x="363" y="764"/>
                </a:cubicBezTo>
                <a:cubicBezTo>
                  <a:pt x="364" y="763"/>
                  <a:pt x="364" y="762"/>
                  <a:pt x="364" y="762"/>
                </a:cubicBezTo>
                <a:cubicBezTo>
                  <a:pt x="406" y="769"/>
                  <a:pt x="448" y="770"/>
                  <a:pt x="491" y="762"/>
                </a:cubicBezTo>
                <a:cubicBezTo>
                  <a:pt x="491" y="763"/>
                  <a:pt x="492" y="763"/>
                  <a:pt x="492" y="764"/>
                </a:cubicBezTo>
                <a:cubicBezTo>
                  <a:pt x="542" y="843"/>
                  <a:pt x="542" y="843"/>
                  <a:pt x="542" y="843"/>
                </a:cubicBezTo>
                <a:cubicBezTo>
                  <a:pt x="547" y="850"/>
                  <a:pt x="557" y="852"/>
                  <a:pt x="566" y="848"/>
                </a:cubicBezTo>
                <a:cubicBezTo>
                  <a:pt x="627" y="823"/>
                  <a:pt x="627" y="823"/>
                  <a:pt x="627" y="823"/>
                </a:cubicBezTo>
                <a:cubicBezTo>
                  <a:pt x="636" y="819"/>
                  <a:pt x="642" y="810"/>
                  <a:pt x="641" y="802"/>
                </a:cubicBezTo>
                <a:cubicBezTo>
                  <a:pt x="620" y="711"/>
                  <a:pt x="620" y="711"/>
                  <a:pt x="620" y="711"/>
                </a:cubicBezTo>
                <a:cubicBezTo>
                  <a:pt x="620" y="710"/>
                  <a:pt x="620" y="710"/>
                  <a:pt x="620" y="709"/>
                </a:cubicBezTo>
                <a:cubicBezTo>
                  <a:pt x="656" y="685"/>
                  <a:pt x="687" y="654"/>
                  <a:pt x="711" y="619"/>
                </a:cubicBezTo>
                <a:cubicBezTo>
                  <a:pt x="711" y="619"/>
                  <a:pt x="712" y="620"/>
                  <a:pt x="712" y="620"/>
                </a:cubicBezTo>
                <a:cubicBezTo>
                  <a:pt x="804" y="640"/>
                  <a:pt x="804" y="640"/>
                  <a:pt x="804" y="640"/>
                </a:cubicBezTo>
                <a:cubicBezTo>
                  <a:pt x="812" y="642"/>
                  <a:pt x="821" y="636"/>
                  <a:pt x="825" y="627"/>
                </a:cubicBezTo>
                <a:cubicBezTo>
                  <a:pt x="850" y="566"/>
                  <a:pt x="850" y="566"/>
                  <a:pt x="850" y="566"/>
                </a:cubicBezTo>
                <a:cubicBezTo>
                  <a:pt x="854" y="557"/>
                  <a:pt x="851" y="546"/>
                  <a:pt x="844" y="54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20700949">
            <a:off x="4351043" y="1215697"/>
            <a:ext cx="1334820" cy="1334820"/>
          </a:xfrm>
          <a:custGeom>
            <a:avLst/>
            <a:gdLst>
              <a:gd name="T0" fmla="*/ 11 w 752"/>
              <a:gd name="T1" fmla="*/ 364 h 752"/>
              <a:gd name="T2" fmla="*/ 86 w 752"/>
              <a:gd name="T3" fmla="*/ 390 h 752"/>
              <a:gd name="T4" fmla="*/ 89 w 752"/>
              <a:gd name="T5" fmla="*/ 391 h 752"/>
              <a:gd name="T6" fmla="*/ 114 w 752"/>
              <a:gd name="T7" fmla="*/ 495 h 752"/>
              <a:gd name="T8" fmla="*/ 112 w 752"/>
              <a:gd name="T9" fmla="*/ 497 h 752"/>
              <a:gd name="T10" fmla="*/ 57 w 752"/>
              <a:gd name="T11" fmla="*/ 554 h 752"/>
              <a:gd name="T12" fmla="*/ 57 w 752"/>
              <a:gd name="T13" fmla="*/ 575 h 752"/>
              <a:gd name="T14" fmla="*/ 90 w 752"/>
              <a:gd name="T15" fmla="*/ 620 h 752"/>
              <a:gd name="T16" fmla="*/ 109 w 752"/>
              <a:gd name="T17" fmla="*/ 627 h 752"/>
              <a:gd name="T18" fmla="*/ 181 w 752"/>
              <a:gd name="T19" fmla="*/ 592 h 752"/>
              <a:gd name="T20" fmla="*/ 183 w 752"/>
              <a:gd name="T21" fmla="*/ 590 h 752"/>
              <a:gd name="T22" fmla="*/ 274 w 752"/>
              <a:gd name="T23" fmla="*/ 647 h 752"/>
              <a:gd name="T24" fmla="*/ 274 w 752"/>
              <a:gd name="T25" fmla="*/ 649 h 752"/>
              <a:gd name="T26" fmla="*/ 275 w 752"/>
              <a:gd name="T27" fmla="*/ 728 h 752"/>
              <a:gd name="T28" fmla="*/ 290 w 752"/>
              <a:gd name="T29" fmla="*/ 742 h 752"/>
              <a:gd name="T30" fmla="*/ 346 w 752"/>
              <a:gd name="T31" fmla="*/ 751 h 752"/>
              <a:gd name="T32" fmla="*/ 364 w 752"/>
              <a:gd name="T33" fmla="*/ 742 h 752"/>
              <a:gd name="T34" fmla="*/ 390 w 752"/>
              <a:gd name="T35" fmla="*/ 667 h 752"/>
              <a:gd name="T36" fmla="*/ 390 w 752"/>
              <a:gd name="T37" fmla="*/ 666 h 752"/>
              <a:gd name="T38" fmla="*/ 496 w 752"/>
              <a:gd name="T39" fmla="*/ 641 h 752"/>
              <a:gd name="T40" fmla="*/ 497 w 752"/>
              <a:gd name="T41" fmla="*/ 642 h 752"/>
              <a:gd name="T42" fmla="*/ 554 w 752"/>
              <a:gd name="T43" fmla="*/ 697 h 752"/>
              <a:gd name="T44" fmla="*/ 575 w 752"/>
              <a:gd name="T45" fmla="*/ 697 h 752"/>
              <a:gd name="T46" fmla="*/ 620 w 752"/>
              <a:gd name="T47" fmla="*/ 664 h 752"/>
              <a:gd name="T48" fmla="*/ 627 w 752"/>
              <a:gd name="T49" fmla="*/ 644 h 752"/>
              <a:gd name="T50" fmla="*/ 592 w 752"/>
              <a:gd name="T51" fmla="*/ 574 h 752"/>
              <a:gd name="T52" fmla="*/ 651 w 752"/>
              <a:gd name="T53" fmla="*/ 480 h 752"/>
              <a:gd name="T54" fmla="*/ 728 w 752"/>
              <a:gd name="T55" fmla="*/ 478 h 752"/>
              <a:gd name="T56" fmla="*/ 742 w 752"/>
              <a:gd name="T57" fmla="*/ 463 h 752"/>
              <a:gd name="T58" fmla="*/ 751 w 752"/>
              <a:gd name="T59" fmla="*/ 408 h 752"/>
              <a:gd name="T60" fmla="*/ 742 w 752"/>
              <a:gd name="T61" fmla="*/ 389 h 752"/>
              <a:gd name="T62" fmla="*/ 669 w 752"/>
              <a:gd name="T63" fmla="*/ 364 h 752"/>
              <a:gd name="T64" fmla="*/ 644 w 752"/>
              <a:gd name="T65" fmla="*/ 255 h 752"/>
              <a:gd name="T66" fmla="*/ 697 w 752"/>
              <a:gd name="T67" fmla="*/ 200 h 752"/>
              <a:gd name="T68" fmla="*/ 698 w 752"/>
              <a:gd name="T69" fmla="*/ 179 h 752"/>
              <a:gd name="T70" fmla="*/ 665 w 752"/>
              <a:gd name="T71" fmla="*/ 134 h 752"/>
              <a:gd name="T72" fmla="*/ 644 w 752"/>
              <a:gd name="T73" fmla="*/ 127 h 752"/>
              <a:gd name="T74" fmla="*/ 576 w 752"/>
              <a:gd name="T75" fmla="*/ 161 h 752"/>
              <a:gd name="T76" fmla="*/ 480 w 752"/>
              <a:gd name="T77" fmla="*/ 102 h 752"/>
              <a:gd name="T78" fmla="*/ 478 w 752"/>
              <a:gd name="T79" fmla="*/ 25 h 752"/>
              <a:gd name="T80" fmla="*/ 464 w 752"/>
              <a:gd name="T81" fmla="*/ 10 h 752"/>
              <a:gd name="T82" fmla="*/ 408 w 752"/>
              <a:gd name="T83" fmla="*/ 1 h 752"/>
              <a:gd name="T84" fmla="*/ 390 w 752"/>
              <a:gd name="T85" fmla="*/ 11 h 752"/>
              <a:gd name="T86" fmla="*/ 364 w 752"/>
              <a:gd name="T87" fmla="*/ 85 h 752"/>
              <a:gd name="T88" fmla="*/ 257 w 752"/>
              <a:gd name="T89" fmla="*/ 111 h 752"/>
              <a:gd name="T90" fmla="*/ 200 w 752"/>
              <a:gd name="T91" fmla="*/ 56 h 752"/>
              <a:gd name="T92" fmla="*/ 179 w 752"/>
              <a:gd name="T93" fmla="*/ 56 h 752"/>
              <a:gd name="T94" fmla="*/ 134 w 752"/>
              <a:gd name="T95" fmla="*/ 89 h 752"/>
              <a:gd name="T96" fmla="*/ 127 w 752"/>
              <a:gd name="T97" fmla="*/ 109 h 752"/>
              <a:gd name="T98" fmla="*/ 162 w 752"/>
              <a:gd name="T99" fmla="*/ 181 h 752"/>
              <a:gd name="T100" fmla="*/ 163 w 752"/>
              <a:gd name="T101" fmla="*/ 181 h 752"/>
              <a:gd name="T102" fmla="*/ 106 w 752"/>
              <a:gd name="T103" fmla="*/ 274 h 752"/>
              <a:gd name="T104" fmla="*/ 105 w 752"/>
              <a:gd name="T105" fmla="*/ 274 h 752"/>
              <a:gd name="T106" fmla="*/ 25 w 752"/>
              <a:gd name="T107" fmla="*/ 275 h 752"/>
              <a:gd name="T108" fmla="*/ 10 w 752"/>
              <a:gd name="T109" fmla="*/ 290 h 752"/>
              <a:gd name="T110" fmla="*/ 1 w 752"/>
              <a:gd name="T111" fmla="*/ 345 h 752"/>
              <a:gd name="T112" fmla="*/ 11 w 752"/>
              <a:gd name="T113" fmla="*/ 364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52" h="752">
                <a:moveTo>
                  <a:pt x="11" y="364"/>
                </a:moveTo>
                <a:cubicBezTo>
                  <a:pt x="86" y="390"/>
                  <a:pt x="86" y="390"/>
                  <a:pt x="86" y="390"/>
                </a:cubicBezTo>
                <a:cubicBezTo>
                  <a:pt x="87" y="390"/>
                  <a:pt x="88" y="390"/>
                  <a:pt x="89" y="391"/>
                </a:cubicBezTo>
                <a:cubicBezTo>
                  <a:pt x="90" y="427"/>
                  <a:pt x="99" y="462"/>
                  <a:pt x="114" y="495"/>
                </a:cubicBezTo>
                <a:cubicBezTo>
                  <a:pt x="113" y="495"/>
                  <a:pt x="113" y="496"/>
                  <a:pt x="112" y="497"/>
                </a:cubicBezTo>
                <a:cubicBezTo>
                  <a:pt x="57" y="554"/>
                  <a:pt x="57" y="554"/>
                  <a:pt x="57" y="554"/>
                </a:cubicBezTo>
                <a:cubicBezTo>
                  <a:pt x="52" y="559"/>
                  <a:pt x="52" y="568"/>
                  <a:pt x="57" y="575"/>
                </a:cubicBezTo>
                <a:cubicBezTo>
                  <a:pt x="90" y="620"/>
                  <a:pt x="90" y="620"/>
                  <a:pt x="90" y="620"/>
                </a:cubicBezTo>
                <a:cubicBezTo>
                  <a:pt x="94" y="627"/>
                  <a:pt x="103" y="630"/>
                  <a:pt x="109" y="627"/>
                </a:cubicBezTo>
                <a:cubicBezTo>
                  <a:pt x="181" y="592"/>
                  <a:pt x="181" y="592"/>
                  <a:pt x="181" y="592"/>
                </a:cubicBezTo>
                <a:cubicBezTo>
                  <a:pt x="182" y="591"/>
                  <a:pt x="183" y="591"/>
                  <a:pt x="183" y="590"/>
                </a:cubicBezTo>
                <a:cubicBezTo>
                  <a:pt x="209" y="614"/>
                  <a:pt x="240" y="633"/>
                  <a:pt x="274" y="647"/>
                </a:cubicBezTo>
                <a:cubicBezTo>
                  <a:pt x="274" y="647"/>
                  <a:pt x="274" y="648"/>
                  <a:pt x="274" y="649"/>
                </a:cubicBezTo>
                <a:cubicBezTo>
                  <a:pt x="275" y="728"/>
                  <a:pt x="275" y="728"/>
                  <a:pt x="275" y="728"/>
                </a:cubicBezTo>
                <a:cubicBezTo>
                  <a:pt x="276" y="735"/>
                  <a:pt x="282" y="741"/>
                  <a:pt x="290" y="742"/>
                </a:cubicBezTo>
                <a:cubicBezTo>
                  <a:pt x="346" y="751"/>
                  <a:pt x="346" y="751"/>
                  <a:pt x="346" y="751"/>
                </a:cubicBezTo>
                <a:cubicBezTo>
                  <a:pt x="354" y="752"/>
                  <a:pt x="362" y="749"/>
                  <a:pt x="364" y="742"/>
                </a:cubicBezTo>
                <a:cubicBezTo>
                  <a:pt x="390" y="667"/>
                  <a:pt x="390" y="667"/>
                  <a:pt x="390" y="667"/>
                </a:cubicBezTo>
                <a:cubicBezTo>
                  <a:pt x="390" y="666"/>
                  <a:pt x="390" y="666"/>
                  <a:pt x="390" y="666"/>
                </a:cubicBezTo>
                <a:cubicBezTo>
                  <a:pt x="428" y="664"/>
                  <a:pt x="464" y="656"/>
                  <a:pt x="496" y="641"/>
                </a:cubicBezTo>
                <a:cubicBezTo>
                  <a:pt x="496" y="642"/>
                  <a:pt x="497" y="642"/>
                  <a:pt x="497" y="642"/>
                </a:cubicBezTo>
                <a:cubicBezTo>
                  <a:pt x="554" y="697"/>
                  <a:pt x="554" y="697"/>
                  <a:pt x="554" y="697"/>
                </a:cubicBezTo>
                <a:cubicBezTo>
                  <a:pt x="559" y="702"/>
                  <a:pt x="568" y="702"/>
                  <a:pt x="575" y="697"/>
                </a:cubicBezTo>
                <a:cubicBezTo>
                  <a:pt x="620" y="664"/>
                  <a:pt x="620" y="664"/>
                  <a:pt x="620" y="664"/>
                </a:cubicBezTo>
                <a:cubicBezTo>
                  <a:pt x="627" y="660"/>
                  <a:pt x="630" y="651"/>
                  <a:pt x="627" y="644"/>
                </a:cubicBezTo>
                <a:cubicBezTo>
                  <a:pt x="592" y="574"/>
                  <a:pt x="592" y="574"/>
                  <a:pt x="592" y="574"/>
                </a:cubicBezTo>
                <a:cubicBezTo>
                  <a:pt x="617" y="547"/>
                  <a:pt x="637" y="515"/>
                  <a:pt x="651" y="480"/>
                </a:cubicBezTo>
                <a:cubicBezTo>
                  <a:pt x="728" y="478"/>
                  <a:pt x="728" y="478"/>
                  <a:pt x="728" y="478"/>
                </a:cubicBezTo>
                <a:cubicBezTo>
                  <a:pt x="735" y="478"/>
                  <a:pt x="740" y="471"/>
                  <a:pt x="742" y="463"/>
                </a:cubicBezTo>
                <a:cubicBezTo>
                  <a:pt x="751" y="408"/>
                  <a:pt x="751" y="408"/>
                  <a:pt x="751" y="408"/>
                </a:cubicBezTo>
                <a:cubicBezTo>
                  <a:pt x="752" y="400"/>
                  <a:pt x="748" y="392"/>
                  <a:pt x="742" y="389"/>
                </a:cubicBezTo>
                <a:cubicBezTo>
                  <a:pt x="669" y="364"/>
                  <a:pt x="669" y="364"/>
                  <a:pt x="669" y="364"/>
                </a:cubicBezTo>
                <a:cubicBezTo>
                  <a:pt x="668" y="326"/>
                  <a:pt x="659" y="289"/>
                  <a:pt x="644" y="255"/>
                </a:cubicBezTo>
                <a:cubicBezTo>
                  <a:pt x="697" y="200"/>
                  <a:pt x="697" y="200"/>
                  <a:pt x="697" y="200"/>
                </a:cubicBezTo>
                <a:cubicBezTo>
                  <a:pt x="702" y="195"/>
                  <a:pt x="702" y="186"/>
                  <a:pt x="698" y="179"/>
                </a:cubicBezTo>
                <a:cubicBezTo>
                  <a:pt x="665" y="134"/>
                  <a:pt x="665" y="134"/>
                  <a:pt x="665" y="134"/>
                </a:cubicBezTo>
                <a:cubicBezTo>
                  <a:pt x="660" y="127"/>
                  <a:pt x="651" y="124"/>
                  <a:pt x="644" y="127"/>
                </a:cubicBezTo>
                <a:cubicBezTo>
                  <a:pt x="576" y="161"/>
                  <a:pt x="576" y="161"/>
                  <a:pt x="576" y="161"/>
                </a:cubicBezTo>
                <a:cubicBezTo>
                  <a:pt x="548" y="136"/>
                  <a:pt x="516" y="116"/>
                  <a:pt x="480" y="102"/>
                </a:cubicBezTo>
                <a:cubicBezTo>
                  <a:pt x="478" y="25"/>
                  <a:pt x="478" y="25"/>
                  <a:pt x="478" y="25"/>
                </a:cubicBezTo>
                <a:cubicBezTo>
                  <a:pt x="478" y="18"/>
                  <a:pt x="472" y="11"/>
                  <a:pt x="464" y="10"/>
                </a:cubicBezTo>
                <a:cubicBezTo>
                  <a:pt x="408" y="1"/>
                  <a:pt x="408" y="1"/>
                  <a:pt x="408" y="1"/>
                </a:cubicBezTo>
                <a:cubicBezTo>
                  <a:pt x="400" y="0"/>
                  <a:pt x="392" y="4"/>
                  <a:pt x="390" y="11"/>
                </a:cubicBezTo>
                <a:cubicBezTo>
                  <a:pt x="364" y="85"/>
                  <a:pt x="364" y="85"/>
                  <a:pt x="364" y="85"/>
                </a:cubicBezTo>
                <a:cubicBezTo>
                  <a:pt x="326" y="87"/>
                  <a:pt x="290" y="96"/>
                  <a:pt x="257" y="111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195" y="52"/>
                  <a:pt x="186" y="52"/>
                  <a:pt x="179" y="56"/>
                </a:cubicBezTo>
                <a:cubicBezTo>
                  <a:pt x="134" y="89"/>
                  <a:pt x="134" y="89"/>
                  <a:pt x="134" y="89"/>
                </a:cubicBezTo>
                <a:cubicBezTo>
                  <a:pt x="127" y="94"/>
                  <a:pt x="124" y="103"/>
                  <a:pt x="127" y="109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2" y="181"/>
                  <a:pt x="162" y="181"/>
                  <a:pt x="163" y="181"/>
                </a:cubicBezTo>
                <a:cubicBezTo>
                  <a:pt x="139" y="208"/>
                  <a:pt x="119" y="239"/>
                  <a:pt x="106" y="274"/>
                </a:cubicBezTo>
                <a:cubicBezTo>
                  <a:pt x="106" y="274"/>
                  <a:pt x="105" y="274"/>
                  <a:pt x="105" y="274"/>
                </a:cubicBezTo>
                <a:cubicBezTo>
                  <a:pt x="25" y="275"/>
                  <a:pt x="25" y="275"/>
                  <a:pt x="25" y="275"/>
                </a:cubicBezTo>
                <a:cubicBezTo>
                  <a:pt x="18" y="275"/>
                  <a:pt x="11" y="282"/>
                  <a:pt x="10" y="290"/>
                </a:cubicBezTo>
                <a:cubicBezTo>
                  <a:pt x="1" y="345"/>
                  <a:pt x="1" y="345"/>
                  <a:pt x="1" y="345"/>
                </a:cubicBezTo>
                <a:cubicBezTo>
                  <a:pt x="0" y="353"/>
                  <a:pt x="4" y="362"/>
                  <a:pt x="11" y="3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 rot="20700949">
            <a:off x="5671332" y="1336210"/>
            <a:ext cx="2033628" cy="2036848"/>
          </a:xfrm>
          <a:custGeom>
            <a:avLst/>
            <a:gdLst>
              <a:gd name="T0" fmla="*/ 1130 w 1146"/>
              <a:gd name="T1" fmla="*/ 598 h 1147"/>
              <a:gd name="T2" fmla="*/ 1017 w 1146"/>
              <a:gd name="T3" fmla="*/ 558 h 1147"/>
              <a:gd name="T4" fmla="*/ 980 w 1146"/>
              <a:gd name="T5" fmla="*/ 393 h 1147"/>
              <a:gd name="T6" fmla="*/ 1062 w 1146"/>
              <a:gd name="T7" fmla="*/ 310 h 1147"/>
              <a:gd name="T8" fmla="*/ 1062 w 1146"/>
              <a:gd name="T9" fmla="*/ 278 h 1147"/>
              <a:gd name="T10" fmla="*/ 1012 w 1146"/>
              <a:gd name="T11" fmla="*/ 209 h 1147"/>
              <a:gd name="T12" fmla="*/ 983 w 1146"/>
              <a:gd name="T13" fmla="*/ 198 h 1147"/>
              <a:gd name="T14" fmla="*/ 877 w 1146"/>
              <a:gd name="T15" fmla="*/ 248 h 1147"/>
              <a:gd name="T16" fmla="*/ 733 w 1146"/>
              <a:gd name="T17" fmla="*/ 156 h 1147"/>
              <a:gd name="T18" fmla="*/ 732 w 1146"/>
              <a:gd name="T19" fmla="*/ 40 h 1147"/>
              <a:gd name="T20" fmla="*/ 710 w 1146"/>
              <a:gd name="T21" fmla="*/ 16 h 1147"/>
              <a:gd name="T22" fmla="*/ 626 w 1146"/>
              <a:gd name="T23" fmla="*/ 2 h 1147"/>
              <a:gd name="T24" fmla="*/ 597 w 1146"/>
              <a:gd name="T25" fmla="*/ 17 h 1147"/>
              <a:gd name="T26" fmla="*/ 558 w 1146"/>
              <a:gd name="T27" fmla="*/ 127 h 1147"/>
              <a:gd name="T28" fmla="*/ 391 w 1146"/>
              <a:gd name="T29" fmla="*/ 166 h 1147"/>
              <a:gd name="T30" fmla="*/ 308 w 1146"/>
              <a:gd name="T31" fmla="*/ 83 h 1147"/>
              <a:gd name="T32" fmla="*/ 275 w 1146"/>
              <a:gd name="T33" fmla="*/ 82 h 1147"/>
              <a:gd name="T34" fmla="*/ 206 w 1146"/>
              <a:gd name="T35" fmla="*/ 132 h 1147"/>
              <a:gd name="T36" fmla="*/ 196 w 1146"/>
              <a:gd name="T37" fmla="*/ 163 h 1147"/>
              <a:gd name="T38" fmla="*/ 247 w 1146"/>
              <a:gd name="T39" fmla="*/ 270 h 1147"/>
              <a:gd name="T40" fmla="*/ 159 w 1146"/>
              <a:gd name="T41" fmla="*/ 414 h 1147"/>
              <a:gd name="T42" fmla="*/ 39 w 1146"/>
              <a:gd name="T43" fmla="*/ 414 h 1147"/>
              <a:gd name="T44" fmla="*/ 16 w 1146"/>
              <a:gd name="T45" fmla="*/ 437 h 1147"/>
              <a:gd name="T46" fmla="*/ 2 w 1146"/>
              <a:gd name="T47" fmla="*/ 521 h 1147"/>
              <a:gd name="T48" fmla="*/ 16 w 1146"/>
              <a:gd name="T49" fmla="*/ 550 h 1147"/>
              <a:gd name="T50" fmla="*/ 130 w 1146"/>
              <a:gd name="T51" fmla="*/ 590 h 1147"/>
              <a:gd name="T52" fmla="*/ 131 w 1146"/>
              <a:gd name="T53" fmla="*/ 590 h 1147"/>
              <a:gd name="T54" fmla="*/ 169 w 1146"/>
              <a:gd name="T55" fmla="*/ 751 h 1147"/>
              <a:gd name="T56" fmla="*/ 168 w 1146"/>
              <a:gd name="T57" fmla="*/ 753 h 1147"/>
              <a:gd name="T58" fmla="*/ 82 w 1146"/>
              <a:gd name="T59" fmla="*/ 839 h 1147"/>
              <a:gd name="T60" fmla="*/ 81 w 1146"/>
              <a:gd name="T61" fmla="*/ 872 h 1147"/>
              <a:gd name="T62" fmla="*/ 131 w 1146"/>
              <a:gd name="T63" fmla="*/ 941 h 1147"/>
              <a:gd name="T64" fmla="*/ 161 w 1146"/>
              <a:gd name="T65" fmla="*/ 951 h 1147"/>
              <a:gd name="T66" fmla="*/ 271 w 1146"/>
              <a:gd name="T67" fmla="*/ 898 h 1147"/>
              <a:gd name="T68" fmla="*/ 274 w 1146"/>
              <a:gd name="T69" fmla="*/ 897 h 1147"/>
              <a:gd name="T70" fmla="*/ 413 w 1146"/>
              <a:gd name="T71" fmla="*/ 983 h 1147"/>
              <a:gd name="T72" fmla="*/ 413 w 1146"/>
              <a:gd name="T73" fmla="*/ 987 h 1147"/>
              <a:gd name="T74" fmla="*/ 414 w 1146"/>
              <a:gd name="T75" fmla="*/ 1108 h 1147"/>
              <a:gd name="T76" fmla="*/ 436 w 1146"/>
              <a:gd name="T77" fmla="*/ 1131 h 1147"/>
              <a:gd name="T78" fmla="*/ 520 w 1146"/>
              <a:gd name="T79" fmla="*/ 1145 h 1147"/>
              <a:gd name="T80" fmla="*/ 549 w 1146"/>
              <a:gd name="T81" fmla="*/ 1131 h 1147"/>
              <a:gd name="T82" fmla="*/ 589 w 1146"/>
              <a:gd name="T83" fmla="*/ 1016 h 1147"/>
              <a:gd name="T84" fmla="*/ 590 w 1146"/>
              <a:gd name="T85" fmla="*/ 1013 h 1147"/>
              <a:gd name="T86" fmla="*/ 749 w 1146"/>
              <a:gd name="T87" fmla="*/ 977 h 1147"/>
              <a:gd name="T88" fmla="*/ 752 w 1146"/>
              <a:gd name="T89" fmla="*/ 979 h 1147"/>
              <a:gd name="T90" fmla="*/ 837 w 1146"/>
              <a:gd name="T91" fmla="*/ 1064 h 1147"/>
              <a:gd name="T92" fmla="*/ 869 w 1146"/>
              <a:gd name="T93" fmla="*/ 1063 h 1147"/>
              <a:gd name="T94" fmla="*/ 938 w 1146"/>
              <a:gd name="T95" fmla="*/ 1014 h 1147"/>
              <a:gd name="T96" fmla="*/ 949 w 1146"/>
              <a:gd name="T97" fmla="*/ 984 h 1147"/>
              <a:gd name="T98" fmla="*/ 897 w 1146"/>
              <a:gd name="T99" fmla="*/ 875 h 1147"/>
              <a:gd name="T100" fmla="*/ 896 w 1146"/>
              <a:gd name="T101" fmla="*/ 873 h 1147"/>
              <a:gd name="T102" fmla="*/ 985 w 1146"/>
              <a:gd name="T103" fmla="*/ 734 h 1147"/>
              <a:gd name="T104" fmla="*/ 986 w 1146"/>
              <a:gd name="T105" fmla="*/ 734 h 1147"/>
              <a:gd name="T106" fmla="*/ 1107 w 1146"/>
              <a:gd name="T107" fmla="*/ 733 h 1147"/>
              <a:gd name="T108" fmla="*/ 1130 w 1146"/>
              <a:gd name="T109" fmla="*/ 711 h 1147"/>
              <a:gd name="T110" fmla="*/ 1144 w 1146"/>
              <a:gd name="T111" fmla="*/ 626 h 1147"/>
              <a:gd name="T112" fmla="*/ 1130 w 1146"/>
              <a:gd name="T113" fmla="*/ 598 h 1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46" h="1147">
                <a:moveTo>
                  <a:pt x="1130" y="598"/>
                </a:moveTo>
                <a:cubicBezTo>
                  <a:pt x="1017" y="558"/>
                  <a:pt x="1017" y="558"/>
                  <a:pt x="1017" y="558"/>
                </a:cubicBezTo>
                <a:cubicBezTo>
                  <a:pt x="1015" y="502"/>
                  <a:pt x="1003" y="446"/>
                  <a:pt x="980" y="393"/>
                </a:cubicBezTo>
                <a:cubicBezTo>
                  <a:pt x="1062" y="310"/>
                  <a:pt x="1062" y="310"/>
                  <a:pt x="1062" y="310"/>
                </a:cubicBezTo>
                <a:cubicBezTo>
                  <a:pt x="1070" y="302"/>
                  <a:pt x="1069" y="288"/>
                  <a:pt x="1062" y="278"/>
                </a:cubicBezTo>
                <a:cubicBezTo>
                  <a:pt x="1012" y="209"/>
                  <a:pt x="1012" y="209"/>
                  <a:pt x="1012" y="209"/>
                </a:cubicBezTo>
                <a:cubicBezTo>
                  <a:pt x="1005" y="198"/>
                  <a:pt x="992" y="193"/>
                  <a:pt x="983" y="198"/>
                </a:cubicBezTo>
                <a:cubicBezTo>
                  <a:pt x="877" y="248"/>
                  <a:pt x="877" y="248"/>
                  <a:pt x="877" y="248"/>
                </a:cubicBezTo>
                <a:cubicBezTo>
                  <a:pt x="835" y="208"/>
                  <a:pt x="786" y="177"/>
                  <a:pt x="733" y="156"/>
                </a:cubicBezTo>
                <a:cubicBezTo>
                  <a:pt x="732" y="40"/>
                  <a:pt x="732" y="40"/>
                  <a:pt x="732" y="40"/>
                </a:cubicBezTo>
                <a:cubicBezTo>
                  <a:pt x="732" y="29"/>
                  <a:pt x="722" y="19"/>
                  <a:pt x="710" y="16"/>
                </a:cubicBezTo>
                <a:cubicBezTo>
                  <a:pt x="626" y="2"/>
                  <a:pt x="626" y="2"/>
                  <a:pt x="626" y="2"/>
                </a:cubicBezTo>
                <a:cubicBezTo>
                  <a:pt x="613" y="0"/>
                  <a:pt x="601" y="7"/>
                  <a:pt x="597" y="17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502" y="129"/>
                  <a:pt x="445" y="142"/>
                  <a:pt x="391" y="166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0" y="76"/>
                  <a:pt x="286" y="75"/>
                  <a:pt x="275" y="8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96" y="139"/>
                  <a:pt x="191" y="153"/>
                  <a:pt x="196" y="163"/>
                </a:cubicBezTo>
                <a:cubicBezTo>
                  <a:pt x="247" y="270"/>
                  <a:pt x="247" y="270"/>
                  <a:pt x="247" y="270"/>
                </a:cubicBezTo>
                <a:cubicBezTo>
                  <a:pt x="208" y="312"/>
                  <a:pt x="179" y="361"/>
                  <a:pt x="159" y="414"/>
                </a:cubicBezTo>
                <a:cubicBezTo>
                  <a:pt x="39" y="414"/>
                  <a:pt x="39" y="414"/>
                  <a:pt x="39" y="414"/>
                </a:cubicBezTo>
                <a:cubicBezTo>
                  <a:pt x="28" y="414"/>
                  <a:pt x="18" y="424"/>
                  <a:pt x="16" y="437"/>
                </a:cubicBezTo>
                <a:cubicBezTo>
                  <a:pt x="2" y="521"/>
                  <a:pt x="2" y="521"/>
                  <a:pt x="2" y="521"/>
                </a:cubicBezTo>
                <a:cubicBezTo>
                  <a:pt x="0" y="533"/>
                  <a:pt x="6" y="546"/>
                  <a:pt x="16" y="550"/>
                </a:cubicBezTo>
                <a:cubicBezTo>
                  <a:pt x="130" y="590"/>
                  <a:pt x="130" y="590"/>
                  <a:pt x="130" y="590"/>
                </a:cubicBezTo>
                <a:cubicBezTo>
                  <a:pt x="131" y="590"/>
                  <a:pt x="131" y="590"/>
                  <a:pt x="131" y="590"/>
                </a:cubicBezTo>
                <a:cubicBezTo>
                  <a:pt x="133" y="645"/>
                  <a:pt x="146" y="699"/>
                  <a:pt x="169" y="751"/>
                </a:cubicBezTo>
                <a:cubicBezTo>
                  <a:pt x="169" y="752"/>
                  <a:pt x="168" y="752"/>
                  <a:pt x="168" y="753"/>
                </a:cubicBezTo>
                <a:cubicBezTo>
                  <a:pt x="82" y="839"/>
                  <a:pt x="82" y="839"/>
                  <a:pt x="82" y="839"/>
                </a:cubicBezTo>
                <a:cubicBezTo>
                  <a:pt x="74" y="847"/>
                  <a:pt x="74" y="861"/>
                  <a:pt x="81" y="872"/>
                </a:cubicBezTo>
                <a:cubicBezTo>
                  <a:pt x="131" y="941"/>
                  <a:pt x="131" y="941"/>
                  <a:pt x="131" y="941"/>
                </a:cubicBezTo>
                <a:cubicBezTo>
                  <a:pt x="138" y="951"/>
                  <a:pt x="152" y="956"/>
                  <a:pt x="161" y="951"/>
                </a:cubicBezTo>
                <a:cubicBezTo>
                  <a:pt x="271" y="898"/>
                  <a:pt x="271" y="898"/>
                  <a:pt x="271" y="898"/>
                </a:cubicBezTo>
                <a:cubicBezTo>
                  <a:pt x="272" y="898"/>
                  <a:pt x="273" y="897"/>
                  <a:pt x="274" y="897"/>
                </a:cubicBezTo>
                <a:cubicBezTo>
                  <a:pt x="315" y="934"/>
                  <a:pt x="363" y="963"/>
                  <a:pt x="413" y="983"/>
                </a:cubicBezTo>
                <a:cubicBezTo>
                  <a:pt x="413" y="984"/>
                  <a:pt x="413" y="985"/>
                  <a:pt x="413" y="987"/>
                </a:cubicBezTo>
                <a:cubicBezTo>
                  <a:pt x="414" y="1108"/>
                  <a:pt x="414" y="1108"/>
                  <a:pt x="414" y="1108"/>
                </a:cubicBezTo>
                <a:cubicBezTo>
                  <a:pt x="414" y="1119"/>
                  <a:pt x="424" y="1129"/>
                  <a:pt x="436" y="1131"/>
                </a:cubicBezTo>
                <a:cubicBezTo>
                  <a:pt x="520" y="1145"/>
                  <a:pt x="520" y="1145"/>
                  <a:pt x="520" y="1145"/>
                </a:cubicBezTo>
                <a:cubicBezTo>
                  <a:pt x="533" y="1147"/>
                  <a:pt x="545" y="1141"/>
                  <a:pt x="549" y="1131"/>
                </a:cubicBezTo>
                <a:cubicBezTo>
                  <a:pt x="589" y="1016"/>
                  <a:pt x="589" y="1016"/>
                  <a:pt x="589" y="1016"/>
                </a:cubicBezTo>
                <a:cubicBezTo>
                  <a:pt x="590" y="1015"/>
                  <a:pt x="590" y="1014"/>
                  <a:pt x="590" y="1013"/>
                </a:cubicBezTo>
                <a:cubicBezTo>
                  <a:pt x="644" y="1011"/>
                  <a:pt x="698" y="999"/>
                  <a:pt x="749" y="977"/>
                </a:cubicBezTo>
                <a:cubicBezTo>
                  <a:pt x="750" y="977"/>
                  <a:pt x="751" y="978"/>
                  <a:pt x="752" y="979"/>
                </a:cubicBezTo>
                <a:cubicBezTo>
                  <a:pt x="837" y="1064"/>
                  <a:pt x="837" y="1064"/>
                  <a:pt x="837" y="1064"/>
                </a:cubicBezTo>
                <a:cubicBezTo>
                  <a:pt x="845" y="1071"/>
                  <a:pt x="859" y="1070"/>
                  <a:pt x="869" y="1063"/>
                </a:cubicBezTo>
                <a:cubicBezTo>
                  <a:pt x="938" y="1014"/>
                  <a:pt x="938" y="1014"/>
                  <a:pt x="938" y="1014"/>
                </a:cubicBezTo>
                <a:cubicBezTo>
                  <a:pt x="949" y="1006"/>
                  <a:pt x="954" y="994"/>
                  <a:pt x="949" y="984"/>
                </a:cubicBezTo>
                <a:cubicBezTo>
                  <a:pt x="897" y="875"/>
                  <a:pt x="897" y="875"/>
                  <a:pt x="897" y="875"/>
                </a:cubicBezTo>
                <a:cubicBezTo>
                  <a:pt x="897" y="874"/>
                  <a:pt x="897" y="874"/>
                  <a:pt x="896" y="873"/>
                </a:cubicBezTo>
                <a:cubicBezTo>
                  <a:pt x="935" y="832"/>
                  <a:pt x="965" y="785"/>
                  <a:pt x="985" y="734"/>
                </a:cubicBezTo>
                <a:cubicBezTo>
                  <a:pt x="985" y="734"/>
                  <a:pt x="986" y="734"/>
                  <a:pt x="986" y="734"/>
                </a:cubicBezTo>
                <a:cubicBezTo>
                  <a:pt x="1107" y="733"/>
                  <a:pt x="1107" y="733"/>
                  <a:pt x="1107" y="733"/>
                </a:cubicBezTo>
                <a:cubicBezTo>
                  <a:pt x="1118" y="733"/>
                  <a:pt x="1128" y="723"/>
                  <a:pt x="1130" y="711"/>
                </a:cubicBezTo>
                <a:cubicBezTo>
                  <a:pt x="1144" y="626"/>
                  <a:pt x="1144" y="626"/>
                  <a:pt x="1144" y="626"/>
                </a:cubicBezTo>
                <a:cubicBezTo>
                  <a:pt x="1146" y="614"/>
                  <a:pt x="1140" y="601"/>
                  <a:pt x="1130" y="5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93005" y="1702866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chemeClr val="bg2"/>
                </a:solidFill>
                <a:latin typeface="+mj-lt"/>
              </a:rPr>
              <a:t>Coffee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01271" y="3000689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>
                <a:solidFill>
                  <a:schemeClr val="bg2"/>
                </a:solidFill>
                <a:latin typeface="+mj-lt"/>
              </a:rPr>
              <a:t>Mood</a:t>
            </a:r>
            <a:endParaRPr lang="id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39448" y="2136164"/>
            <a:ext cx="1479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dirty="0">
                <a:solidFill>
                  <a:schemeClr val="bg2"/>
                </a:solidFill>
                <a:latin typeface="+mj-lt"/>
              </a:rPr>
              <a:t>Creativity</a:t>
            </a:r>
            <a:endParaRPr lang="id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Content Placeholder 19"/>
          <p:cNvSpPr txBox="1">
            <a:spLocks/>
          </p:cNvSpPr>
          <p:nvPr/>
        </p:nvSpPr>
        <p:spPr>
          <a:xfrm>
            <a:off x="527693" y="3733921"/>
            <a:ext cx="2589133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200" b="1" dirty="0"/>
              <a:t>Your content to play here, or through paste in this box, and select only the text. Your content to play here</a:t>
            </a:r>
            <a:r>
              <a:rPr lang="id-ID" sz="1200" dirty="0"/>
              <a:t>, eaque ipsa inventore veritatis.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68955" y="3509504"/>
            <a:ext cx="174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+mj-lt"/>
              </a:rPr>
              <a:t>Mood</a:t>
            </a:r>
          </a:p>
        </p:txBody>
      </p:sp>
      <p:sp>
        <p:nvSpPr>
          <p:cNvPr id="15" name="Content Placeholder 19"/>
          <p:cNvSpPr txBox="1">
            <a:spLocks/>
          </p:cNvSpPr>
          <p:nvPr/>
        </p:nvSpPr>
        <p:spPr>
          <a:xfrm>
            <a:off x="510894" y="1022288"/>
            <a:ext cx="2589133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200" b="1" dirty="0"/>
              <a:t>Your content to play here, or through paste in this box, and select only the text. Your content to play here</a:t>
            </a:r>
            <a:r>
              <a:rPr lang="id-ID" sz="1200" dirty="0"/>
              <a:t>, eaque ipsa inventore veritatis.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52156" y="797871"/>
            <a:ext cx="174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+mj-lt"/>
              </a:rPr>
              <a:t>Coffee</a:t>
            </a:r>
          </a:p>
        </p:txBody>
      </p:sp>
      <p:sp>
        <p:nvSpPr>
          <p:cNvPr id="17" name="Content Placeholder 19"/>
          <p:cNvSpPr txBox="1">
            <a:spLocks/>
          </p:cNvSpPr>
          <p:nvPr/>
        </p:nvSpPr>
        <p:spPr>
          <a:xfrm>
            <a:off x="8783287" y="1246705"/>
            <a:ext cx="2589133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b="1" dirty="0"/>
              <a:t>Your content to play here, or through paste in this box, and select only the text. Your content to play here</a:t>
            </a:r>
            <a:r>
              <a:rPr lang="id-ID" sz="1200" dirty="0"/>
              <a:t>, eaque ipsa inventore veritatis.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06147" y="1022288"/>
            <a:ext cx="174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Creativity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660214" y="1150995"/>
            <a:ext cx="1013460" cy="358140"/>
            <a:chOff x="4104641" y="2115339"/>
            <a:chExt cx="1013460" cy="358140"/>
          </a:xfrm>
        </p:grpSpPr>
        <p:cxnSp>
          <p:nvCxnSpPr>
            <p:cNvPr id="20" name="Straight Arrow Connector 19"/>
            <p:cNvCxnSpPr/>
            <p:nvPr/>
          </p:nvCxnSpPr>
          <p:spPr>
            <a:xfrm flipH="1">
              <a:off x="4104641" y="2115339"/>
              <a:ext cx="655320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4759961" y="2115339"/>
              <a:ext cx="358140" cy="35814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 flipH="1">
            <a:off x="7116408" y="1392013"/>
            <a:ext cx="1013460" cy="358140"/>
            <a:chOff x="4104641" y="2115339"/>
            <a:chExt cx="1013460" cy="358140"/>
          </a:xfrm>
        </p:grpSpPr>
        <p:cxnSp>
          <p:nvCxnSpPr>
            <p:cNvPr id="23" name="Straight Arrow Connector 22"/>
            <p:cNvCxnSpPr/>
            <p:nvPr/>
          </p:nvCxnSpPr>
          <p:spPr>
            <a:xfrm flipH="1">
              <a:off x="4104641" y="2115339"/>
              <a:ext cx="655320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4759961" y="2115339"/>
              <a:ext cx="358140" cy="35814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 rot="10800000" flipH="1">
            <a:off x="3769659" y="3486354"/>
            <a:ext cx="1013460" cy="358140"/>
            <a:chOff x="4104641" y="2115339"/>
            <a:chExt cx="1013460" cy="358140"/>
          </a:xfrm>
        </p:grpSpPr>
        <p:cxnSp>
          <p:nvCxnSpPr>
            <p:cNvPr id="26" name="Straight Arrow Connector 25"/>
            <p:cNvCxnSpPr/>
            <p:nvPr/>
          </p:nvCxnSpPr>
          <p:spPr>
            <a:xfrm flipH="1">
              <a:off x="4104641" y="2115339"/>
              <a:ext cx="655320" cy="0"/>
            </a:xfrm>
            <a:prstGeom prst="straightConnector1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4759961" y="2115339"/>
              <a:ext cx="358140" cy="35814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3120008" y="891203"/>
            <a:ext cx="398954" cy="453667"/>
          </a:xfrm>
          <a:custGeom>
            <a:avLst/>
            <a:gdLst>
              <a:gd name="T0" fmla="*/ 26 w 74"/>
              <a:gd name="T1" fmla="*/ 1 h 81"/>
              <a:gd name="T2" fmla="*/ 29 w 74"/>
              <a:gd name="T3" fmla="*/ 3 h 81"/>
              <a:gd name="T4" fmla="*/ 28 w 74"/>
              <a:gd name="T5" fmla="*/ 13 h 81"/>
              <a:gd name="T6" fmla="*/ 29 w 74"/>
              <a:gd name="T7" fmla="*/ 28 h 81"/>
              <a:gd name="T8" fmla="*/ 27 w 74"/>
              <a:gd name="T9" fmla="*/ 28 h 81"/>
              <a:gd name="T10" fmla="*/ 29 w 74"/>
              <a:gd name="T11" fmla="*/ 19 h 81"/>
              <a:gd name="T12" fmla="*/ 23 w 74"/>
              <a:gd name="T13" fmla="*/ 10 h 81"/>
              <a:gd name="T14" fmla="*/ 17 w 74"/>
              <a:gd name="T15" fmla="*/ 19 h 81"/>
              <a:gd name="T16" fmla="*/ 15 w 74"/>
              <a:gd name="T17" fmla="*/ 28 h 81"/>
              <a:gd name="T18" fmla="*/ 17 w 74"/>
              <a:gd name="T19" fmla="*/ 28 h 81"/>
              <a:gd name="T20" fmla="*/ 17 w 74"/>
              <a:gd name="T21" fmla="*/ 13 h 81"/>
              <a:gd name="T22" fmla="*/ 17 w 74"/>
              <a:gd name="T23" fmla="*/ 3 h 81"/>
              <a:gd name="T24" fmla="*/ 15 w 74"/>
              <a:gd name="T25" fmla="*/ 1 h 81"/>
              <a:gd name="T26" fmla="*/ 15 w 74"/>
              <a:gd name="T27" fmla="*/ 16 h 81"/>
              <a:gd name="T28" fmla="*/ 41 w 74"/>
              <a:gd name="T29" fmla="*/ 19 h 81"/>
              <a:gd name="T30" fmla="*/ 39 w 74"/>
              <a:gd name="T31" fmla="*/ 28 h 81"/>
              <a:gd name="T32" fmla="*/ 41 w 74"/>
              <a:gd name="T33" fmla="*/ 28 h 81"/>
              <a:gd name="T34" fmla="*/ 40 w 74"/>
              <a:gd name="T35" fmla="*/ 13 h 81"/>
              <a:gd name="T36" fmla="*/ 40 w 74"/>
              <a:gd name="T37" fmla="*/ 3 h 81"/>
              <a:gd name="T38" fmla="*/ 38 w 74"/>
              <a:gd name="T39" fmla="*/ 1 h 81"/>
              <a:gd name="T40" fmla="*/ 38 w 74"/>
              <a:gd name="T41" fmla="*/ 16 h 81"/>
              <a:gd name="T42" fmla="*/ 60 w 74"/>
              <a:gd name="T43" fmla="*/ 67 h 81"/>
              <a:gd name="T44" fmla="*/ 55 w 74"/>
              <a:gd name="T45" fmla="*/ 66 h 81"/>
              <a:gd name="T46" fmla="*/ 17 w 74"/>
              <a:gd name="T47" fmla="*/ 81 h 81"/>
              <a:gd name="T48" fmla="*/ 0 w 74"/>
              <a:gd name="T49" fmla="*/ 66 h 81"/>
              <a:gd name="T50" fmla="*/ 6 w 74"/>
              <a:gd name="T51" fmla="*/ 30 h 81"/>
              <a:gd name="T52" fmla="*/ 55 w 74"/>
              <a:gd name="T53" fmla="*/ 36 h 81"/>
              <a:gd name="T54" fmla="*/ 64 w 74"/>
              <a:gd name="T55" fmla="*/ 35 h 81"/>
              <a:gd name="T56" fmla="*/ 52 w 74"/>
              <a:gd name="T57" fmla="*/ 42 h 81"/>
              <a:gd name="T58" fmla="*/ 3 w 74"/>
              <a:gd name="T59" fmla="*/ 65 h 81"/>
              <a:gd name="T60" fmla="*/ 17 w 74"/>
              <a:gd name="T61" fmla="*/ 78 h 81"/>
              <a:gd name="T62" fmla="*/ 52 w 74"/>
              <a:gd name="T63" fmla="*/ 65 h 81"/>
              <a:gd name="T64" fmla="*/ 52 w 74"/>
              <a:gd name="T65" fmla="*/ 42 h 81"/>
              <a:gd name="T66" fmla="*/ 50 w 74"/>
              <a:gd name="T67" fmla="*/ 33 h 81"/>
              <a:gd name="T68" fmla="*/ 3 w 74"/>
              <a:gd name="T69" fmla="*/ 36 h 81"/>
              <a:gd name="T70" fmla="*/ 52 w 74"/>
              <a:gd name="T71" fmla="*/ 40 h 81"/>
              <a:gd name="T72" fmla="*/ 70 w 74"/>
              <a:gd name="T73" fmla="*/ 50 h 81"/>
              <a:gd name="T74" fmla="*/ 55 w 74"/>
              <a:gd name="T75" fmla="*/ 44 h 81"/>
              <a:gd name="T76" fmla="*/ 55 w 74"/>
              <a:gd name="T77" fmla="*/ 61 h 81"/>
              <a:gd name="T78" fmla="*/ 70 w 74"/>
              <a:gd name="T79" fmla="*/ 50 h 81"/>
              <a:gd name="T80" fmla="*/ 20 w 74"/>
              <a:gd name="T81" fmla="*/ 75 h 81"/>
              <a:gd name="T82" fmla="*/ 20 w 74"/>
              <a:gd name="T83" fmla="*/ 73 h 81"/>
              <a:gd name="T84" fmla="*/ 7 w 74"/>
              <a:gd name="T85" fmla="*/ 64 h 81"/>
              <a:gd name="T86" fmla="*/ 6 w 74"/>
              <a:gd name="T87" fmla="*/ 53 h 81"/>
              <a:gd name="T88" fmla="*/ 5 w 74"/>
              <a:gd name="T89" fmla="*/ 64 h 81"/>
              <a:gd name="T90" fmla="*/ 6 w 74"/>
              <a:gd name="T91" fmla="*/ 51 h 81"/>
              <a:gd name="T92" fmla="*/ 7 w 74"/>
              <a:gd name="T93" fmla="*/ 46 h 81"/>
              <a:gd name="T94" fmla="*/ 5 w 74"/>
              <a:gd name="T95" fmla="*/ 46 h 81"/>
              <a:gd name="T96" fmla="*/ 6 w 74"/>
              <a:gd name="T97" fmla="*/ 5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" h="81">
                <a:moveTo>
                  <a:pt x="23" y="10"/>
                </a:moveTo>
                <a:cubicBezTo>
                  <a:pt x="23" y="5"/>
                  <a:pt x="26" y="1"/>
                  <a:pt x="26" y="1"/>
                </a:cubicBezTo>
                <a:cubicBezTo>
                  <a:pt x="27" y="0"/>
                  <a:pt x="28" y="0"/>
                  <a:pt x="28" y="1"/>
                </a:cubicBezTo>
                <a:cubicBezTo>
                  <a:pt x="29" y="1"/>
                  <a:pt x="29" y="2"/>
                  <a:pt x="29" y="3"/>
                </a:cubicBezTo>
                <a:cubicBezTo>
                  <a:pt x="29" y="3"/>
                  <a:pt x="26" y="6"/>
                  <a:pt x="26" y="10"/>
                </a:cubicBezTo>
                <a:cubicBezTo>
                  <a:pt x="26" y="11"/>
                  <a:pt x="27" y="12"/>
                  <a:pt x="28" y="13"/>
                </a:cubicBezTo>
                <a:cubicBezTo>
                  <a:pt x="30" y="15"/>
                  <a:pt x="32" y="17"/>
                  <a:pt x="32" y="19"/>
                </a:cubicBezTo>
                <a:cubicBezTo>
                  <a:pt x="32" y="24"/>
                  <a:pt x="29" y="28"/>
                  <a:pt x="29" y="28"/>
                </a:cubicBezTo>
                <a:cubicBezTo>
                  <a:pt x="29" y="28"/>
                  <a:pt x="28" y="28"/>
                  <a:pt x="28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6" y="28"/>
                  <a:pt x="26" y="27"/>
                  <a:pt x="27" y="26"/>
                </a:cubicBezTo>
                <a:cubicBezTo>
                  <a:pt x="27" y="26"/>
                  <a:pt x="29" y="23"/>
                  <a:pt x="29" y="19"/>
                </a:cubicBezTo>
                <a:cubicBezTo>
                  <a:pt x="29" y="18"/>
                  <a:pt x="28" y="17"/>
                  <a:pt x="26" y="16"/>
                </a:cubicBezTo>
                <a:cubicBezTo>
                  <a:pt x="25" y="14"/>
                  <a:pt x="23" y="13"/>
                  <a:pt x="23" y="10"/>
                </a:cubicBezTo>
                <a:close/>
                <a:moveTo>
                  <a:pt x="15" y="16"/>
                </a:moveTo>
                <a:cubicBezTo>
                  <a:pt x="16" y="17"/>
                  <a:pt x="17" y="18"/>
                  <a:pt x="17" y="19"/>
                </a:cubicBezTo>
                <a:cubicBezTo>
                  <a:pt x="17" y="23"/>
                  <a:pt x="15" y="26"/>
                  <a:pt x="15" y="26"/>
                </a:cubicBezTo>
                <a:cubicBezTo>
                  <a:pt x="14" y="27"/>
                  <a:pt x="14" y="28"/>
                  <a:pt x="15" y="28"/>
                </a:cubicBezTo>
                <a:cubicBezTo>
                  <a:pt x="15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7" y="28"/>
                  <a:pt x="20" y="24"/>
                  <a:pt x="20" y="19"/>
                </a:cubicBezTo>
                <a:cubicBezTo>
                  <a:pt x="20" y="17"/>
                  <a:pt x="18" y="15"/>
                  <a:pt x="17" y="13"/>
                </a:cubicBezTo>
                <a:cubicBezTo>
                  <a:pt x="15" y="12"/>
                  <a:pt x="14" y="11"/>
                  <a:pt x="14" y="10"/>
                </a:cubicBezTo>
                <a:cubicBezTo>
                  <a:pt x="14" y="6"/>
                  <a:pt x="17" y="3"/>
                  <a:pt x="17" y="3"/>
                </a:cubicBezTo>
                <a:cubicBezTo>
                  <a:pt x="17" y="2"/>
                  <a:pt x="17" y="1"/>
                  <a:pt x="17" y="1"/>
                </a:cubicBezTo>
                <a:cubicBezTo>
                  <a:pt x="16" y="0"/>
                  <a:pt x="15" y="0"/>
                  <a:pt x="15" y="1"/>
                </a:cubicBezTo>
                <a:cubicBezTo>
                  <a:pt x="14" y="1"/>
                  <a:pt x="11" y="5"/>
                  <a:pt x="11" y="10"/>
                </a:cubicBezTo>
                <a:cubicBezTo>
                  <a:pt x="11" y="13"/>
                  <a:pt x="13" y="14"/>
                  <a:pt x="15" y="16"/>
                </a:cubicBezTo>
                <a:close/>
                <a:moveTo>
                  <a:pt x="38" y="16"/>
                </a:moveTo>
                <a:cubicBezTo>
                  <a:pt x="40" y="17"/>
                  <a:pt x="41" y="18"/>
                  <a:pt x="41" y="19"/>
                </a:cubicBezTo>
                <a:cubicBezTo>
                  <a:pt x="41" y="23"/>
                  <a:pt x="38" y="26"/>
                  <a:pt x="38" y="26"/>
                </a:cubicBezTo>
                <a:cubicBezTo>
                  <a:pt x="38" y="27"/>
                  <a:pt x="38" y="28"/>
                  <a:pt x="39" y="28"/>
                </a:cubicBezTo>
                <a:cubicBezTo>
                  <a:pt x="39" y="28"/>
                  <a:pt x="39" y="28"/>
                  <a:pt x="40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8"/>
                  <a:pt x="44" y="24"/>
                  <a:pt x="44" y="19"/>
                </a:cubicBezTo>
                <a:cubicBezTo>
                  <a:pt x="44" y="17"/>
                  <a:pt x="42" y="15"/>
                  <a:pt x="40" y="13"/>
                </a:cubicBezTo>
                <a:cubicBezTo>
                  <a:pt x="39" y="12"/>
                  <a:pt x="38" y="11"/>
                  <a:pt x="38" y="10"/>
                </a:cubicBezTo>
                <a:cubicBezTo>
                  <a:pt x="38" y="6"/>
                  <a:pt x="40" y="3"/>
                  <a:pt x="40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38" y="1"/>
                  <a:pt x="35" y="5"/>
                  <a:pt x="35" y="10"/>
                </a:cubicBezTo>
                <a:cubicBezTo>
                  <a:pt x="35" y="13"/>
                  <a:pt x="37" y="14"/>
                  <a:pt x="38" y="16"/>
                </a:cubicBezTo>
                <a:close/>
                <a:moveTo>
                  <a:pt x="74" y="50"/>
                </a:moveTo>
                <a:cubicBezTo>
                  <a:pt x="74" y="57"/>
                  <a:pt x="66" y="67"/>
                  <a:pt x="60" y="67"/>
                </a:cubicBezTo>
                <a:cubicBezTo>
                  <a:pt x="58" y="67"/>
                  <a:pt x="56" y="67"/>
                  <a:pt x="55" y="66"/>
                </a:cubicBezTo>
                <a:cubicBezTo>
                  <a:pt x="55" y="66"/>
                  <a:pt x="55" y="66"/>
                  <a:pt x="55" y="66"/>
                </a:cubicBezTo>
                <a:cubicBezTo>
                  <a:pt x="54" y="75"/>
                  <a:pt x="46" y="81"/>
                  <a:pt x="38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9" y="81"/>
                  <a:pt x="1" y="75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3"/>
                  <a:pt x="3" y="30"/>
                  <a:pt x="6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2" y="30"/>
                  <a:pt x="55" y="33"/>
                  <a:pt x="55" y="36"/>
                </a:cubicBezTo>
                <a:cubicBezTo>
                  <a:pt x="55" y="39"/>
                  <a:pt x="55" y="39"/>
                  <a:pt x="55" y="39"/>
                </a:cubicBezTo>
                <a:cubicBezTo>
                  <a:pt x="57" y="37"/>
                  <a:pt x="60" y="35"/>
                  <a:pt x="64" y="35"/>
                </a:cubicBezTo>
                <a:cubicBezTo>
                  <a:pt x="74" y="35"/>
                  <a:pt x="74" y="46"/>
                  <a:pt x="74" y="50"/>
                </a:cubicBezTo>
                <a:close/>
                <a:moveTo>
                  <a:pt x="52" y="42"/>
                </a:moveTo>
                <a:cubicBezTo>
                  <a:pt x="3" y="42"/>
                  <a:pt x="3" y="42"/>
                  <a:pt x="3" y="42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73"/>
                  <a:pt x="10" y="78"/>
                  <a:pt x="17" y="78"/>
                </a:cubicBezTo>
                <a:cubicBezTo>
                  <a:pt x="38" y="78"/>
                  <a:pt x="38" y="78"/>
                  <a:pt x="38" y="78"/>
                </a:cubicBezTo>
                <a:cubicBezTo>
                  <a:pt x="45" y="78"/>
                  <a:pt x="51" y="73"/>
                  <a:pt x="52" y="65"/>
                </a:cubicBezTo>
                <a:cubicBezTo>
                  <a:pt x="52" y="65"/>
                  <a:pt x="52" y="65"/>
                  <a:pt x="52" y="65"/>
                </a:cubicBezTo>
                <a:lnTo>
                  <a:pt x="52" y="42"/>
                </a:lnTo>
                <a:close/>
                <a:moveTo>
                  <a:pt x="52" y="36"/>
                </a:moveTo>
                <a:cubicBezTo>
                  <a:pt x="52" y="34"/>
                  <a:pt x="51" y="33"/>
                  <a:pt x="50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4" y="33"/>
                  <a:pt x="3" y="34"/>
                  <a:pt x="3" y="36"/>
                </a:cubicBezTo>
                <a:cubicBezTo>
                  <a:pt x="3" y="40"/>
                  <a:pt x="3" y="40"/>
                  <a:pt x="3" y="40"/>
                </a:cubicBezTo>
                <a:cubicBezTo>
                  <a:pt x="52" y="40"/>
                  <a:pt x="52" y="40"/>
                  <a:pt x="52" y="40"/>
                </a:cubicBezTo>
                <a:lnTo>
                  <a:pt x="52" y="36"/>
                </a:lnTo>
                <a:close/>
                <a:moveTo>
                  <a:pt x="70" y="50"/>
                </a:moveTo>
                <a:cubicBezTo>
                  <a:pt x="70" y="40"/>
                  <a:pt x="67" y="39"/>
                  <a:pt x="64" y="39"/>
                </a:cubicBezTo>
                <a:cubicBezTo>
                  <a:pt x="58" y="39"/>
                  <a:pt x="55" y="44"/>
                  <a:pt x="55" y="44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2"/>
                  <a:pt x="58" y="64"/>
                  <a:pt x="60" y="64"/>
                </a:cubicBezTo>
                <a:cubicBezTo>
                  <a:pt x="63" y="64"/>
                  <a:pt x="70" y="56"/>
                  <a:pt x="70" y="50"/>
                </a:cubicBezTo>
                <a:close/>
                <a:moveTo>
                  <a:pt x="16" y="75"/>
                </a:moveTo>
                <a:cubicBezTo>
                  <a:pt x="20" y="75"/>
                  <a:pt x="20" y="75"/>
                  <a:pt x="20" y="75"/>
                </a:cubicBezTo>
                <a:cubicBezTo>
                  <a:pt x="20" y="75"/>
                  <a:pt x="21" y="75"/>
                  <a:pt x="21" y="74"/>
                </a:cubicBezTo>
                <a:cubicBezTo>
                  <a:pt x="21" y="74"/>
                  <a:pt x="20" y="73"/>
                  <a:pt x="20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1" y="73"/>
                  <a:pt x="7" y="69"/>
                  <a:pt x="7" y="6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7" y="53"/>
                  <a:pt x="6" y="53"/>
                </a:cubicBezTo>
                <a:cubicBezTo>
                  <a:pt x="5" y="53"/>
                  <a:pt x="5" y="54"/>
                  <a:pt x="5" y="5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70"/>
                  <a:pt x="10" y="75"/>
                  <a:pt x="16" y="75"/>
                </a:cubicBezTo>
                <a:close/>
                <a:moveTo>
                  <a:pt x="6" y="51"/>
                </a:moveTo>
                <a:cubicBezTo>
                  <a:pt x="7" y="51"/>
                  <a:pt x="7" y="51"/>
                  <a:pt x="7" y="50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45"/>
                  <a:pt x="7" y="45"/>
                  <a:pt x="6" y="45"/>
                </a:cubicBezTo>
                <a:cubicBezTo>
                  <a:pt x="5" y="45"/>
                  <a:pt x="5" y="45"/>
                  <a:pt x="5" y="46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51"/>
                  <a:pt x="5" y="51"/>
                  <a:pt x="6" y="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20"/>
          <p:cNvSpPr>
            <a:spLocks noEditPoints="1"/>
          </p:cNvSpPr>
          <p:nvPr/>
        </p:nvSpPr>
        <p:spPr bwMode="auto">
          <a:xfrm>
            <a:off x="8336884" y="1086998"/>
            <a:ext cx="454197" cy="524725"/>
          </a:xfrm>
          <a:custGeom>
            <a:avLst/>
            <a:gdLst>
              <a:gd name="T0" fmla="*/ 29 w 68"/>
              <a:gd name="T1" fmla="*/ 75 h 76"/>
              <a:gd name="T2" fmla="*/ 26 w 68"/>
              <a:gd name="T3" fmla="*/ 74 h 76"/>
              <a:gd name="T4" fmla="*/ 20 w 68"/>
              <a:gd name="T5" fmla="*/ 56 h 76"/>
              <a:gd name="T6" fmla="*/ 33 w 68"/>
              <a:gd name="T7" fmla="*/ 32 h 76"/>
              <a:gd name="T8" fmla="*/ 42 w 68"/>
              <a:gd name="T9" fmla="*/ 47 h 76"/>
              <a:gd name="T10" fmla="*/ 64 w 68"/>
              <a:gd name="T11" fmla="*/ 17 h 76"/>
              <a:gd name="T12" fmla="*/ 53 w 68"/>
              <a:gd name="T13" fmla="*/ 8 h 76"/>
              <a:gd name="T14" fmla="*/ 24 w 68"/>
              <a:gd name="T15" fmla="*/ 3 h 76"/>
              <a:gd name="T16" fmla="*/ 15 w 68"/>
              <a:gd name="T17" fmla="*/ 40 h 76"/>
              <a:gd name="T18" fmla="*/ 25 w 68"/>
              <a:gd name="T19" fmla="*/ 38 h 76"/>
              <a:gd name="T20" fmla="*/ 19 w 68"/>
              <a:gd name="T21" fmla="*/ 28 h 76"/>
              <a:gd name="T22" fmla="*/ 13 w 68"/>
              <a:gd name="T23" fmla="*/ 24 h 76"/>
              <a:gd name="T24" fmla="*/ 16 w 68"/>
              <a:gd name="T25" fmla="*/ 19 h 76"/>
              <a:gd name="T26" fmla="*/ 7 w 68"/>
              <a:gd name="T27" fmla="*/ 22 h 76"/>
              <a:gd name="T28" fmla="*/ 11 w 68"/>
              <a:gd name="T29" fmla="*/ 24 h 76"/>
              <a:gd name="T30" fmla="*/ 19 w 68"/>
              <a:gd name="T31" fmla="*/ 33 h 76"/>
              <a:gd name="T32" fmla="*/ 3 w 68"/>
              <a:gd name="T33" fmla="*/ 25 h 76"/>
              <a:gd name="T34" fmla="*/ 15 w 68"/>
              <a:gd name="T35" fmla="*/ 13 h 76"/>
              <a:gd name="T36" fmla="*/ 20 w 68"/>
              <a:gd name="T37" fmla="*/ 12 h 76"/>
              <a:gd name="T38" fmla="*/ 31 w 68"/>
              <a:gd name="T39" fmla="*/ 14 h 76"/>
              <a:gd name="T40" fmla="*/ 31 w 68"/>
              <a:gd name="T41" fmla="*/ 8 h 76"/>
              <a:gd name="T42" fmla="*/ 51 w 68"/>
              <a:gd name="T43" fmla="*/ 10 h 76"/>
              <a:gd name="T44" fmla="*/ 61 w 68"/>
              <a:gd name="T45" fmla="*/ 16 h 76"/>
              <a:gd name="T46" fmla="*/ 56 w 68"/>
              <a:gd name="T47" fmla="*/ 17 h 76"/>
              <a:gd name="T48" fmla="*/ 64 w 68"/>
              <a:gd name="T49" fmla="*/ 31 h 76"/>
              <a:gd name="T50" fmla="*/ 62 w 68"/>
              <a:gd name="T51" fmla="*/ 25 h 76"/>
              <a:gd name="T52" fmla="*/ 58 w 68"/>
              <a:gd name="T53" fmla="*/ 31 h 76"/>
              <a:gd name="T54" fmla="*/ 53 w 68"/>
              <a:gd name="T55" fmla="*/ 26 h 76"/>
              <a:gd name="T56" fmla="*/ 54 w 68"/>
              <a:gd name="T57" fmla="*/ 39 h 76"/>
              <a:gd name="T58" fmla="*/ 55 w 68"/>
              <a:gd name="T59" fmla="*/ 40 h 76"/>
              <a:gd name="T60" fmla="*/ 58 w 68"/>
              <a:gd name="T61" fmla="*/ 33 h 76"/>
              <a:gd name="T62" fmla="*/ 53 w 68"/>
              <a:gd name="T63" fmla="*/ 45 h 76"/>
              <a:gd name="T64" fmla="*/ 46 w 68"/>
              <a:gd name="T65" fmla="*/ 25 h 76"/>
              <a:gd name="T66" fmla="*/ 40 w 68"/>
              <a:gd name="T67" fmla="*/ 13 h 76"/>
              <a:gd name="T68" fmla="*/ 41 w 68"/>
              <a:gd name="T69" fmla="*/ 28 h 76"/>
              <a:gd name="T70" fmla="*/ 31 w 68"/>
              <a:gd name="T71" fmla="*/ 20 h 76"/>
              <a:gd name="T72" fmla="*/ 26 w 68"/>
              <a:gd name="T73" fmla="*/ 28 h 76"/>
              <a:gd name="T74" fmla="*/ 31 w 68"/>
              <a:gd name="T75" fmla="*/ 26 h 76"/>
              <a:gd name="T76" fmla="*/ 37 w 68"/>
              <a:gd name="T77" fmla="*/ 33 h 76"/>
              <a:gd name="T78" fmla="*/ 42 w 68"/>
              <a:gd name="T79" fmla="*/ 33 h 76"/>
              <a:gd name="T80" fmla="*/ 42 w 68"/>
              <a:gd name="T81" fmla="*/ 39 h 76"/>
              <a:gd name="T82" fmla="*/ 40 w 68"/>
              <a:gd name="T83" fmla="*/ 44 h 76"/>
              <a:gd name="T84" fmla="*/ 46 w 68"/>
              <a:gd name="T85" fmla="*/ 45 h 76"/>
              <a:gd name="T86" fmla="*/ 65 w 68"/>
              <a:gd name="T87" fmla="*/ 3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76">
                <a:moveTo>
                  <a:pt x="44" y="47"/>
                </a:moveTo>
                <a:cubicBezTo>
                  <a:pt x="44" y="48"/>
                  <a:pt x="44" y="48"/>
                  <a:pt x="44" y="49"/>
                </a:cubicBezTo>
                <a:cubicBezTo>
                  <a:pt x="29" y="75"/>
                  <a:pt x="29" y="75"/>
                  <a:pt x="29" y="75"/>
                </a:cubicBezTo>
                <a:cubicBezTo>
                  <a:pt x="28" y="76"/>
                  <a:pt x="28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6" y="75"/>
                  <a:pt x="26" y="74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1" y="56"/>
                  <a:pt x="21" y="56"/>
                  <a:pt x="20" y="56"/>
                </a:cubicBezTo>
                <a:cubicBezTo>
                  <a:pt x="20" y="55"/>
                  <a:pt x="20" y="55"/>
                  <a:pt x="20" y="54"/>
                </a:cubicBezTo>
                <a:cubicBezTo>
                  <a:pt x="31" y="32"/>
                  <a:pt x="31" y="32"/>
                  <a:pt x="31" y="32"/>
                </a:cubicBezTo>
                <a:cubicBezTo>
                  <a:pt x="32" y="32"/>
                  <a:pt x="32" y="32"/>
                  <a:pt x="33" y="32"/>
                </a:cubicBezTo>
                <a:cubicBezTo>
                  <a:pt x="34" y="32"/>
                  <a:pt x="34" y="33"/>
                  <a:pt x="34" y="33"/>
                </a:cubicBezTo>
                <a:cubicBezTo>
                  <a:pt x="33" y="47"/>
                  <a:pt x="33" y="47"/>
                  <a:pt x="33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7"/>
                  <a:pt x="44" y="47"/>
                  <a:pt x="44" y="47"/>
                </a:cubicBezTo>
                <a:close/>
                <a:moveTo>
                  <a:pt x="68" y="26"/>
                </a:moveTo>
                <a:cubicBezTo>
                  <a:pt x="68" y="23"/>
                  <a:pt x="67" y="19"/>
                  <a:pt x="64" y="17"/>
                </a:cubicBezTo>
                <a:cubicBezTo>
                  <a:pt x="64" y="17"/>
                  <a:pt x="64" y="17"/>
                  <a:pt x="64" y="16"/>
                </a:cubicBezTo>
                <a:cubicBezTo>
                  <a:pt x="64" y="11"/>
                  <a:pt x="60" y="7"/>
                  <a:pt x="55" y="7"/>
                </a:cubicBezTo>
                <a:cubicBezTo>
                  <a:pt x="54" y="7"/>
                  <a:pt x="54" y="7"/>
                  <a:pt x="53" y="8"/>
                </a:cubicBezTo>
                <a:cubicBezTo>
                  <a:pt x="51" y="3"/>
                  <a:pt x="46" y="0"/>
                  <a:pt x="41" y="0"/>
                </a:cubicBezTo>
                <a:cubicBezTo>
                  <a:pt x="36" y="0"/>
                  <a:pt x="33" y="2"/>
                  <a:pt x="30" y="5"/>
                </a:cubicBezTo>
                <a:cubicBezTo>
                  <a:pt x="28" y="4"/>
                  <a:pt x="26" y="3"/>
                  <a:pt x="24" y="3"/>
                </a:cubicBezTo>
                <a:cubicBezTo>
                  <a:pt x="19" y="3"/>
                  <a:pt x="15" y="6"/>
                  <a:pt x="14" y="10"/>
                </a:cubicBezTo>
                <a:cubicBezTo>
                  <a:pt x="6" y="11"/>
                  <a:pt x="0" y="17"/>
                  <a:pt x="0" y="25"/>
                </a:cubicBezTo>
                <a:cubicBezTo>
                  <a:pt x="0" y="33"/>
                  <a:pt x="7" y="40"/>
                  <a:pt x="15" y="40"/>
                </a:cubicBezTo>
                <a:cubicBezTo>
                  <a:pt x="17" y="40"/>
                  <a:pt x="19" y="39"/>
                  <a:pt x="21" y="38"/>
                </a:cubicBezTo>
                <a:cubicBezTo>
                  <a:pt x="22" y="39"/>
                  <a:pt x="23" y="40"/>
                  <a:pt x="24" y="41"/>
                </a:cubicBezTo>
                <a:cubicBezTo>
                  <a:pt x="25" y="38"/>
                  <a:pt x="25" y="38"/>
                  <a:pt x="25" y="38"/>
                </a:cubicBezTo>
                <a:cubicBezTo>
                  <a:pt x="22" y="36"/>
                  <a:pt x="21" y="32"/>
                  <a:pt x="21" y="28"/>
                </a:cubicBezTo>
                <a:cubicBezTo>
                  <a:pt x="21" y="27"/>
                  <a:pt x="20" y="27"/>
                  <a:pt x="20" y="27"/>
                </a:cubicBezTo>
                <a:cubicBezTo>
                  <a:pt x="19" y="27"/>
                  <a:pt x="19" y="27"/>
                  <a:pt x="19" y="28"/>
                </a:cubicBezTo>
                <a:cubicBezTo>
                  <a:pt x="19" y="29"/>
                  <a:pt x="19" y="30"/>
                  <a:pt x="19" y="31"/>
                </a:cubicBezTo>
                <a:cubicBezTo>
                  <a:pt x="18" y="31"/>
                  <a:pt x="16" y="31"/>
                  <a:pt x="15" y="29"/>
                </a:cubicBezTo>
                <a:cubicBezTo>
                  <a:pt x="13" y="27"/>
                  <a:pt x="13" y="24"/>
                  <a:pt x="13" y="24"/>
                </a:cubicBezTo>
                <a:cubicBezTo>
                  <a:pt x="13" y="24"/>
                  <a:pt x="13" y="23"/>
                  <a:pt x="13" y="23"/>
                </a:cubicBezTo>
                <a:cubicBezTo>
                  <a:pt x="14" y="23"/>
                  <a:pt x="15" y="22"/>
                  <a:pt x="16" y="20"/>
                </a:cubicBezTo>
                <a:cubicBezTo>
                  <a:pt x="16" y="20"/>
                  <a:pt x="16" y="19"/>
                  <a:pt x="16" y="19"/>
                </a:cubicBezTo>
                <a:cubicBezTo>
                  <a:pt x="15" y="19"/>
                  <a:pt x="15" y="19"/>
                  <a:pt x="14" y="19"/>
                </a:cubicBezTo>
                <a:cubicBezTo>
                  <a:pt x="13" y="21"/>
                  <a:pt x="11" y="22"/>
                  <a:pt x="9" y="21"/>
                </a:cubicBezTo>
                <a:cubicBezTo>
                  <a:pt x="8" y="21"/>
                  <a:pt x="8" y="21"/>
                  <a:pt x="7" y="22"/>
                </a:cubicBezTo>
                <a:cubicBezTo>
                  <a:pt x="7" y="22"/>
                  <a:pt x="7" y="23"/>
                  <a:pt x="8" y="23"/>
                </a:cubicBezTo>
                <a:cubicBezTo>
                  <a:pt x="9" y="23"/>
                  <a:pt x="10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8"/>
                  <a:pt x="13" y="31"/>
                </a:cubicBezTo>
                <a:cubicBezTo>
                  <a:pt x="15" y="33"/>
                  <a:pt x="18" y="33"/>
                  <a:pt x="19" y="33"/>
                </a:cubicBezTo>
                <a:cubicBezTo>
                  <a:pt x="20" y="34"/>
                  <a:pt x="20" y="35"/>
                  <a:pt x="21" y="35"/>
                </a:cubicBezTo>
                <a:cubicBezTo>
                  <a:pt x="19" y="36"/>
                  <a:pt x="17" y="37"/>
                  <a:pt x="15" y="37"/>
                </a:cubicBezTo>
                <a:cubicBezTo>
                  <a:pt x="8" y="37"/>
                  <a:pt x="3" y="31"/>
                  <a:pt x="3" y="25"/>
                </a:cubicBezTo>
                <a:cubicBezTo>
                  <a:pt x="3" y="18"/>
                  <a:pt x="8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7" y="13"/>
                  <a:pt x="18" y="13"/>
                  <a:pt x="19" y="13"/>
                </a:cubicBezTo>
                <a:cubicBezTo>
                  <a:pt x="20" y="14"/>
                  <a:pt x="20" y="13"/>
                  <a:pt x="20" y="13"/>
                </a:cubicBezTo>
                <a:cubicBezTo>
                  <a:pt x="21" y="12"/>
                  <a:pt x="20" y="12"/>
                  <a:pt x="20" y="12"/>
                </a:cubicBezTo>
                <a:cubicBezTo>
                  <a:pt x="19" y="11"/>
                  <a:pt x="18" y="11"/>
                  <a:pt x="17" y="11"/>
                </a:cubicBezTo>
                <a:cubicBezTo>
                  <a:pt x="18" y="8"/>
                  <a:pt x="20" y="6"/>
                  <a:pt x="24" y="6"/>
                </a:cubicBezTo>
                <a:cubicBezTo>
                  <a:pt x="28" y="6"/>
                  <a:pt x="31" y="9"/>
                  <a:pt x="31" y="14"/>
                </a:cubicBezTo>
                <a:cubicBezTo>
                  <a:pt x="31" y="14"/>
                  <a:pt x="32" y="15"/>
                  <a:pt x="32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1"/>
                  <a:pt x="32" y="10"/>
                  <a:pt x="31" y="8"/>
                </a:cubicBezTo>
                <a:cubicBezTo>
                  <a:pt x="33" y="5"/>
                  <a:pt x="37" y="3"/>
                  <a:pt x="41" y="3"/>
                </a:cubicBezTo>
                <a:cubicBezTo>
                  <a:pt x="45" y="3"/>
                  <a:pt x="49" y="6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1"/>
                  <a:pt x="52" y="11"/>
                  <a:pt x="52" y="11"/>
                </a:cubicBezTo>
                <a:cubicBezTo>
                  <a:pt x="53" y="11"/>
                  <a:pt x="54" y="10"/>
                  <a:pt x="55" y="10"/>
                </a:cubicBezTo>
                <a:cubicBezTo>
                  <a:pt x="58" y="10"/>
                  <a:pt x="61" y="13"/>
                  <a:pt x="61" y="16"/>
                </a:cubicBezTo>
                <a:cubicBezTo>
                  <a:pt x="61" y="17"/>
                  <a:pt x="61" y="17"/>
                  <a:pt x="61" y="17"/>
                </a:cubicBezTo>
                <a:cubicBezTo>
                  <a:pt x="60" y="16"/>
                  <a:pt x="58" y="16"/>
                  <a:pt x="57" y="16"/>
                </a:cubicBezTo>
                <a:cubicBezTo>
                  <a:pt x="56" y="16"/>
                  <a:pt x="56" y="16"/>
                  <a:pt x="56" y="17"/>
                </a:cubicBezTo>
                <a:cubicBezTo>
                  <a:pt x="56" y="18"/>
                  <a:pt x="56" y="18"/>
                  <a:pt x="57" y="18"/>
                </a:cubicBezTo>
                <a:cubicBezTo>
                  <a:pt x="62" y="18"/>
                  <a:pt x="65" y="22"/>
                  <a:pt x="65" y="26"/>
                </a:cubicBezTo>
                <a:cubicBezTo>
                  <a:pt x="65" y="28"/>
                  <a:pt x="65" y="30"/>
                  <a:pt x="64" y="31"/>
                </a:cubicBezTo>
                <a:cubicBezTo>
                  <a:pt x="63" y="31"/>
                  <a:pt x="63" y="30"/>
                  <a:pt x="63" y="30"/>
                </a:cubicBezTo>
                <a:cubicBezTo>
                  <a:pt x="63" y="29"/>
                  <a:pt x="64" y="27"/>
                  <a:pt x="63" y="26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6"/>
                  <a:pt x="61" y="26"/>
                </a:cubicBezTo>
                <a:cubicBezTo>
                  <a:pt x="62" y="29"/>
                  <a:pt x="60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27"/>
                  <a:pt x="55" y="25"/>
                  <a:pt x="55" y="25"/>
                </a:cubicBezTo>
                <a:cubicBezTo>
                  <a:pt x="54" y="25"/>
                  <a:pt x="54" y="25"/>
                  <a:pt x="53" y="26"/>
                </a:cubicBezTo>
                <a:cubicBezTo>
                  <a:pt x="53" y="26"/>
                  <a:pt x="53" y="27"/>
                  <a:pt x="54" y="27"/>
                </a:cubicBezTo>
                <a:cubicBezTo>
                  <a:pt x="54" y="27"/>
                  <a:pt x="55" y="29"/>
                  <a:pt x="56" y="31"/>
                </a:cubicBezTo>
                <a:cubicBezTo>
                  <a:pt x="57" y="36"/>
                  <a:pt x="54" y="39"/>
                  <a:pt x="54" y="39"/>
                </a:cubicBezTo>
                <a:cubicBezTo>
                  <a:pt x="53" y="39"/>
                  <a:pt x="53" y="40"/>
                  <a:pt x="53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5" y="40"/>
                  <a:pt x="55" y="40"/>
                </a:cubicBezTo>
                <a:cubicBezTo>
                  <a:pt x="55" y="40"/>
                  <a:pt x="58" y="37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60" y="33"/>
                  <a:pt x="61" y="32"/>
                  <a:pt x="61" y="32"/>
                </a:cubicBezTo>
                <a:cubicBezTo>
                  <a:pt x="62" y="33"/>
                  <a:pt x="62" y="34"/>
                  <a:pt x="62" y="36"/>
                </a:cubicBezTo>
                <a:cubicBezTo>
                  <a:pt x="62" y="41"/>
                  <a:pt x="58" y="45"/>
                  <a:pt x="53" y="45"/>
                </a:cubicBezTo>
                <a:cubicBezTo>
                  <a:pt x="48" y="45"/>
                  <a:pt x="44" y="41"/>
                  <a:pt x="44" y="36"/>
                </a:cubicBezTo>
                <a:cubicBezTo>
                  <a:pt x="44" y="35"/>
                  <a:pt x="44" y="33"/>
                  <a:pt x="43" y="30"/>
                </a:cubicBezTo>
                <a:cubicBezTo>
                  <a:pt x="44" y="29"/>
                  <a:pt x="46" y="27"/>
                  <a:pt x="46" y="25"/>
                </a:cubicBezTo>
                <a:cubicBezTo>
                  <a:pt x="50" y="16"/>
                  <a:pt x="42" y="11"/>
                  <a:pt x="41" y="11"/>
                </a:cubicBezTo>
                <a:cubicBezTo>
                  <a:pt x="41" y="11"/>
                  <a:pt x="40" y="11"/>
                  <a:pt x="40" y="11"/>
                </a:cubicBezTo>
                <a:cubicBezTo>
                  <a:pt x="40" y="12"/>
                  <a:pt x="40" y="12"/>
                  <a:pt x="40" y="13"/>
                </a:cubicBezTo>
                <a:cubicBezTo>
                  <a:pt x="41" y="13"/>
                  <a:pt x="47" y="17"/>
                  <a:pt x="44" y="25"/>
                </a:cubicBezTo>
                <a:cubicBezTo>
                  <a:pt x="44" y="26"/>
                  <a:pt x="42" y="28"/>
                  <a:pt x="41" y="29"/>
                </a:cubicBezTo>
                <a:cubicBezTo>
                  <a:pt x="41" y="28"/>
                  <a:pt x="41" y="28"/>
                  <a:pt x="41" y="28"/>
                </a:cubicBezTo>
                <a:cubicBezTo>
                  <a:pt x="38" y="25"/>
                  <a:pt x="34" y="24"/>
                  <a:pt x="32" y="24"/>
                </a:cubicBezTo>
                <a:cubicBezTo>
                  <a:pt x="32" y="23"/>
                  <a:pt x="32" y="22"/>
                  <a:pt x="32" y="21"/>
                </a:cubicBezTo>
                <a:cubicBezTo>
                  <a:pt x="32" y="20"/>
                  <a:pt x="31" y="20"/>
                  <a:pt x="31" y="20"/>
                </a:cubicBezTo>
                <a:cubicBezTo>
                  <a:pt x="30" y="20"/>
                  <a:pt x="30" y="21"/>
                  <a:pt x="30" y="22"/>
                </a:cubicBezTo>
                <a:cubicBezTo>
                  <a:pt x="31" y="24"/>
                  <a:pt x="29" y="26"/>
                  <a:pt x="27" y="27"/>
                </a:cubicBezTo>
                <a:cubicBezTo>
                  <a:pt x="26" y="27"/>
                  <a:pt x="26" y="27"/>
                  <a:pt x="26" y="28"/>
                </a:cubicBezTo>
                <a:cubicBezTo>
                  <a:pt x="26" y="28"/>
                  <a:pt x="27" y="29"/>
                  <a:pt x="27" y="29"/>
                </a:cubicBezTo>
                <a:cubicBezTo>
                  <a:pt x="27" y="29"/>
                  <a:pt x="27" y="29"/>
                  <a:pt x="27" y="28"/>
                </a:cubicBezTo>
                <a:cubicBezTo>
                  <a:pt x="29" y="28"/>
                  <a:pt x="30" y="27"/>
                  <a:pt x="31" y="26"/>
                </a:cubicBezTo>
                <a:cubicBezTo>
                  <a:pt x="33" y="26"/>
                  <a:pt x="37" y="27"/>
                  <a:pt x="39" y="29"/>
                </a:cubicBezTo>
                <a:cubicBezTo>
                  <a:pt x="40" y="30"/>
                  <a:pt x="41" y="31"/>
                  <a:pt x="41" y="32"/>
                </a:cubicBezTo>
                <a:cubicBezTo>
                  <a:pt x="40" y="32"/>
                  <a:pt x="39" y="33"/>
                  <a:pt x="37" y="33"/>
                </a:cubicBezTo>
                <a:cubicBezTo>
                  <a:pt x="37" y="33"/>
                  <a:pt x="37" y="33"/>
                  <a:pt x="37" y="34"/>
                </a:cubicBezTo>
                <a:cubicBezTo>
                  <a:pt x="37" y="35"/>
                  <a:pt x="37" y="35"/>
                  <a:pt x="37" y="35"/>
                </a:cubicBezTo>
                <a:cubicBezTo>
                  <a:pt x="39" y="35"/>
                  <a:pt x="41" y="34"/>
                  <a:pt x="42" y="33"/>
                </a:cubicBezTo>
                <a:cubicBezTo>
                  <a:pt x="42" y="35"/>
                  <a:pt x="42" y="36"/>
                  <a:pt x="42" y="36"/>
                </a:cubicBezTo>
                <a:cubicBezTo>
                  <a:pt x="42" y="37"/>
                  <a:pt x="42" y="38"/>
                  <a:pt x="43" y="39"/>
                </a:cubicBezTo>
                <a:cubicBezTo>
                  <a:pt x="43" y="39"/>
                  <a:pt x="42" y="39"/>
                  <a:pt x="42" y="39"/>
                </a:cubicBezTo>
                <a:cubicBezTo>
                  <a:pt x="41" y="41"/>
                  <a:pt x="39" y="41"/>
                  <a:pt x="37" y="42"/>
                </a:cubicBezTo>
                <a:cubicBezTo>
                  <a:pt x="36" y="44"/>
                  <a:pt x="36" y="44"/>
                  <a:pt x="36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3"/>
                  <a:pt x="42" y="43"/>
                  <a:pt x="43" y="42"/>
                </a:cubicBezTo>
                <a:cubicBezTo>
                  <a:pt x="44" y="43"/>
                  <a:pt x="44" y="44"/>
                  <a:pt x="45" y="44"/>
                </a:cubicBezTo>
                <a:cubicBezTo>
                  <a:pt x="45" y="45"/>
                  <a:pt x="45" y="45"/>
                  <a:pt x="46" y="45"/>
                </a:cubicBezTo>
                <a:cubicBezTo>
                  <a:pt x="48" y="47"/>
                  <a:pt x="50" y="48"/>
                  <a:pt x="53" y="48"/>
                </a:cubicBezTo>
                <a:cubicBezTo>
                  <a:pt x="60" y="48"/>
                  <a:pt x="65" y="42"/>
                  <a:pt x="65" y="36"/>
                </a:cubicBezTo>
                <a:cubicBezTo>
                  <a:pt x="65" y="35"/>
                  <a:pt x="65" y="35"/>
                  <a:pt x="65" y="34"/>
                </a:cubicBezTo>
                <a:cubicBezTo>
                  <a:pt x="67" y="32"/>
                  <a:pt x="68" y="29"/>
                  <a:pt x="68" y="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43"/>
          <p:cNvSpPr>
            <a:spLocks noEditPoints="1"/>
          </p:cNvSpPr>
          <p:nvPr/>
        </p:nvSpPr>
        <p:spPr bwMode="auto">
          <a:xfrm>
            <a:off x="3148770" y="3604261"/>
            <a:ext cx="527912" cy="396634"/>
          </a:xfrm>
          <a:custGeom>
            <a:avLst/>
            <a:gdLst>
              <a:gd name="T0" fmla="*/ 36 w 80"/>
              <a:gd name="T1" fmla="*/ 46 h 58"/>
              <a:gd name="T2" fmla="*/ 34 w 80"/>
              <a:gd name="T3" fmla="*/ 46 h 58"/>
              <a:gd name="T4" fmla="*/ 32 w 80"/>
              <a:gd name="T5" fmla="*/ 43 h 58"/>
              <a:gd name="T6" fmla="*/ 36 w 80"/>
              <a:gd name="T7" fmla="*/ 45 h 58"/>
              <a:gd name="T8" fmla="*/ 78 w 80"/>
              <a:gd name="T9" fmla="*/ 27 h 58"/>
              <a:gd name="T10" fmla="*/ 69 w 80"/>
              <a:gd name="T11" fmla="*/ 32 h 58"/>
              <a:gd name="T12" fmla="*/ 40 w 80"/>
              <a:gd name="T13" fmla="*/ 58 h 58"/>
              <a:gd name="T14" fmla="*/ 11 w 80"/>
              <a:gd name="T15" fmla="*/ 32 h 58"/>
              <a:gd name="T16" fmla="*/ 7 w 80"/>
              <a:gd name="T17" fmla="*/ 27 h 58"/>
              <a:gd name="T18" fmla="*/ 0 w 80"/>
              <a:gd name="T19" fmla="*/ 25 h 58"/>
              <a:gd name="T20" fmla="*/ 6 w 80"/>
              <a:gd name="T21" fmla="*/ 23 h 58"/>
              <a:gd name="T22" fmla="*/ 24 w 80"/>
              <a:gd name="T23" fmla="*/ 0 h 58"/>
              <a:gd name="T24" fmla="*/ 40 w 80"/>
              <a:gd name="T25" fmla="*/ 9 h 58"/>
              <a:gd name="T26" fmla="*/ 56 w 80"/>
              <a:gd name="T27" fmla="*/ 0 h 58"/>
              <a:gd name="T28" fmla="*/ 74 w 80"/>
              <a:gd name="T29" fmla="*/ 23 h 58"/>
              <a:gd name="T30" fmla="*/ 80 w 80"/>
              <a:gd name="T31" fmla="*/ 25 h 58"/>
              <a:gd name="T32" fmla="*/ 12 w 80"/>
              <a:gd name="T33" fmla="*/ 23 h 58"/>
              <a:gd name="T34" fmla="*/ 16 w 80"/>
              <a:gd name="T35" fmla="*/ 10 h 58"/>
              <a:gd name="T36" fmla="*/ 15 w 80"/>
              <a:gd name="T37" fmla="*/ 23 h 58"/>
              <a:gd name="T38" fmla="*/ 28 w 80"/>
              <a:gd name="T39" fmla="*/ 13 h 58"/>
              <a:gd name="T40" fmla="*/ 32 w 80"/>
              <a:gd name="T41" fmla="*/ 13 h 58"/>
              <a:gd name="T42" fmla="*/ 48 w 80"/>
              <a:gd name="T43" fmla="*/ 18 h 58"/>
              <a:gd name="T44" fmla="*/ 52 w 80"/>
              <a:gd name="T45" fmla="*/ 18 h 58"/>
              <a:gd name="T46" fmla="*/ 61 w 80"/>
              <a:gd name="T47" fmla="*/ 24 h 58"/>
              <a:gd name="T48" fmla="*/ 71 w 80"/>
              <a:gd name="T49" fmla="*/ 23 h 58"/>
              <a:gd name="T50" fmla="*/ 56 w 80"/>
              <a:gd name="T51" fmla="*/ 3 h 58"/>
              <a:gd name="T52" fmla="*/ 41 w 80"/>
              <a:gd name="T53" fmla="*/ 12 h 58"/>
              <a:gd name="T54" fmla="*/ 35 w 80"/>
              <a:gd name="T55" fmla="*/ 8 h 58"/>
              <a:gd name="T56" fmla="*/ 13 w 80"/>
              <a:gd name="T57" fmla="*/ 8 h 58"/>
              <a:gd name="T58" fmla="*/ 70 w 80"/>
              <a:gd name="T59" fmla="*/ 27 h 58"/>
              <a:gd name="T60" fmla="*/ 59 w 80"/>
              <a:gd name="T61" fmla="*/ 36 h 58"/>
              <a:gd name="T62" fmla="*/ 56 w 80"/>
              <a:gd name="T63" fmla="*/ 36 h 58"/>
              <a:gd name="T64" fmla="*/ 44 w 80"/>
              <a:gd name="T65" fmla="*/ 36 h 58"/>
              <a:gd name="T66" fmla="*/ 42 w 80"/>
              <a:gd name="T67" fmla="*/ 37 h 58"/>
              <a:gd name="T68" fmla="*/ 30 w 80"/>
              <a:gd name="T69" fmla="*/ 17 h 58"/>
              <a:gd name="T70" fmla="*/ 23 w 80"/>
              <a:gd name="T71" fmla="*/ 27 h 58"/>
              <a:gd name="T72" fmla="*/ 30 w 80"/>
              <a:gd name="T73" fmla="*/ 39 h 58"/>
              <a:gd name="T74" fmla="*/ 29 w 80"/>
              <a:gd name="T75" fmla="*/ 41 h 58"/>
              <a:gd name="T76" fmla="*/ 15 w 80"/>
              <a:gd name="T77" fmla="*/ 27 h 58"/>
              <a:gd name="T78" fmla="*/ 13 w 80"/>
              <a:gd name="T79" fmla="*/ 30 h 58"/>
              <a:gd name="T80" fmla="*/ 36 w 80"/>
              <a:gd name="T81" fmla="*/ 54 h 58"/>
              <a:gd name="T82" fmla="*/ 67 w 80"/>
              <a:gd name="T83" fmla="*/ 3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0" h="58">
                <a:moveTo>
                  <a:pt x="36" y="45"/>
                </a:moveTo>
                <a:cubicBezTo>
                  <a:pt x="36" y="45"/>
                  <a:pt x="36" y="46"/>
                  <a:pt x="36" y="46"/>
                </a:cubicBezTo>
                <a:cubicBezTo>
                  <a:pt x="36" y="47"/>
                  <a:pt x="35" y="47"/>
                  <a:pt x="35" y="47"/>
                </a:cubicBezTo>
                <a:cubicBezTo>
                  <a:pt x="35" y="47"/>
                  <a:pt x="35" y="47"/>
                  <a:pt x="34" y="46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3"/>
                  <a:pt x="32" y="43"/>
                </a:cubicBezTo>
                <a:cubicBezTo>
                  <a:pt x="33" y="42"/>
                  <a:pt x="33" y="42"/>
                  <a:pt x="34" y="43"/>
                </a:cubicBezTo>
                <a:lnTo>
                  <a:pt x="36" y="45"/>
                </a:lnTo>
                <a:close/>
                <a:moveTo>
                  <a:pt x="80" y="25"/>
                </a:moveTo>
                <a:cubicBezTo>
                  <a:pt x="80" y="26"/>
                  <a:pt x="79" y="27"/>
                  <a:pt x="78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2" y="29"/>
                  <a:pt x="71" y="31"/>
                  <a:pt x="69" y="32"/>
                </a:cubicBezTo>
                <a:cubicBezTo>
                  <a:pt x="46" y="56"/>
                  <a:pt x="46" y="56"/>
                  <a:pt x="46" y="56"/>
                </a:cubicBezTo>
                <a:cubicBezTo>
                  <a:pt x="44" y="57"/>
                  <a:pt x="42" y="58"/>
                  <a:pt x="40" y="58"/>
                </a:cubicBezTo>
                <a:cubicBezTo>
                  <a:pt x="38" y="58"/>
                  <a:pt x="36" y="57"/>
                  <a:pt x="34" y="56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9" y="31"/>
                  <a:pt x="8" y="29"/>
                  <a:pt x="7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17"/>
                  <a:pt x="6" y="11"/>
                  <a:pt x="11" y="6"/>
                </a:cubicBezTo>
                <a:cubicBezTo>
                  <a:pt x="14" y="2"/>
                  <a:pt x="19" y="0"/>
                  <a:pt x="24" y="0"/>
                </a:cubicBezTo>
                <a:cubicBezTo>
                  <a:pt x="29" y="0"/>
                  <a:pt x="34" y="2"/>
                  <a:pt x="37" y="6"/>
                </a:cubicBezTo>
                <a:cubicBezTo>
                  <a:pt x="40" y="9"/>
                  <a:pt x="40" y="9"/>
                  <a:pt x="40" y="9"/>
                </a:cubicBezTo>
                <a:cubicBezTo>
                  <a:pt x="43" y="6"/>
                  <a:pt x="43" y="6"/>
                  <a:pt x="43" y="6"/>
                </a:cubicBezTo>
                <a:cubicBezTo>
                  <a:pt x="46" y="2"/>
                  <a:pt x="51" y="0"/>
                  <a:pt x="56" y="0"/>
                </a:cubicBezTo>
                <a:cubicBezTo>
                  <a:pt x="61" y="0"/>
                  <a:pt x="66" y="2"/>
                  <a:pt x="69" y="6"/>
                </a:cubicBezTo>
                <a:cubicBezTo>
                  <a:pt x="74" y="11"/>
                  <a:pt x="76" y="17"/>
                  <a:pt x="74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9" y="23"/>
                  <a:pt x="80" y="24"/>
                  <a:pt x="80" y="25"/>
                </a:cubicBezTo>
                <a:close/>
                <a:moveTo>
                  <a:pt x="9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10" y="19"/>
                  <a:pt x="11" y="13"/>
                  <a:pt x="15" y="10"/>
                </a:cubicBezTo>
                <a:cubicBezTo>
                  <a:pt x="15" y="9"/>
                  <a:pt x="16" y="9"/>
                  <a:pt x="16" y="10"/>
                </a:cubicBezTo>
                <a:cubicBezTo>
                  <a:pt x="16" y="10"/>
                  <a:pt x="16" y="11"/>
                  <a:pt x="16" y="11"/>
                </a:cubicBezTo>
                <a:cubicBezTo>
                  <a:pt x="13" y="14"/>
                  <a:pt x="12" y="19"/>
                  <a:pt x="15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2"/>
                  <a:pt x="29" y="12"/>
                  <a:pt x="30" y="12"/>
                </a:cubicBezTo>
                <a:cubicBezTo>
                  <a:pt x="31" y="12"/>
                  <a:pt x="31" y="12"/>
                  <a:pt x="32" y="13"/>
                </a:cubicBezTo>
                <a:cubicBezTo>
                  <a:pt x="42" y="31"/>
                  <a:pt x="42" y="31"/>
                  <a:pt x="42" y="31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7"/>
                  <a:pt x="50" y="17"/>
                  <a:pt x="50" y="17"/>
                </a:cubicBezTo>
                <a:cubicBezTo>
                  <a:pt x="51" y="17"/>
                  <a:pt x="52" y="17"/>
                  <a:pt x="52" y="18"/>
                </a:cubicBezTo>
                <a:cubicBezTo>
                  <a:pt x="58" y="30"/>
                  <a:pt x="58" y="30"/>
                  <a:pt x="58" y="30"/>
                </a:cubicBezTo>
                <a:cubicBezTo>
                  <a:pt x="61" y="24"/>
                  <a:pt x="61" y="24"/>
                  <a:pt x="61" y="24"/>
                </a:cubicBezTo>
                <a:cubicBezTo>
                  <a:pt x="62" y="24"/>
                  <a:pt x="62" y="23"/>
                  <a:pt x="63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3" y="18"/>
                  <a:pt x="71" y="12"/>
                  <a:pt x="67" y="8"/>
                </a:cubicBezTo>
                <a:cubicBezTo>
                  <a:pt x="64" y="5"/>
                  <a:pt x="60" y="3"/>
                  <a:pt x="56" y="3"/>
                </a:cubicBezTo>
                <a:cubicBezTo>
                  <a:pt x="52" y="3"/>
                  <a:pt x="48" y="5"/>
                  <a:pt x="45" y="8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3"/>
                  <a:pt x="40" y="13"/>
                  <a:pt x="39" y="12"/>
                </a:cubicBezTo>
                <a:cubicBezTo>
                  <a:pt x="35" y="8"/>
                  <a:pt x="35" y="8"/>
                  <a:pt x="35" y="8"/>
                </a:cubicBezTo>
                <a:cubicBezTo>
                  <a:pt x="32" y="5"/>
                  <a:pt x="28" y="3"/>
                  <a:pt x="24" y="3"/>
                </a:cubicBezTo>
                <a:cubicBezTo>
                  <a:pt x="20" y="3"/>
                  <a:pt x="16" y="5"/>
                  <a:pt x="13" y="8"/>
                </a:cubicBezTo>
                <a:cubicBezTo>
                  <a:pt x="9" y="12"/>
                  <a:pt x="7" y="18"/>
                  <a:pt x="9" y="23"/>
                </a:cubicBezTo>
                <a:close/>
                <a:moveTo>
                  <a:pt x="70" y="27"/>
                </a:moveTo>
                <a:cubicBezTo>
                  <a:pt x="64" y="27"/>
                  <a:pt x="64" y="27"/>
                  <a:pt x="64" y="27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58" y="37"/>
                  <a:pt x="58" y="37"/>
                </a:cubicBezTo>
                <a:cubicBezTo>
                  <a:pt x="57" y="37"/>
                  <a:pt x="56" y="36"/>
                  <a:pt x="56" y="36"/>
                </a:cubicBezTo>
                <a:cubicBezTo>
                  <a:pt x="50" y="23"/>
                  <a:pt x="50" y="23"/>
                  <a:pt x="50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7"/>
                  <a:pt x="40" y="36"/>
                  <a:pt x="40" y="36"/>
                </a:cubicBezTo>
                <a:cubicBezTo>
                  <a:pt x="30" y="17"/>
                  <a:pt x="30" y="17"/>
                  <a:pt x="30" y="17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3" y="27"/>
                  <a:pt x="23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30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15" y="27"/>
                  <a:pt x="15" y="27"/>
                  <a:pt x="15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8"/>
                  <a:pt x="12" y="29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56"/>
                  <a:pt x="42" y="56"/>
                  <a:pt x="44" y="54"/>
                </a:cubicBezTo>
                <a:cubicBezTo>
                  <a:pt x="67" y="30"/>
                  <a:pt x="67" y="30"/>
                  <a:pt x="67" y="30"/>
                </a:cubicBezTo>
                <a:cubicBezTo>
                  <a:pt x="68" y="29"/>
                  <a:pt x="69" y="28"/>
                  <a:pt x="70" y="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7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2304</Words>
  <Application>Microsoft Office PowerPoint</Application>
  <PresentationFormat>宽屏</PresentationFormat>
  <Paragraphs>216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等线</vt:lpstr>
      <vt:lpstr>等线 Light</vt:lpstr>
      <vt:lpstr>微软雅黑</vt:lpstr>
      <vt:lpstr>Arial</vt:lpstr>
      <vt:lpstr>Calibri</vt:lpstr>
      <vt:lpstr>Lato</vt:lpstr>
      <vt:lpstr>Lato Light</vt:lpstr>
      <vt:lpstr>Lato Regular</vt:lpstr>
      <vt:lpstr>Raleway</vt:lpstr>
      <vt:lpstr>Source Sans Pro</vt:lpstr>
      <vt:lpstr>Source Sans Pro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齿轮联动关系ppt图表（25张）</dc:title>
  <dc:creator>51PPT模板网</dc:creator>
  <cp:keywords>www.51pptmoban.com</cp:keywords>
  <dc:description>www.51pptmoban.com</dc:description>
  <cp:lastModifiedBy>Win user</cp:lastModifiedBy>
  <cp:revision>14</cp:revision>
  <dcterms:created xsi:type="dcterms:W3CDTF">2022-03-31T13:02:13Z</dcterms:created>
  <dcterms:modified xsi:type="dcterms:W3CDTF">2022-03-31T14:15:05Z</dcterms:modified>
</cp:coreProperties>
</file>