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0"/>
  </p:notesMasterIdLst>
  <p:sldIdLst>
    <p:sldId id="265" r:id="rId4"/>
    <p:sldId id="264" r:id="rId5"/>
    <p:sldId id="262" r:id="rId6"/>
    <p:sldId id="256" r:id="rId7"/>
    <p:sldId id="323" r:id="rId8"/>
    <p:sldId id="32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1" autoAdjust="0"/>
    <p:restoredTop sz="92827" autoAdjust="0"/>
  </p:normalViewPr>
  <p:slideViewPr>
    <p:cSldViewPr snapToGrid="0">
      <p:cViewPr varScale="1">
        <p:scale>
          <a:sx n="102" d="100"/>
          <a:sy n="102" d="100"/>
        </p:scale>
        <p:origin x="11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1C593-C6E5-4E43-80F0-7F240F4265E5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4D53C-DD0A-4EC1-A239-014781249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884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A190A-30BD-4AA4-B8D8-4B012002F6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85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D0812-FDB5-4364-B467-2A24FB86E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C0A03A-122D-4719-AC51-B595B474E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8E5ABA-8EC9-4ECC-8ED1-3CF50557D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EAC700-6B63-4E65-9EC6-CE2616EC9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416318-B644-4B62-9B8A-3ED28EEA3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0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3E116-0311-4C91-B374-57A9DF488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FB05B9-3173-4BE1-B3BE-0B18142A7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FA720C-7C38-4D24-B6C5-99D14E815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0E7DD8-A6D2-41BF-83AC-503EBF17F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368E4B-9680-4F4F-915B-98FE5D4BB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7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424DDC9-DBFD-455C-8FE1-920369F6F3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8E4655-6B8A-4755-AE0F-50BE5CD8AD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DB64E5-F464-4D01-B19D-548331215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9BBB20-09FB-46B3-BF11-669EE9374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78B34A-BB3E-4975-90FC-60B1E9FD4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>
            <a:extLst>
              <a:ext uri="{FF2B5EF4-FFF2-40B4-BE49-F238E27FC236}">
                <a16:creationId xmlns:a16="http://schemas.microsoft.com/office/drawing/2014/main" id="{543937FD-59AF-45C4-93BB-BFDAAF921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" name="副标题 2">
            <a:extLst>
              <a:ext uri="{FF2B5EF4-FFF2-40B4-BE49-F238E27FC236}">
                <a16:creationId xmlns:a16="http://schemas.microsoft.com/office/drawing/2014/main" id="{90251AA9-EA03-4C30-B4B0-14825F432B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8" name="日期占位符 3">
            <a:extLst>
              <a:ext uri="{FF2B5EF4-FFF2-40B4-BE49-F238E27FC236}">
                <a16:creationId xmlns:a16="http://schemas.microsoft.com/office/drawing/2014/main" id="{0E89B74B-7750-4744-B64D-C38C9518BA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19" name="页脚占位符 4">
            <a:extLst>
              <a:ext uri="{FF2B5EF4-FFF2-40B4-BE49-F238E27FC236}">
                <a16:creationId xmlns:a16="http://schemas.microsoft.com/office/drawing/2014/main" id="{4E7F92FD-D97F-429F-921F-925D1795D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0" name="灯片编号占位符 5">
            <a:extLst>
              <a:ext uri="{FF2B5EF4-FFF2-40B4-BE49-F238E27FC236}">
                <a16:creationId xmlns:a16="http://schemas.microsoft.com/office/drawing/2014/main" id="{78D03BA8-5794-4947-8742-BBAE0D72D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A09F916-C171-486E-99B4-9382561AB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586F6D-78DD-4C96-951B-78B1079161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4696" y="172091"/>
            <a:ext cx="10522608" cy="145707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899AE7-21D9-461D-A249-7234E5E552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30999" y="1229170"/>
            <a:ext cx="5870957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45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36D56-8D24-424B-B6FF-9674E955F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AAF30C-71B6-45F5-80DE-E92DFB0FE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9D44D9-6A32-48FD-8340-00773E4BE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0EFDE8-7F61-4E45-BE9F-087B8D08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53EFE0-8D5F-4516-8DE8-B4A1DA5FD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51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FFB3F5-D0AD-44AE-AE87-01E484B9C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15B9BA-A6A2-446E-9DDC-EA34AA10D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9A3812-2951-4DB5-856A-14B2F94D0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BE993A-517A-42FF-AE91-2FF4609C0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2AD4FE-6026-4B02-A3E9-306D2E9B9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16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94BD9-A9C8-417F-AC5F-EE7FEB764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ECE0EB-A771-4140-912C-D3CC3A1876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0AF4DB-8AF1-405B-816A-09F4504564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9165DC-6D6A-4C96-9213-F19B18C76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D1A1A4-F51F-4C6E-AF2E-66453487D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F5C438-6788-4244-A740-3E45F44D6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45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6D683-21B4-40E1-B863-20407DFDD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5A4C48-0A7F-495B-ABE5-C392DA4912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DF1B24-C5F5-4AE3-9D1A-43829D6E2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D124AB-CDC8-46EB-985F-00DE77FD3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CBF81C-040D-4194-89BD-047C31AA61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CF0C71D-D51F-4542-8FAE-B6489EE7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F5F6E2C-9DEE-4BE8-9BD2-199C6C6EC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FB50F93-AAD8-4312-A8A5-56696464D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8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D7167-8644-4FB2-9384-61E4FFF63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7981E68-CF8E-4ACD-8C47-CA66AA4B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784835-BCA6-4FD6-AC33-C2DFA012F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2D3096-F566-44B5-AA2B-A7D2D04B6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8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BEF82C-801C-4894-BE4E-8F52ACD67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D56E59-F687-487C-AC08-761C274F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70F24D-06CA-48AA-A787-16EA96A3A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7249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E491DB-67B6-4B6B-A1F1-0A4A7C6F7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A8BF5D-6CCB-444D-B7AD-8EDABC257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685917A-C6AD-4321-B44F-F8CEA67E5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7449F5-1D67-4AE0-B1E6-59B42910F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CF514D6-0C10-4FE2-8DE6-9C4CC4706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839135-018F-4229-A4A3-096A7C7FA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70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4EA7A-7C12-44F4-988F-CF67F175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983B77-D7BD-465C-8BBC-57768BF52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D825E6-06FC-4CFE-AF70-CB052ACD3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954D16-ECAB-43CE-B9FA-FD31D061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E5DDD3-9A8F-4227-B414-3F720DE4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3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141EB4-F50F-42D2-90DE-6AD9D5F79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5B51ED-9C0C-4EB1-AF7C-A4BC2B4C67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880F1F-F416-4E02-A466-22E466C32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1A694E-C825-409D-9562-79F12FA03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7AC9A6-62F6-49C6-9873-5EAAFE92A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2658F4-F21D-421A-BC38-F5BE54AD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753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9E10E1-A335-464D-9AF4-052EFFD87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B674FA-FA66-421F-9384-023536B236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94172B-8B76-4AAC-9201-6BF3A34C9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DBD88F-CC69-4C4B-A9F4-5FFA96DED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B564E-551E-4211-9D6C-63B33A64B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358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7A12E5A-25B3-4843-9B34-E75DA2EA20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8F42E2-5461-4C19-BD2E-22691F400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00AB68-6316-499B-886F-F0AB0F87C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FB08EB-80A2-4B30-A2E6-5D19BA089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570952-8D47-4789-9595-871560103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25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4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20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50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78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633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C92F8B6-8CFA-4162-BE42-FCAD98DA7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049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115BD57-5CFF-479E-BE2C-E219216D73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9B927D-305F-4D9A-9E47-5E6FF58FD8F8}"/>
              </a:ext>
            </a:extLst>
          </p:cNvPr>
          <p:cNvSpPr txBox="1"/>
          <p:nvPr userDrawn="1"/>
        </p:nvSpPr>
        <p:spPr>
          <a:xfrm>
            <a:off x="3215640" y="399011"/>
            <a:ext cx="576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加入动画军团可</a:t>
            </a:r>
            <a:r>
              <a:rPr lang="zh-CN" altLang="en-US" dirty="0">
                <a:solidFill>
                  <a:srgbClr val="FFD34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永久解锁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所有教程和资源</a:t>
            </a:r>
          </a:p>
        </p:txBody>
      </p:sp>
    </p:spTree>
    <p:extLst>
      <p:ext uri="{BB962C8B-B14F-4D97-AF65-F5344CB8AC3E}">
        <p14:creationId xmlns:p14="http://schemas.microsoft.com/office/powerpoint/2010/main" val="2553193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B7869-043B-478A-8E8C-5CE2BC6BB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F07E34-7DF0-4EC5-9D45-DE54A162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A86622-71C3-4BE3-9F02-9182F31E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B90FDB-6218-46D0-9CAB-60B6AC605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A75C24-61D2-4C53-ABD5-92BF0B1D7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46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522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5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2251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3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D78B0C-31F5-40D9-A56D-5D7ED9737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4F0464-7864-4B0C-868E-05BFF706C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0AAE5A-109D-4695-9593-27F83F41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0E9DBB-1AFC-477C-A48B-957B7B632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55684B-05D9-4D9F-9FA0-FB2722BA4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31B968-9290-4AB6-B7B9-3D074FB2B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7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A5FBAF-2C84-42B1-91CA-DB3A04B4E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132471-2FEC-4DBD-9E9E-969A6C9F5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BE80B0-AE6B-4D1F-A3C3-18A6B9ABE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FF8153-E15C-4397-9F59-BEA370CE65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EB246C-B103-4C95-AC7E-6BDD8E7159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808DA39-E970-4A96-B976-64E9017E6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9FCF7AF-E0FC-439B-99B1-997010C93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1802B0B-8006-4FA1-A349-F22E53DF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67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DE6D99-C7D2-40AA-92A1-1F79A02AF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BD6BF63-4016-40EA-9480-3836DDD4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CBBF50-7D68-4940-A5C2-55BC7270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00F6EEB-246F-4617-8DA2-23911A42E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10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77B58B8-D95B-4B49-AF95-54FC9E783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997728-A07B-4A0A-9501-FA43C523D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B2DDD6-123E-4E6B-8B41-93B08F447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30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0AA9C2-430E-4C50-9688-C092A133D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2654B-68CB-4B28-BEF7-689EFEE97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040887-2DBF-4268-BE83-D240E2853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9966A7-4EB7-4E49-8408-4821DB799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2B067F-D45D-4A8F-8953-1710D0DDF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938321-54F0-4318-8917-283E87958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34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1D0369-88E2-41A0-95BE-A7410BDA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F3ED295-EC34-43C6-95B0-AA40EE5C6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2FE6038-3425-4835-9BCC-A6AF983B9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6B1A46-832C-48FF-869F-EAFD7730C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8F4003-14D3-4E6C-9B12-2F198C6CD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6D0BE2-7C1E-4CD5-A504-AEA029EB1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35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6EBA68-EE30-415E-AD2D-FD03CB0CD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767CCF-CFE9-431E-B305-E80EDD6A3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5ECAEF-0450-4F89-AF26-4B8F2E067B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551A2-1EC4-4629-99F5-34AC41A09514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F238F2-B05E-4066-8495-4D82309F79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AB7C0-91AE-429D-A818-9DCF1B443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55667-03A4-4DCF-920A-DDD5D3DE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45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7E972FE-FC9F-4D57-8AB7-A9462B1CE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144131-F392-45A8-8350-6C08FF3E6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3CC635-8E61-471A-A92F-4954CD0B21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F67B0-77B6-4DC5-B45B-0E41E2917A4B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74292E-A736-4A88-B80D-560624CD3B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26F3B0-75C3-4705-87BD-3BD236A2A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D1FE0-CAAF-4070-A7F5-C0305114D9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3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08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7.png"/><Relationship Id="rId2" Type="http://schemas.openxmlformats.org/officeDocument/2006/relationships/tags" Target="../tags/tag2.xml"/><Relationship Id="rId16" Type="http://schemas.openxmlformats.org/officeDocument/2006/relationships/image" Target="../media/image10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6.png"/><Relationship Id="rId5" Type="http://schemas.openxmlformats.org/officeDocument/2006/relationships/tags" Target="../tags/tag5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microsoft.com/office/2007/relationships/hdphoto" Target="../media/hdphoto2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microsoft.com/office/2007/relationships/hdphoto" Target="../media/hdphoto3.wdp"/><Relationship Id="rId5" Type="http://schemas.openxmlformats.org/officeDocument/2006/relationships/tags" Target="../tags/tag17.xml"/><Relationship Id="rId10" Type="http://schemas.openxmlformats.org/officeDocument/2006/relationships/image" Target="../media/image12.png"/><Relationship Id="rId4" Type="http://schemas.openxmlformats.org/officeDocument/2006/relationships/tags" Target="../tags/tag16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ongya.com/update/0eb13fdfd6fd4f0c9b09332192040c99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413FC6-CB23-4C86-AD3F-741DBDC780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29" y="6372767"/>
            <a:ext cx="12193057" cy="579170"/>
          </a:xfrm>
          <a:prstGeom prst="rect">
            <a:avLst/>
          </a:prstGeom>
        </p:spPr>
      </p:pic>
      <p:pic>
        <p:nvPicPr>
          <p:cNvPr id="24" name="图片 23" hidden="1">
            <a:extLst>
              <a:ext uri="{FF2B5EF4-FFF2-40B4-BE49-F238E27FC236}">
                <a16:creationId xmlns:a16="http://schemas.microsoft.com/office/drawing/2014/main" id="{F18C52C9-3B9A-4609-8966-7E01ED4BD7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312" y="0"/>
            <a:ext cx="6429375" cy="68580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885" name="PA-图片 884">
            <a:extLst>
              <a:ext uri="{FF2B5EF4-FFF2-40B4-BE49-F238E27FC236}">
                <a16:creationId xmlns:a16="http://schemas.microsoft.com/office/drawing/2014/main" id="{7636E856-1C0A-46F9-8E4F-9BCF4320DCB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encilSketc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63147" y="-1081670"/>
            <a:ext cx="4665706" cy="8157556"/>
          </a:xfrm>
          <a:prstGeom prst="rect">
            <a:avLst/>
          </a:prstGeom>
        </p:spPr>
      </p:pic>
      <p:sp>
        <p:nvSpPr>
          <p:cNvPr id="896" name="PA-任意多边形 895">
            <a:extLst>
              <a:ext uri="{FF2B5EF4-FFF2-40B4-BE49-F238E27FC236}">
                <a16:creationId xmlns:a16="http://schemas.microsoft.com/office/drawing/2014/main" id="{9892C4D9-8B3D-45C4-A1E1-32D90DBD90D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3839647" y="-996826"/>
            <a:ext cx="4586180" cy="8067394"/>
          </a:xfrm>
          <a:custGeom>
            <a:avLst/>
            <a:gdLst>
              <a:gd name="connsiteX0" fmla="*/ 1341286 w 4031046"/>
              <a:gd name="connsiteY0" fmla="*/ 93 h 7090873"/>
              <a:gd name="connsiteX1" fmla="*/ 1424303 w 4031046"/>
              <a:gd name="connsiteY1" fmla="*/ 17940 h 7090873"/>
              <a:gd name="connsiteX2" fmla="*/ 1431480 w 4031046"/>
              <a:gd name="connsiteY2" fmla="*/ 97401 h 7090873"/>
              <a:gd name="connsiteX3" fmla="*/ 1418780 w 4031046"/>
              <a:gd name="connsiteY3" fmla="*/ 157954 h 7090873"/>
              <a:gd name="connsiteX4" fmla="*/ 1431480 w 4031046"/>
              <a:gd name="connsiteY4" fmla="*/ 138021 h 7090873"/>
              <a:gd name="connsiteX5" fmla="*/ 1500056 w 4031046"/>
              <a:gd name="connsiteY5" fmla="*/ 149469 h 7090873"/>
              <a:gd name="connsiteX6" fmla="*/ 1513468 w 4031046"/>
              <a:gd name="connsiteY6" fmla="*/ 436628 h 7090873"/>
              <a:gd name="connsiteX7" fmla="*/ 1348220 w 4031046"/>
              <a:gd name="connsiteY7" fmla="*/ 843754 h 7090873"/>
              <a:gd name="connsiteX8" fmla="*/ 1263255 w 4031046"/>
              <a:gd name="connsiteY8" fmla="*/ 1058488 h 7090873"/>
              <a:gd name="connsiteX9" fmla="*/ 1101686 w 4031046"/>
              <a:gd name="connsiteY9" fmla="*/ 1325841 h 7090873"/>
              <a:gd name="connsiteX10" fmla="*/ 1063180 w 4031046"/>
              <a:gd name="connsiteY10" fmla="*/ 1395029 h 7090873"/>
              <a:gd name="connsiteX11" fmla="*/ 1040955 w 4031046"/>
              <a:gd name="connsiteY11" fmla="*/ 1435303 h 7090873"/>
              <a:gd name="connsiteX12" fmla="*/ 1053655 w 4031046"/>
              <a:gd name="connsiteY12" fmla="*/ 1484792 h 7090873"/>
              <a:gd name="connsiteX13" fmla="*/ 1088580 w 4031046"/>
              <a:gd name="connsiteY13" fmla="*/ 1523932 h 7090873"/>
              <a:gd name="connsiteX14" fmla="*/ 1044130 w 4031046"/>
              <a:gd name="connsiteY14" fmla="*/ 1587533 h 7090873"/>
              <a:gd name="connsiteX15" fmla="*/ 993099 w 4031046"/>
              <a:gd name="connsiteY15" fmla="*/ 1652341 h 7090873"/>
              <a:gd name="connsiteX16" fmla="*/ 951824 w 4031046"/>
              <a:gd name="connsiteY16" fmla="*/ 1716430 h 7090873"/>
              <a:gd name="connsiteX17" fmla="*/ 866396 w 4031046"/>
              <a:gd name="connsiteY17" fmla="*/ 1923461 h 7090873"/>
              <a:gd name="connsiteX18" fmla="*/ 736018 w 4031046"/>
              <a:gd name="connsiteY18" fmla="*/ 2048615 h 7090873"/>
              <a:gd name="connsiteX19" fmla="*/ 621118 w 4031046"/>
              <a:gd name="connsiteY19" fmla="*/ 2138981 h 7090873"/>
              <a:gd name="connsiteX20" fmla="*/ 566405 w 4031046"/>
              <a:gd name="connsiteY20" fmla="*/ 2203334 h 7090873"/>
              <a:gd name="connsiteX21" fmla="*/ 611185 w 4031046"/>
              <a:gd name="connsiteY21" fmla="*/ 2222044 h 7090873"/>
              <a:gd name="connsiteX22" fmla="*/ 673871 w 4031046"/>
              <a:gd name="connsiteY22" fmla="*/ 2240754 h 7090873"/>
              <a:gd name="connsiteX23" fmla="*/ 737069 w 4031046"/>
              <a:gd name="connsiteY23" fmla="*/ 2259678 h 7090873"/>
              <a:gd name="connsiteX24" fmla="*/ 802282 w 4031046"/>
              <a:gd name="connsiteY24" fmla="*/ 2270957 h 7090873"/>
              <a:gd name="connsiteX25" fmla="*/ 841399 w 4031046"/>
              <a:gd name="connsiteY25" fmla="*/ 2279243 h 7090873"/>
              <a:gd name="connsiteX26" fmla="*/ 858593 w 4031046"/>
              <a:gd name="connsiteY26" fmla="*/ 2283839 h 7090873"/>
              <a:gd name="connsiteX27" fmla="*/ 1008380 w 4031046"/>
              <a:gd name="connsiteY27" fmla="*/ 2084972 h 7090873"/>
              <a:gd name="connsiteX28" fmla="*/ 1056762 w 4031046"/>
              <a:gd name="connsiteY28" fmla="*/ 2029554 h 7090873"/>
              <a:gd name="connsiteX29" fmla="*/ 1275143 w 4031046"/>
              <a:gd name="connsiteY29" fmla="*/ 1771367 h 7090873"/>
              <a:gd name="connsiteX30" fmla="*/ 1359509 w 4031046"/>
              <a:gd name="connsiteY30" fmla="*/ 1732754 h 7090873"/>
              <a:gd name="connsiteX31" fmla="*/ 1385609 w 4031046"/>
              <a:gd name="connsiteY31" fmla="*/ 1712828 h 7090873"/>
              <a:gd name="connsiteX32" fmla="*/ 1419339 w 4031046"/>
              <a:gd name="connsiteY32" fmla="*/ 1701182 h 7090873"/>
              <a:gd name="connsiteX33" fmla="*/ 1476105 w 4031046"/>
              <a:gd name="connsiteY33" fmla="*/ 1689357 h 7090873"/>
              <a:gd name="connsiteX34" fmla="*/ 1558033 w 4031046"/>
              <a:gd name="connsiteY34" fmla="*/ 1669254 h 7090873"/>
              <a:gd name="connsiteX35" fmla="*/ 1577530 w 4031046"/>
              <a:gd name="connsiteY35" fmla="*/ 1638639 h 7090873"/>
              <a:gd name="connsiteX36" fmla="*/ 1598104 w 4031046"/>
              <a:gd name="connsiteY36" fmla="*/ 1536403 h 7090873"/>
              <a:gd name="connsiteX37" fmla="*/ 1809305 w 4031046"/>
              <a:gd name="connsiteY37" fmla="*/ 1540067 h 7090873"/>
              <a:gd name="connsiteX38" fmla="*/ 1888680 w 4031046"/>
              <a:gd name="connsiteY38" fmla="*/ 1580034 h 7090873"/>
              <a:gd name="connsiteX39" fmla="*/ 1888680 w 4031046"/>
              <a:gd name="connsiteY39" fmla="*/ 1516694 h 7090873"/>
              <a:gd name="connsiteX40" fmla="*/ 1919317 w 4031046"/>
              <a:gd name="connsiteY40" fmla="*/ 1462879 h 7090873"/>
              <a:gd name="connsiteX41" fmla="*/ 1921857 w 4031046"/>
              <a:gd name="connsiteY41" fmla="*/ 1443829 h 7090873"/>
              <a:gd name="connsiteX42" fmla="*/ 1906217 w 4031046"/>
              <a:gd name="connsiteY42" fmla="*/ 1386679 h 7090873"/>
              <a:gd name="connsiteX43" fmla="*/ 1873381 w 4031046"/>
              <a:gd name="connsiteY43" fmla="*/ 1300954 h 7090873"/>
              <a:gd name="connsiteX44" fmla="*/ 1806412 w 4031046"/>
              <a:gd name="connsiteY44" fmla="*/ 1138638 h 7090873"/>
              <a:gd name="connsiteX45" fmla="*/ 1909696 w 4031046"/>
              <a:gd name="connsiteY45" fmla="*/ 1293081 h 7090873"/>
              <a:gd name="connsiteX46" fmla="*/ 1969193 w 4031046"/>
              <a:gd name="connsiteY46" fmla="*/ 1405858 h 7090873"/>
              <a:gd name="connsiteX47" fmla="*/ 1979176 w 4031046"/>
              <a:gd name="connsiteY47" fmla="*/ 1337531 h 7090873"/>
              <a:gd name="connsiteX48" fmla="*/ 2017614 w 4031046"/>
              <a:gd name="connsiteY48" fmla="*/ 1259122 h 7090873"/>
              <a:gd name="connsiteX49" fmla="*/ 2050441 w 4031046"/>
              <a:gd name="connsiteY49" fmla="*/ 1173954 h 7090873"/>
              <a:gd name="connsiteX50" fmla="*/ 2122328 w 4031046"/>
              <a:gd name="connsiteY50" fmla="*/ 1017407 h 7090873"/>
              <a:gd name="connsiteX51" fmla="*/ 2107661 w 4031046"/>
              <a:gd name="connsiteY51" fmla="*/ 1085054 h 7090873"/>
              <a:gd name="connsiteX52" fmla="*/ 2117310 w 4031046"/>
              <a:gd name="connsiteY52" fmla="*/ 1580354 h 7090873"/>
              <a:gd name="connsiteX53" fmla="*/ 2158023 w 4031046"/>
              <a:gd name="connsiteY53" fmla="*/ 1712778 h 7090873"/>
              <a:gd name="connsiteX54" fmla="*/ 2196788 w 4031046"/>
              <a:gd name="connsiteY54" fmla="*/ 1685600 h 7090873"/>
              <a:gd name="connsiteX55" fmla="*/ 2286589 w 4031046"/>
              <a:gd name="connsiteY55" fmla="*/ 1625416 h 7090873"/>
              <a:gd name="connsiteX56" fmla="*/ 2413589 w 4031046"/>
              <a:gd name="connsiteY56" fmla="*/ 1627129 h 7090873"/>
              <a:gd name="connsiteX57" fmla="*/ 2580445 w 4031046"/>
              <a:gd name="connsiteY57" fmla="*/ 1709343 h 7090873"/>
              <a:gd name="connsiteX58" fmla="*/ 2681660 w 4031046"/>
              <a:gd name="connsiteY58" fmla="*/ 1768610 h 7090873"/>
              <a:gd name="connsiteX59" fmla="*/ 2715649 w 4031046"/>
              <a:gd name="connsiteY59" fmla="*/ 1744408 h 7090873"/>
              <a:gd name="connsiteX60" fmla="*/ 2933491 w 4031046"/>
              <a:gd name="connsiteY60" fmla="*/ 1721040 h 7090873"/>
              <a:gd name="connsiteX61" fmla="*/ 3064768 w 4031046"/>
              <a:gd name="connsiteY61" fmla="*/ 1776913 h 7090873"/>
              <a:gd name="connsiteX62" fmla="*/ 3103796 w 4031046"/>
              <a:gd name="connsiteY62" fmla="*/ 1791871 h 7090873"/>
              <a:gd name="connsiteX63" fmla="*/ 2998425 w 4031046"/>
              <a:gd name="connsiteY63" fmla="*/ 1647471 h 7090873"/>
              <a:gd name="connsiteX64" fmla="*/ 2892473 w 4031046"/>
              <a:gd name="connsiteY64" fmla="*/ 1510241 h 7090873"/>
              <a:gd name="connsiteX65" fmla="*/ 2845436 w 4031046"/>
              <a:gd name="connsiteY65" fmla="*/ 1430870 h 7090873"/>
              <a:gd name="connsiteX66" fmla="*/ 2798100 w 4031046"/>
              <a:gd name="connsiteY66" fmla="*/ 1322920 h 7090873"/>
              <a:gd name="connsiteX67" fmla="*/ 2687072 w 4031046"/>
              <a:gd name="connsiteY67" fmla="*/ 1161254 h 7090873"/>
              <a:gd name="connsiteX68" fmla="*/ 2313414 w 4031046"/>
              <a:gd name="connsiteY68" fmla="*/ 622692 h 7090873"/>
              <a:gd name="connsiteX69" fmla="*/ 2264506 w 4031046"/>
              <a:gd name="connsiteY69" fmla="*/ 284507 h 7090873"/>
              <a:gd name="connsiteX70" fmla="*/ 2295080 w 4031046"/>
              <a:gd name="connsiteY70" fmla="*/ 258388 h 7090873"/>
              <a:gd name="connsiteX71" fmla="*/ 2393505 w 4031046"/>
              <a:gd name="connsiteY71" fmla="*/ 263683 h 7090873"/>
              <a:gd name="connsiteX72" fmla="*/ 2408396 w 4031046"/>
              <a:gd name="connsiteY72" fmla="*/ 246447 h 7090873"/>
              <a:gd name="connsiteX73" fmla="*/ 2349786 w 4031046"/>
              <a:gd name="connsiteY73" fmla="*/ 200456 h 7090873"/>
              <a:gd name="connsiteX74" fmla="*/ 2349212 w 4031046"/>
              <a:gd name="connsiteY74" fmla="*/ 141727 h 7090873"/>
              <a:gd name="connsiteX75" fmla="*/ 2582014 w 4031046"/>
              <a:gd name="connsiteY75" fmla="*/ 30761 h 7090873"/>
              <a:gd name="connsiteX76" fmla="*/ 3127920 w 4031046"/>
              <a:gd name="connsiteY76" fmla="*/ 138697 h 7090873"/>
              <a:gd name="connsiteX77" fmla="*/ 3671357 w 4031046"/>
              <a:gd name="connsiteY77" fmla="*/ 625882 h 7090873"/>
              <a:gd name="connsiteX78" fmla="*/ 4026900 w 4031046"/>
              <a:gd name="connsiteY78" fmla="*/ 1757408 h 7090873"/>
              <a:gd name="connsiteX79" fmla="*/ 4031046 w 4031046"/>
              <a:gd name="connsiteY79" fmla="*/ 1902713 h 7090873"/>
              <a:gd name="connsiteX80" fmla="*/ 3996928 w 4031046"/>
              <a:gd name="connsiteY80" fmla="*/ 1922508 h 7090873"/>
              <a:gd name="connsiteX81" fmla="*/ 3891378 w 4031046"/>
              <a:gd name="connsiteY81" fmla="*/ 2103252 h 7090873"/>
              <a:gd name="connsiteX82" fmla="*/ 3864421 w 4031046"/>
              <a:gd name="connsiteY82" fmla="*/ 2181083 h 7090873"/>
              <a:gd name="connsiteX83" fmla="*/ 3831780 w 4031046"/>
              <a:gd name="connsiteY83" fmla="*/ 2239546 h 7090873"/>
              <a:gd name="connsiteX84" fmla="*/ 3863740 w 4031046"/>
              <a:gd name="connsiteY84" fmla="*/ 2297005 h 7090873"/>
              <a:gd name="connsiteX85" fmla="*/ 3870108 w 4031046"/>
              <a:gd name="connsiteY85" fmla="*/ 2367754 h 7090873"/>
              <a:gd name="connsiteX86" fmla="*/ 3757129 w 4031046"/>
              <a:gd name="connsiteY86" fmla="*/ 2446219 h 7090873"/>
              <a:gd name="connsiteX87" fmla="*/ 3794131 w 4031046"/>
              <a:gd name="connsiteY87" fmla="*/ 2515219 h 7090873"/>
              <a:gd name="connsiteX88" fmla="*/ 3977023 w 4031046"/>
              <a:gd name="connsiteY88" fmla="*/ 2804837 h 7090873"/>
              <a:gd name="connsiteX89" fmla="*/ 4004746 w 4031046"/>
              <a:gd name="connsiteY89" fmla="*/ 3345654 h 7090873"/>
              <a:gd name="connsiteX90" fmla="*/ 3924419 w 4031046"/>
              <a:gd name="connsiteY90" fmla="*/ 3554077 h 7090873"/>
              <a:gd name="connsiteX91" fmla="*/ 3885300 w 4031046"/>
              <a:gd name="connsiteY91" fmla="*/ 3555961 h 7090873"/>
              <a:gd name="connsiteX92" fmla="*/ 3888483 w 4031046"/>
              <a:gd name="connsiteY92" fmla="*/ 3408064 h 7090873"/>
              <a:gd name="connsiteX93" fmla="*/ 3765485 w 4031046"/>
              <a:gd name="connsiteY93" fmla="*/ 2731922 h 7090873"/>
              <a:gd name="connsiteX94" fmla="*/ 3599295 w 4031046"/>
              <a:gd name="connsiteY94" fmla="*/ 2583654 h 7090873"/>
              <a:gd name="connsiteX95" fmla="*/ 3484226 w 4031046"/>
              <a:gd name="connsiteY95" fmla="*/ 2704146 h 7090873"/>
              <a:gd name="connsiteX96" fmla="*/ 3463572 w 4031046"/>
              <a:gd name="connsiteY96" fmla="*/ 2755006 h 7090873"/>
              <a:gd name="connsiteX97" fmla="*/ 3435052 w 4031046"/>
              <a:gd name="connsiteY97" fmla="*/ 2785365 h 7090873"/>
              <a:gd name="connsiteX98" fmla="*/ 3457006 w 4031046"/>
              <a:gd name="connsiteY98" fmla="*/ 2896006 h 7090873"/>
              <a:gd name="connsiteX99" fmla="*/ 3456312 w 4031046"/>
              <a:gd name="connsiteY99" fmla="*/ 3052325 h 7090873"/>
              <a:gd name="connsiteX100" fmla="*/ 3447176 w 4031046"/>
              <a:gd name="connsiteY100" fmla="*/ 3172517 h 7090873"/>
              <a:gd name="connsiteX101" fmla="*/ 3507586 w 4031046"/>
              <a:gd name="connsiteY101" fmla="*/ 3343463 h 7090873"/>
              <a:gd name="connsiteX102" fmla="*/ 3506495 w 4031046"/>
              <a:gd name="connsiteY102" fmla="*/ 3405112 h 7090873"/>
              <a:gd name="connsiteX103" fmla="*/ 3489341 w 4031046"/>
              <a:gd name="connsiteY103" fmla="*/ 3432703 h 7090873"/>
              <a:gd name="connsiteX104" fmla="*/ 3345032 w 4031046"/>
              <a:gd name="connsiteY104" fmla="*/ 3586009 h 7090873"/>
              <a:gd name="connsiteX105" fmla="*/ 3285680 w 4031046"/>
              <a:gd name="connsiteY105" fmla="*/ 3672911 h 7090873"/>
              <a:gd name="connsiteX106" fmla="*/ 2998305 w 4031046"/>
              <a:gd name="connsiteY106" fmla="*/ 3904366 h 7090873"/>
              <a:gd name="connsiteX107" fmla="*/ 2806181 w 4031046"/>
              <a:gd name="connsiteY107" fmla="*/ 4009743 h 7090873"/>
              <a:gd name="connsiteX108" fmla="*/ 2798822 w 4031046"/>
              <a:gd name="connsiteY108" fmla="*/ 4071881 h 7090873"/>
              <a:gd name="connsiteX109" fmla="*/ 2763375 w 4031046"/>
              <a:gd name="connsiteY109" fmla="*/ 4183993 h 7090873"/>
              <a:gd name="connsiteX110" fmla="*/ 2773013 w 4031046"/>
              <a:gd name="connsiteY110" fmla="*/ 4377528 h 7090873"/>
              <a:gd name="connsiteX111" fmla="*/ 2770838 w 4031046"/>
              <a:gd name="connsiteY111" fmla="*/ 4460078 h 7090873"/>
              <a:gd name="connsiteX112" fmla="*/ 2782716 w 4031046"/>
              <a:gd name="connsiteY112" fmla="*/ 4613481 h 7090873"/>
              <a:gd name="connsiteX113" fmla="*/ 2795709 w 4031046"/>
              <a:gd name="connsiteY113" fmla="*/ 4843101 h 7090873"/>
              <a:gd name="connsiteX114" fmla="*/ 2803573 w 4031046"/>
              <a:gd name="connsiteY114" fmla="*/ 4979997 h 7090873"/>
              <a:gd name="connsiteX115" fmla="*/ 2831508 w 4031046"/>
              <a:gd name="connsiteY115" fmla="*/ 5066732 h 7090873"/>
              <a:gd name="connsiteX116" fmla="*/ 2793529 w 4031046"/>
              <a:gd name="connsiteY116" fmla="*/ 5150493 h 7090873"/>
              <a:gd name="connsiteX117" fmla="*/ 2758630 w 4031046"/>
              <a:gd name="connsiteY117" fmla="*/ 5245629 h 7090873"/>
              <a:gd name="connsiteX118" fmla="*/ 2783704 w 4031046"/>
              <a:gd name="connsiteY118" fmla="*/ 5330204 h 7090873"/>
              <a:gd name="connsiteX119" fmla="*/ 2784464 w 4031046"/>
              <a:gd name="connsiteY119" fmla="*/ 5456471 h 7090873"/>
              <a:gd name="connsiteX120" fmla="*/ 2737355 w 4031046"/>
              <a:gd name="connsiteY120" fmla="*/ 5545878 h 7090873"/>
              <a:gd name="connsiteX121" fmla="*/ 2724546 w 4031046"/>
              <a:gd name="connsiteY121" fmla="*/ 5597411 h 7090873"/>
              <a:gd name="connsiteX122" fmla="*/ 2777142 w 4031046"/>
              <a:gd name="connsiteY122" fmla="*/ 5752303 h 7090873"/>
              <a:gd name="connsiteX123" fmla="*/ 2745577 w 4031046"/>
              <a:gd name="connsiteY123" fmla="*/ 5833940 h 7090873"/>
              <a:gd name="connsiteX124" fmla="*/ 2726880 w 4031046"/>
              <a:gd name="connsiteY124" fmla="*/ 5942803 h 7090873"/>
              <a:gd name="connsiteX125" fmla="*/ 2739580 w 4031046"/>
              <a:gd name="connsiteY125" fmla="*/ 6036426 h 7090873"/>
              <a:gd name="connsiteX126" fmla="*/ 2863763 w 4031046"/>
              <a:gd name="connsiteY126" fmla="*/ 6189802 h 7090873"/>
              <a:gd name="connsiteX127" fmla="*/ 2977929 w 4031046"/>
              <a:gd name="connsiteY127" fmla="*/ 6226210 h 7090873"/>
              <a:gd name="connsiteX128" fmla="*/ 3260280 w 4031046"/>
              <a:gd name="connsiteY128" fmla="*/ 6497694 h 7090873"/>
              <a:gd name="connsiteX129" fmla="*/ 3280350 w 4031046"/>
              <a:gd name="connsiteY129" fmla="*/ 6560725 h 7090873"/>
              <a:gd name="connsiteX130" fmla="*/ 3296133 w 4031046"/>
              <a:gd name="connsiteY130" fmla="*/ 6664869 h 7090873"/>
              <a:gd name="connsiteX131" fmla="*/ 3176888 w 4031046"/>
              <a:gd name="connsiteY131" fmla="*/ 6918233 h 7090873"/>
              <a:gd name="connsiteX132" fmla="*/ 3053391 w 4031046"/>
              <a:gd name="connsiteY132" fmla="*/ 7003916 h 7090873"/>
              <a:gd name="connsiteX133" fmla="*/ 2976448 w 4031046"/>
              <a:gd name="connsiteY133" fmla="*/ 7029823 h 7090873"/>
              <a:gd name="connsiteX134" fmla="*/ 2792298 w 4031046"/>
              <a:gd name="connsiteY134" fmla="*/ 7054269 h 7090873"/>
              <a:gd name="connsiteX135" fmla="*/ 2586057 w 4031046"/>
              <a:gd name="connsiteY135" fmla="*/ 7067233 h 7090873"/>
              <a:gd name="connsiteX136" fmla="*/ 2444767 w 4031046"/>
              <a:gd name="connsiteY136" fmla="*/ 7059915 h 7090873"/>
              <a:gd name="connsiteX137" fmla="*/ 2318890 w 4031046"/>
              <a:gd name="connsiteY137" fmla="*/ 7051491 h 7090873"/>
              <a:gd name="connsiteX138" fmla="*/ 2007817 w 4031046"/>
              <a:gd name="connsiteY138" fmla="*/ 7067931 h 7090873"/>
              <a:gd name="connsiteX139" fmla="*/ 1887204 w 4031046"/>
              <a:gd name="connsiteY139" fmla="*/ 7080243 h 7090873"/>
              <a:gd name="connsiteX140" fmla="*/ 1577530 w 4031046"/>
              <a:gd name="connsiteY140" fmla="*/ 7068702 h 7090873"/>
              <a:gd name="connsiteX141" fmla="*/ 1431480 w 4031046"/>
              <a:gd name="connsiteY141" fmla="*/ 7061993 h 7090873"/>
              <a:gd name="connsiteX142" fmla="*/ 1137173 w 4031046"/>
              <a:gd name="connsiteY142" fmla="*/ 6972346 h 7090873"/>
              <a:gd name="connsiteX143" fmla="*/ 1034605 w 4031046"/>
              <a:gd name="connsiteY143" fmla="*/ 6827290 h 7090873"/>
              <a:gd name="connsiteX144" fmla="*/ 1031430 w 4031046"/>
              <a:gd name="connsiteY144" fmla="*/ 6629822 h 7090873"/>
              <a:gd name="connsiteX145" fmla="*/ 1063180 w 4031046"/>
              <a:gd name="connsiteY145" fmla="*/ 6549598 h 7090873"/>
              <a:gd name="connsiteX146" fmla="*/ 1272730 w 4031046"/>
              <a:gd name="connsiteY146" fmla="*/ 6318418 h 7090873"/>
              <a:gd name="connsiteX147" fmla="*/ 1507680 w 4031046"/>
              <a:gd name="connsiteY147" fmla="*/ 6204070 h 7090873"/>
              <a:gd name="connsiteX148" fmla="*/ 1590230 w 4031046"/>
              <a:gd name="connsiteY148" fmla="*/ 6183793 h 7090873"/>
              <a:gd name="connsiteX149" fmla="*/ 1592902 w 4031046"/>
              <a:gd name="connsiteY149" fmla="*/ 6122350 h 7090873"/>
              <a:gd name="connsiteX150" fmla="*/ 1621343 w 4031046"/>
              <a:gd name="connsiteY150" fmla="*/ 6017230 h 7090873"/>
              <a:gd name="connsiteX151" fmla="*/ 1647113 w 4031046"/>
              <a:gd name="connsiteY151" fmla="*/ 5973553 h 7090873"/>
              <a:gd name="connsiteX152" fmla="*/ 1595191 w 4031046"/>
              <a:gd name="connsiteY152" fmla="*/ 5901028 h 7090873"/>
              <a:gd name="connsiteX153" fmla="*/ 1550974 w 4031046"/>
              <a:gd name="connsiteY153" fmla="*/ 5771353 h 7090873"/>
              <a:gd name="connsiteX154" fmla="*/ 1590330 w 4031046"/>
              <a:gd name="connsiteY154" fmla="*/ 5686142 h 7090873"/>
              <a:gd name="connsiteX155" fmla="*/ 1581262 w 4031046"/>
              <a:gd name="connsiteY155" fmla="*/ 5564073 h 7090873"/>
              <a:gd name="connsiteX156" fmla="*/ 1559584 w 4031046"/>
              <a:gd name="connsiteY156" fmla="*/ 5340035 h 7090873"/>
              <a:gd name="connsiteX157" fmla="*/ 1547464 w 4031046"/>
              <a:gd name="connsiteY157" fmla="*/ 5228555 h 7090873"/>
              <a:gd name="connsiteX158" fmla="*/ 1527228 w 4031046"/>
              <a:gd name="connsiteY158" fmla="*/ 5013143 h 7090873"/>
              <a:gd name="connsiteX159" fmla="*/ 1527157 w 4031046"/>
              <a:gd name="connsiteY159" fmla="*/ 4925867 h 7090873"/>
              <a:gd name="connsiteX160" fmla="*/ 1501745 w 4031046"/>
              <a:gd name="connsiteY160" fmla="*/ 4795077 h 7090873"/>
              <a:gd name="connsiteX161" fmla="*/ 1525230 w 4031046"/>
              <a:gd name="connsiteY161" fmla="*/ 4650468 h 7090873"/>
              <a:gd name="connsiteX162" fmla="*/ 1542260 w 4031046"/>
              <a:gd name="connsiteY162" fmla="*/ 4485368 h 7090873"/>
              <a:gd name="connsiteX163" fmla="*/ 1463910 w 4031046"/>
              <a:gd name="connsiteY163" fmla="*/ 4310853 h 7090873"/>
              <a:gd name="connsiteX164" fmla="*/ 1280832 w 4031046"/>
              <a:gd name="connsiteY164" fmla="*/ 4060655 h 7090873"/>
              <a:gd name="connsiteX165" fmla="*/ 1093980 w 4031046"/>
              <a:gd name="connsiteY165" fmla="*/ 3840409 h 7090873"/>
              <a:gd name="connsiteX166" fmla="*/ 948880 w 4031046"/>
              <a:gd name="connsiteY166" fmla="*/ 3692939 h 7090873"/>
              <a:gd name="connsiteX167" fmla="*/ 992418 w 4031046"/>
              <a:gd name="connsiteY167" fmla="*/ 3599653 h 7090873"/>
              <a:gd name="connsiteX168" fmla="*/ 1016737 w 4031046"/>
              <a:gd name="connsiteY168" fmla="*/ 3581218 h 7090873"/>
              <a:gd name="connsiteX169" fmla="*/ 924321 w 4031046"/>
              <a:gd name="connsiteY169" fmla="*/ 3480473 h 7090873"/>
              <a:gd name="connsiteX170" fmla="*/ 761608 w 4031046"/>
              <a:gd name="connsiteY170" fmla="*/ 3273484 h 7090873"/>
              <a:gd name="connsiteX171" fmla="*/ 695550 w 4031046"/>
              <a:gd name="connsiteY171" fmla="*/ 3104827 h 7090873"/>
              <a:gd name="connsiteX172" fmla="*/ 692715 w 4031046"/>
              <a:gd name="connsiteY172" fmla="*/ 3060849 h 7090873"/>
              <a:gd name="connsiteX173" fmla="*/ 670692 w 4031046"/>
              <a:gd name="connsiteY173" fmla="*/ 3090047 h 7090873"/>
              <a:gd name="connsiteX174" fmla="*/ 246292 w 4031046"/>
              <a:gd name="connsiteY174" fmla="*/ 3730968 h 7090873"/>
              <a:gd name="connsiteX175" fmla="*/ 90758 w 4031046"/>
              <a:gd name="connsiteY175" fmla="*/ 3926865 h 7090873"/>
              <a:gd name="connsiteX176" fmla="*/ 201343 w 4031046"/>
              <a:gd name="connsiteY176" fmla="*/ 3682855 h 7090873"/>
              <a:gd name="connsiteX177" fmla="*/ 293406 w 4031046"/>
              <a:gd name="connsiteY177" fmla="*/ 3504404 h 7090873"/>
              <a:gd name="connsiteX178" fmla="*/ 454396 w 4031046"/>
              <a:gd name="connsiteY178" fmla="*/ 3242970 h 7090873"/>
              <a:gd name="connsiteX179" fmla="*/ 605980 w 4031046"/>
              <a:gd name="connsiteY179" fmla="*/ 2990977 h 7090873"/>
              <a:gd name="connsiteX180" fmla="*/ 513905 w 4031046"/>
              <a:gd name="connsiteY180" fmla="*/ 2885281 h 7090873"/>
              <a:gd name="connsiteX181" fmla="*/ 345959 w 4031046"/>
              <a:gd name="connsiteY181" fmla="*/ 2772831 h 7090873"/>
              <a:gd name="connsiteX182" fmla="*/ 246798 w 4031046"/>
              <a:gd name="connsiteY182" fmla="*/ 2664305 h 7090873"/>
              <a:gd name="connsiteX183" fmla="*/ 228452 w 4031046"/>
              <a:gd name="connsiteY183" fmla="*/ 2585633 h 7090873"/>
              <a:gd name="connsiteX184" fmla="*/ 176594 w 4031046"/>
              <a:gd name="connsiteY184" fmla="*/ 2499485 h 7090873"/>
              <a:gd name="connsiteX185" fmla="*/ 77330 w 4031046"/>
              <a:gd name="connsiteY185" fmla="*/ 2381202 h 7090873"/>
              <a:gd name="connsiteX186" fmla="*/ 4412 w 4031046"/>
              <a:gd name="connsiteY186" fmla="*/ 2314558 h 7090873"/>
              <a:gd name="connsiteX187" fmla="*/ 817 w 4031046"/>
              <a:gd name="connsiteY187" fmla="*/ 2134781 h 7090873"/>
              <a:gd name="connsiteX188" fmla="*/ 23048 w 4031046"/>
              <a:gd name="connsiteY188" fmla="*/ 1844269 h 7090873"/>
              <a:gd name="connsiteX189" fmla="*/ 90906 w 4031046"/>
              <a:gd name="connsiteY189" fmla="*/ 1533119 h 7090873"/>
              <a:gd name="connsiteX190" fmla="*/ 302185 w 4031046"/>
              <a:gd name="connsiteY190" fmla="*/ 926304 h 7090873"/>
              <a:gd name="connsiteX191" fmla="*/ 941103 w 4031046"/>
              <a:gd name="connsiteY191" fmla="*/ 189998 h 7090873"/>
              <a:gd name="connsiteX192" fmla="*/ 1134924 w 4031046"/>
              <a:gd name="connsiteY192" fmla="*/ 85603 h 7090873"/>
              <a:gd name="connsiteX193" fmla="*/ 1263351 w 4031046"/>
              <a:gd name="connsiteY193" fmla="*/ 24064 h 7090873"/>
              <a:gd name="connsiteX194" fmla="*/ 1341286 w 4031046"/>
              <a:gd name="connsiteY194" fmla="*/ 93 h 709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4031046" h="7090873">
                <a:moveTo>
                  <a:pt x="1341286" y="93"/>
                </a:moveTo>
                <a:cubicBezTo>
                  <a:pt x="1365630" y="-834"/>
                  <a:pt x="1390821" y="5210"/>
                  <a:pt x="1424303" y="17940"/>
                </a:cubicBezTo>
                <a:cubicBezTo>
                  <a:pt x="1463822" y="32965"/>
                  <a:pt x="1467604" y="74841"/>
                  <a:pt x="1431480" y="97401"/>
                </a:cubicBezTo>
                <a:cubicBezTo>
                  <a:pt x="1405376" y="113704"/>
                  <a:pt x="1396095" y="157954"/>
                  <a:pt x="1418780" y="157954"/>
                </a:cubicBezTo>
                <a:cubicBezTo>
                  <a:pt x="1425765" y="157954"/>
                  <a:pt x="1431480" y="148984"/>
                  <a:pt x="1431480" y="138021"/>
                </a:cubicBezTo>
                <a:cubicBezTo>
                  <a:pt x="1431480" y="104618"/>
                  <a:pt x="1471781" y="111346"/>
                  <a:pt x="1500056" y="149469"/>
                </a:cubicBezTo>
                <a:cubicBezTo>
                  <a:pt x="1534852" y="196385"/>
                  <a:pt x="1542855" y="367740"/>
                  <a:pt x="1513468" y="436628"/>
                </a:cubicBezTo>
                <a:cubicBezTo>
                  <a:pt x="1483425" y="507053"/>
                  <a:pt x="1400694" y="710880"/>
                  <a:pt x="1348220" y="843754"/>
                </a:cubicBezTo>
                <a:cubicBezTo>
                  <a:pt x="1322014" y="910111"/>
                  <a:pt x="1283780" y="1006742"/>
                  <a:pt x="1263255" y="1058488"/>
                </a:cubicBezTo>
                <a:cubicBezTo>
                  <a:pt x="1227094" y="1149655"/>
                  <a:pt x="1181584" y="1224961"/>
                  <a:pt x="1101686" y="1325841"/>
                </a:cubicBezTo>
                <a:cubicBezTo>
                  <a:pt x="1080508" y="1352581"/>
                  <a:pt x="1063180" y="1383716"/>
                  <a:pt x="1063180" y="1395029"/>
                </a:cubicBezTo>
                <a:cubicBezTo>
                  <a:pt x="1063180" y="1406342"/>
                  <a:pt x="1053179" y="1424466"/>
                  <a:pt x="1040955" y="1435303"/>
                </a:cubicBezTo>
                <a:cubicBezTo>
                  <a:pt x="1019989" y="1453892"/>
                  <a:pt x="1020708" y="1456696"/>
                  <a:pt x="1053655" y="1484792"/>
                </a:cubicBezTo>
                <a:cubicBezTo>
                  <a:pt x="1072864" y="1501173"/>
                  <a:pt x="1088580" y="1518786"/>
                  <a:pt x="1088580" y="1523932"/>
                </a:cubicBezTo>
                <a:cubicBezTo>
                  <a:pt x="1088580" y="1529078"/>
                  <a:pt x="1068578" y="1557698"/>
                  <a:pt x="1044130" y="1587533"/>
                </a:cubicBezTo>
                <a:cubicBezTo>
                  <a:pt x="1019682" y="1617368"/>
                  <a:pt x="996718" y="1646532"/>
                  <a:pt x="993099" y="1652341"/>
                </a:cubicBezTo>
                <a:cubicBezTo>
                  <a:pt x="989479" y="1658151"/>
                  <a:pt x="970905" y="1686991"/>
                  <a:pt x="951824" y="1716430"/>
                </a:cubicBezTo>
                <a:cubicBezTo>
                  <a:pt x="894934" y="1804200"/>
                  <a:pt x="857408" y="1895143"/>
                  <a:pt x="866396" y="1923461"/>
                </a:cubicBezTo>
                <a:cubicBezTo>
                  <a:pt x="877028" y="1956961"/>
                  <a:pt x="818839" y="2012819"/>
                  <a:pt x="736018" y="2048615"/>
                </a:cubicBezTo>
                <a:cubicBezTo>
                  <a:pt x="698462" y="2064847"/>
                  <a:pt x="655256" y="2098827"/>
                  <a:pt x="621118" y="2138981"/>
                </a:cubicBezTo>
                <a:lnTo>
                  <a:pt x="566405" y="2203334"/>
                </a:lnTo>
                <a:lnTo>
                  <a:pt x="611185" y="2222044"/>
                </a:lnTo>
                <a:cubicBezTo>
                  <a:pt x="635813" y="2232335"/>
                  <a:pt x="664022" y="2240754"/>
                  <a:pt x="673871" y="2240754"/>
                </a:cubicBezTo>
                <a:cubicBezTo>
                  <a:pt x="683720" y="2240754"/>
                  <a:pt x="712159" y="2249270"/>
                  <a:pt x="737069" y="2259678"/>
                </a:cubicBezTo>
                <a:cubicBezTo>
                  <a:pt x="761979" y="2270086"/>
                  <a:pt x="791325" y="2275162"/>
                  <a:pt x="802282" y="2270957"/>
                </a:cubicBezTo>
                <a:cubicBezTo>
                  <a:pt x="813239" y="2266752"/>
                  <a:pt x="830841" y="2270481"/>
                  <a:pt x="841399" y="2279243"/>
                </a:cubicBezTo>
                <a:cubicBezTo>
                  <a:pt x="851956" y="2288005"/>
                  <a:pt x="859693" y="2290073"/>
                  <a:pt x="858593" y="2283839"/>
                </a:cubicBezTo>
                <a:cubicBezTo>
                  <a:pt x="854991" y="2263437"/>
                  <a:pt x="979501" y="2098131"/>
                  <a:pt x="1008380" y="2084972"/>
                </a:cubicBezTo>
                <a:cubicBezTo>
                  <a:pt x="1023877" y="2077912"/>
                  <a:pt x="1045649" y="2052973"/>
                  <a:pt x="1056762" y="2029554"/>
                </a:cubicBezTo>
                <a:cubicBezTo>
                  <a:pt x="1099673" y="1939125"/>
                  <a:pt x="1208591" y="1810353"/>
                  <a:pt x="1275143" y="1771367"/>
                </a:cubicBezTo>
                <a:cubicBezTo>
                  <a:pt x="1311395" y="1750130"/>
                  <a:pt x="1349360" y="1732754"/>
                  <a:pt x="1359509" y="1732754"/>
                </a:cubicBezTo>
                <a:cubicBezTo>
                  <a:pt x="1369659" y="1732754"/>
                  <a:pt x="1381403" y="1723787"/>
                  <a:pt x="1385609" y="1712828"/>
                </a:cubicBezTo>
                <a:cubicBezTo>
                  <a:pt x="1390765" y="1699391"/>
                  <a:pt x="1401748" y="1695598"/>
                  <a:pt x="1419339" y="1701182"/>
                </a:cubicBezTo>
                <a:cubicBezTo>
                  <a:pt x="1434658" y="1706043"/>
                  <a:pt x="1458087" y="1701163"/>
                  <a:pt x="1476105" y="1689357"/>
                </a:cubicBezTo>
                <a:cubicBezTo>
                  <a:pt x="1492980" y="1678300"/>
                  <a:pt x="1529847" y="1669254"/>
                  <a:pt x="1558033" y="1669254"/>
                </a:cubicBezTo>
                <a:cubicBezTo>
                  <a:pt x="1615033" y="1669254"/>
                  <a:pt x="1626674" y="1650973"/>
                  <a:pt x="1577530" y="1638639"/>
                </a:cubicBezTo>
                <a:cubicBezTo>
                  <a:pt x="1525905" y="1625682"/>
                  <a:pt x="1535539" y="1577806"/>
                  <a:pt x="1598104" y="1536403"/>
                </a:cubicBezTo>
                <a:cubicBezTo>
                  <a:pt x="1666887" y="1490885"/>
                  <a:pt x="1713224" y="1491689"/>
                  <a:pt x="1809305" y="1540067"/>
                </a:cubicBezTo>
                <a:lnTo>
                  <a:pt x="1888680" y="1580034"/>
                </a:lnTo>
                <a:lnTo>
                  <a:pt x="1888680" y="1516694"/>
                </a:lnTo>
                <a:cubicBezTo>
                  <a:pt x="1888680" y="1456162"/>
                  <a:pt x="1896729" y="1442025"/>
                  <a:pt x="1919317" y="1462879"/>
                </a:cubicBezTo>
                <a:cubicBezTo>
                  <a:pt x="1924992" y="1468118"/>
                  <a:pt x="1926135" y="1459545"/>
                  <a:pt x="1921857" y="1443829"/>
                </a:cubicBezTo>
                <a:lnTo>
                  <a:pt x="1906217" y="1386679"/>
                </a:lnTo>
                <a:cubicBezTo>
                  <a:pt x="1901892" y="1370963"/>
                  <a:pt x="1887116" y="1332386"/>
                  <a:pt x="1873381" y="1300954"/>
                </a:cubicBezTo>
                <a:cubicBezTo>
                  <a:pt x="1822018" y="1183413"/>
                  <a:pt x="1812329" y="1159927"/>
                  <a:pt x="1806412" y="1138638"/>
                </a:cubicBezTo>
                <a:cubicBezTo>
                  <a:pt x="1794922" y="1097292"/>
                  <a:pt x="1849315" y="1178626"/>
                  <a:pt x="1909696" y="1293081"/>
                </a:cubicBezTo>
                <a:lnTo>
                  <a:pt x="1969193" y="1405858"/>
                </a:lnTo>
                <a:lnTo>
                  <a:pt x="1979176" y="1337531"/>
                </a:lnTo>
                <a:cubicBezTo>
                  <a:pt x="1989292" y="1268290"/>
                  <a:pt x="1991496" y="1263795"/>
                  <a:pt x="2017614" y="1259122"/>
                </a:cubicBezTo>
                <a:cubicBezTo>
                  <a:pt x="2025662" y="1257682"/>
                  <a:pt x="2040434" y="1219356"/>
                  <a:pt x="2050441" y="1173954"/>
                </a:cubicBezTo>
                <a:cubicBezTo>
                  <a:pt x="2065389" y="1106136"/>
                  <a:pt x="2101480" y="1027541"/>
                  <a:pt x="2122328" y="1017407"/>
                </a:cubicBezTo>
                <a:cubicBezTo>
                  <a:pt x="2124820" y="1016195"/>
                  <a:pt x="2118220" y="1046636"/>
                  <a:pt x="2107661" y="1085054"/>
                </a:cubicBezTo>
                <a:cubicBezTo>
                  <a:pt x="2076125" y="1199788"/>
                  <a:pt x="2080709" y="1435051"/>
                  <a:pt x="2117310" y="1580354"/>
                </a:cubicBezTo>
                <a:cubicBezTo>
                  <a:pt x="2134026" y="1646712"/>
                  <a:pt x="2152346" y="1706302"/>
                  <a:pt x="2158023" y="1712778"/>
                </a:cubicBezTo>
                <a:cubicBezTo>
                  <a:pt x="2163966" y="1719557"/>
                  <a:pt x="2180413" y="1708026"/>
                  <a:pt x="2196788" y="1685600"/>
                </a:cubicBezTo>
                <a:cubicBezTo>
                  <a:pt x="2214489" y="1661358"/>
                  <a:pt x="2248401" y="1638630"/>
                  <a:pt x="2286589" y="1625416"/>
                </a:cubicBezTo>
                <a:cubicBezTo>
                  <a:pt x="2344535" y="1605364"/>
                  <a:pt x="2351600" y="1605459"/>
                  <a:pt x="2413589" y="1627129"/>
                </a:cubicBezTo>
                <a:cubicBezTo>
                  <a:pt x="2449691" y="1639750"/>
                  <a:pt x="2524777" y="1676746"/>
                  <a:pt x="2580445" y="1709343"/>
                </a:cubicBezTo>
                <a:lnTo>
                  <a:pt x="2681660" y="1768610"/>
                </a:lnTo>
                <a:lnTo>
                  <a:pt x="2715649" y="1744408"/>
                </a:lnTo>
                <a:cubicBezTo>
                  <a:pt x="2796627" y="1686746"/>
                  <a:pt x="2826316" y="1683562"/>
                  <a:pt x="2933491" y="1721040"/>
                </a:cubicBezTo>
                <a:cubicBezTo>
                  <a:pt x="2987754" y="1740016"/>
                  <a:pt x="3046829" y="1765159"/>
                  <a:pt x="3064768" y="1776913"/>
                </a:cubicBezTo>
                <a:cubicBezTo>
                  <a:pt x="3082707" y="1788667"/>
                  <a:pt x="3100269" y="1795398"/>
                  <a:pt x="3103796" y="1791871"/>
                </a:cubicBezTo>
                <a:cubicBezTo>
                  <a:pt x="3114473" y="1781194"/>
                  <a:pt x="3092764" y="1751443"/>
                  <a:pt x="2998425" y="1647471"/>
                </a:cubicBezTo>
                <a:cubicBezTo>
                  <a:pt x="2948823" y="1592805"/>
                  <a:pt x="2901145" y="1531051"/>
                  <a:pt x="2892473" y="1510241"/>
                </a:cubicBezTo>
                <a:cubicBezTo>
                  <a:pt x="2883800" y="1489430"/>
                  <a:pt x="2862634" y="1453714"/>
                  <a:pt x="2845436" y="1430870"/>
                </a:cubicBezTo>
                <a:cubicBezTo>
                  <a:pt x="2828239" y="1408027"/>
                  <a:pt x="2806937" y="1359450"/>
                  <a:pt x="2798100" y="1322920"/>
                </a:cubicBezTo>
                <a:cubicBezTo>
                  <a:pt x="2784443" y="1266469"/>
                  <a:pt x="2767784" y="1242212"/>
                  <a:pt x="2687072" y="1161254"/>
                </a:cubicBezTo>
                <a:cubicBezTo>
                  <a:pt x="2587466" y="1061343"/>
                  <a:pt x="2410859" y="806795"/>
                  <a:pt x="2313414" y="622692"/>
                </a:cubicBezTo>
                <a:cubicBezTo>
                  <a:pt x="2216124" y="438881"/>
                  <a:pt x="2197484" y="309989"/>
                  <a:pt x="2264506" y="284507"/>
                </a:cubicBezTo>
                <a:cubicBezTo>
                  <a:pt x="2281322" y="278114"/>
                  <a:pt x="2295080" y="266360"/>
                  <a:pt x="2295080" y="258388"/>
                </a:cubicBezTo>
                <a:cubicBezTo>
                  <a:pt x="2295080" y="239206"/>
                  <a:pt x="2327527" y="240952"/>
                  <a:pt x="2393505" y="263683"/>
                </a:cubicBezTo>
                <a:cubicBezTo>
                  <a:pt x="2455258" y="284959"/>
                  <a:pt x="2467412" y="270891"/>
                  <a:pt x="2408396" y="246447"/>
                </a:cubicBezTo>
                <a:cubicBezTo>
                  <a:pt x="2386900" y="237543"/>
                  <a:pt x="2360525" y="216847"/>
                  <a:pt x="2349786" y="200456"/>
                </a:cubicBezTo>
                <a:cubicBezTo>
                  <a:pt x="2332428" y="173965"/>
                  <a:pt x="2332365" y="167440"/>
                  <a:pt x="2349212" y="141727"/>
                </a:cubicBezTo>
                <a:cubicBezTo>
                  <a:pt x="2374724" y="102791"/>
                  <a:pt x="2496713" y="44644"/>
                  <a:pt x="2582014" y="30761"/>
                </a:cubicBezTo>
                <a:cubicBezTo>
                  <a:pt x="2722215" y="7943"/>
                  <a:pt x="2977496" y="58416"/>
                  <a:pt x="3127920" y="138697"/>
                </a:cubicBezTo>
                <a:cubicBezTo>
                  <a:pt x="3327515" y="245219"/>
                  <a:pt x="3560083" y="453714"/>
                  <a:pt x="3671357" y="625882"/>
                </a:cubicBezTo>
                <a:cubicBezTo>
                  <a:pt x="3871099" y="934933"/>
                  <a:pt x="4016648" y="1398150"/>
                  <a:pt x="4026900" y="1757408"/>
                </a:cubicBezTo>
                <a:lnTo>
                  <a:pt x="4031046" y="1902713"/>
                </a:lnTo>
                <a:lnTo>
                  <a:pt x="3996928" y="1922508"/>
                </a:lnTo>
                <a:cubicBezTo>
                  <a:pt x="3951611" y="1948802"/>
                  <a:pt x="3883989" y="2064598"/>
                  <a:pt x="3891378" y="2103252"/>
                </a:cubicBezTo>
                <a:cubicBezTo>
                  <a:pt x="3894902" y="2121688"/>
                  <a:pt x="3884660" y="2151258"/>
                  <a:pt x="3864421" y="2181083"/>
                </a:cubicBezTo>
                <a:cubicBezTo>
                  <a:pt x="3846468" y="2207537"/>
                  <a:pt x="3831780" y="2233846"/>
                  <a:pt x="3831780" y="2239546"/>
                </a:cubicBezTo>
                <a:cubicBezTo>
                  <a:pt x="3831780" y="2245246"/>
                  <a:pt x="3846162" y="2271103"/>
                  <a:pt x="3863740" y="2297005"/>
                </a:cubicBezTo>
                <a:cubicBezTo>
                  <a:pt x="3893537" y="2340914"/>
                  <a:pt x="3895953" y="2367754"/>
                  <a:pt x="3870108" y="2367754"/>
                </a:cubicBezTo>
                <a:cubicBezTo>
                  <a:pt x="3856063" y="2367754"/>
                  <a:pt x="3780013" y="2420572"/>
                  <a:pt x="3757129" y="2446219"/>
                </a:cubicBezTo>
                <a:cubicBezTo>
                  <a:pt x="3741919" y="2463266"/>
                  <a:pt x="3746762" y="2472297"/>
                  <a:pt x="3794131" y="2515219"/>
                </a:cubicBezTo>
                <a:cubicBezTo>
                  <a:pt x="3877053" y="2590355"/>
                  <a:pt x="3956172" y="2715644"/>
                  <a:pt x="3977023" y="2804837"/>
                </a:cubicBezTo>
                <a:cubicBezTo>
                  <a:pt x="4021466" y="2994951"/>
                  <a:pt x="4031714" y="3194856"/>
                  <a:pt x="4004746" y="3345654"/>
                </a:cubicBezTo>
                <a:cubicBezTo>
                  <a:pt x="3972385" y="3526610"/>
                  <a:pt x="3963865" y="3548716"/>
                  <a:pt x="3924419" y="3554077"/>
                </a:cubicBezTo>
                <a:cubicBezTo>
                  <a:pt x="3904900" y="3556729"/>
                  <a:pt x="3887297" y="3557577"/>
                  <a:pt x="3885300" y="3555961"/>
                </a:cubicBezTo>
                <a:cubicBezTo>
                  <a:pt x="3883304" y="3554346"/>
                  <a:pt x="3884736" y="3487793"/>
                  <a:pt x="3888483" y="3408064"/>
                </a:cubicBezTo>
                <a:cubicBezTo>
                  <a:pt x="3901835" y="3123934"/>
                  <a:pt x="3855902" y="2871433"/>
                  <a:pt x="3765485" y="2731922"/>
                </a:cubicBezTo>
                <a:cubicBezTo>
                  <a:pt x="3721800" y="2664516"/>
                  <a:pt x="3631163" y="2583654"/>
                  <a:pt x="3599295" y="2583654"/>
                </a:cubicBezTo>
                <a:cubicBezTo>
                  <a:pt x="3537386" y="2583654"/>
                  <a:pt x="3466481" y="2657901"/>
                  <a:pt x="3484226" y="2704146"/>
                </a:cubicBezTo>
                <a:cubicBezTo>
                  <a:pt x="3488932" y="2716407"/>
                  <a:pt x="3480631" y="2736848"/>
                  <a:pt x="3463572" y="2755006"/>
                </a:cubicBezTo>
                <a:lnTo>
                  <a:pt x="3435052" y="2785365"/>
                </a:lnTo>
                <a:lnTo>
                  <a:pt x="3457006" y="2896006"/>
                </a:lnTo>
                <a:cubicBezTo>
                  <a:pt x="3477961" y="3001608"/>
                  <a:pt x="3477930" y="3008727"/>
                  <a:pt x="3456312" y="3052325"/>
                </a:cubicBezTo>
                <a:cubicBezTo>
                  <a:pt x="3425397" y="3114675"/>
                  <a:pt x="3424485" y="3126670"/>
                  <a:pt x="3447176" y="3172517"/>
                </a:cubicBezTo>
                <a:cubicBezTo>
                  <a:pt x="3466988" y="3212552"/>
                  <a:pt x="3477507" y="3242317"/>
                  <a:pt x="3507586" y="3343463"/>
                </a:cubicBezTo>
                <a:cubicBezTo>
                  <a:pt x="3521245" y="3389394"/>
                  <a:pt x="3521065" y="3399521"/>
                  <a:pt x="3506495" y="3405112"/>
                </a:cubicBezTo>
                <a:cubicBezTo>
                  <a:pt x="3496906" y="3408792"/>
                  <a:pt x="3489187" y="3421208"/>
                  <a:pt x="3489341" y="3432703"/>
                </a:cubicBezTo>
                <a:cubicBezTo>
                  <a:pt x="3489857" y="3471150"/>
                  <a:pt x="3406568" y="3559632"/>
                  <a:pt x="3345032" y="3586009"/>
                </a:cubicBezTo>
                <a:cubicBezTo>
                  <a:pt x="3286044" y="3611295"/>
                  <a:pt x="3285680" y="3611827"/>
                  <a:pt x="3285680" y="3672911"/>
                </a:cubicBezTo>
                <a:cubicBezTo>
                  <a:pt x="3285680" y="3746748"/>
                  <a:pt x="3285688" y="3746742"/>
                  <a:pt x="2998305" y="3904366"/>
                </a:cubicBezTo>
                <a:lnTo>
                  <a:pt x="2806181" y="4009743"/>
                </a:lnTo>
                <a:lnTo>
                  <a:pt x="2798822" y="4071881"/>
                </a:lnTo>
                <a:cubicBezTo>
                  <a:pt x="2794774" y="4106057"/>
                  <a:pt x="2778823" y="4156507"/>
                  <a:pt x="2763375" y="4183993"/>
                </a:cubicBezTo>
                <a:cubicBezTo>
                  <a:pt x="2732940" y="4238145"/>
                  <a:pt x="2735159" y="4282702"/>
                  <a:pt x="2773013" y="4377528"/>
                </a:cubicBezTo>
                <a:cubicBezTo>
                  <a:pt x="2790209" y="4420607"/>
                  <a:pt x="2790002" y="4428487"/>
                  <a:pt x="2770838" y="4460078"/>
                </a:cubicBezTo>
                <a:cubicBezTo>
                  <a:pt x="2750680" y="4493309"/>
                  <a:pt x="2751256" y="4500750"/>
                  <a:pt x="2782716" y="4613481"/>
                </a:cubicBezTo>
                <a:cubicBezTo>
                  <a:pt x="2821303" y="4751748"/>
                  <a:pt x="2822660" y="4775743"/>
                  <a:pt x="2795709" y="4843101"/>
                </a:cubicBezTo>
                <a:cubicBezTo>
                  <a:pt x="2776777" y="4890416"/>
                  <a:pt x="2777223" y="4898183"/>
                  <a:pt x="2803573" y="4979997"/>
                </a:cubicBezTo>
                <a:lnTo>
                  <a:pt x="2831508" y="5066732"/>
                </a:lnTo>
                <a:lnTo>
                  <a:pt x="2793529" y="5150493"/>
                </a:lnTo>
                <a:cubicBezTo>
                  <a:pt x="2772641" y="5196562"/>
                  <a:pt x="2756936" y="5239372"/>
                  <a:pt x="2758630" y="5245629"/>
                </a:cubicBezTo>
                <a:cubicBezTo>
                  <a:pt x="2760325" y="5251884"/>
                  <a:pt x="2771608" y="5289943"/>
                  <a:pt x="2783704" y="5330204"/>
                </a:cubicBezTo>
                <a:cubicBezTo>
                  <a:pt x="2804337" y="5398875"/>
                  <a:pt x="2804384" y="5406687"/>
                  <a:pt x="2784464" y="5456471"/>
                </a:cubicBezTo>
                <a:cubicBezTo>
                  <a:pt x="2772786" y="5485658"/>
                  <a:pt x="2751587" y="5525891"/>
                  <a:pt x="2737355" y="5545878"/>
                </a:cubicBezTo>
                <a:cubicBezTo>
                  <a:pt x="2719093" y="5571524"/>
                  <a:pt x="2715324" y="5586689"/>
                  <a:pt x="2724546" y="5597411"/>
                </a:cubicBezTo>
                <a:cubicBezTo>
                  <a:pt x="2742394" y="5618162"/>
                  <a:pt x="2777349" y="5721101"/>
                  <a:pt x="2777142" y="5752303"/>
                </a:cubicBezTo>
                <a:cubicBezTo>
                  <a:pt x="2777049" y="5766273"/>
                  <a:pt x="2762845" y="5803010"/>
                  <a:pt x="2745577" y="5833940"/>
                </a:cubicBezTo>
                <a:cubicBezTo>
                  <a:pt x="2712283" y="5893576"/>
                  <a:pt x="2706040" y="5929924"/>
                  <a:pt x="2726880" y="5942803"/>
                </a:cubicBezTo>
                <a:cubicBezTo>
                  <a:pt x="2733865" y="5947120"/>
                  <a:pt x="2739580" y="5989251"/>
                  <a:pt x="2739580" y="6036426"/>
                </a:cubicBezTo>
                <a:cubicBezTo>
                  <a:pt x="2739580" y="6140072"/>
                  <a:pt x="2761255" y="6166842"/>
                  <a:pt x="2863763" y="6189802"/>
                </a:cubicBezTo>
                <a:cubicBezTo>
                  <a:pt x="2900632" y="6198060"/>
                  <a:pt x="2952006" y="6214444"/>
                  <a:pt x="2977929" y="6226210"/>
                </a:cubicBezTo>
                <a:cubicBezTo>
                  <a:pt x="3039944" y="6254358"/>
                  <a:pt x="3260280" y="6466214"/>
                  <a:pt x="3260280" y="6497694"/>
                </a:cubicBezTo>
                <a:cubicBezTo>
                  <a:pt x="3260280" y="6511016"/>
                  <a:pt x="3269311" y="6539379"/>
                  <a:pt x="3280350" y="6560725"/>
                </a:cubicBezTo>
                <a:cubicBezTo>
                  <a:pt x="3293318" y="6585802"/>
                  <a:pt x="3298903" y="6622655"/>
                  <a:pt x="3296133" y="6664869"/>
                </a:cubicBezTo>
                <a:cubicBezTo>
                  <a:pt x="3288700" y="6778178"/>
                  <a:pt x="3265551" y="6827363"/>
                  <a:pt x="3176888" y="6918233"/>
                </a:cubicBezTo>
                <a:cubicBezTo>
                  <a:pt x="3109890" y="6986897"/>
                  <a:pt x="3086399" y="7003196"/>
                  <a:pt x="3053391" y="7003916"/>
                </a:cubicBezTo>
                <a:cubicBezTo>
                  <a:pt x="3030973" y="7004405"/>
                  <a:pt x="2996348" y="7016063"/>
                  <a:pt x="2976448" y="7029823"/>
                </a:cubicBezTo>
                <a:cubicBezTo>
                  <a:pt x="2945371" y="7051311"/>
                  <a:pt x="2919387" y="7054760"/>
                  <a:pt x="2792298" y="7054269"/>
                </a:cubicBezTo>
                <a:cubicBezTo>
                  <a:pt x="2710916" y="7053955"/>
                  <a:pt x="2618107" y="7059788"/>
                  <a:pt x="2586057" y="7067233"/>
                </a:cubicBezTo>
                <a:cubicBezTo>
                  <a:pt x="2539709" y="7077998"/>
                  <a:pt x="2510796" y="7076500"/>
                  <a:pt x="2444767" y="7059915"/>
                </a:cubicBezTo>
                <a:cubicBezTo>
                  <a:pt x="2383098" y="7044424"/>
                  <a:pt x="2350729" y="7042258"/>
                  <a:pt x="2318890" y="7051491"/>
                </a:cubicBezTo>
                <a:cubicBezTo>
                  <a:pt x="2268154" y="7066206"/>
                  <a:pt x="2133894" y="7073301"/>
                  <a:pt x="2007817" y="7067931"/>
                </a:cubicBezTo>
                <a:cubicBezTo>
                  <a:pt x="1951765" y="7065544"/>
                  <a:pt x="1905927" y="7070223"/>
                  <a:pt x="1887204" y="7080243"/>
                </a:cubicBezTo>
                <a:cubicBezTo>
                  <a:pt x="1852375" y="7098883"/>
                  <a:pt x="1660684" y="7091738"/>
                  <a:pt x="1577530" y="7068702"/>
                </a:cubicBezTo>
                <a:cubicBezTo>
                  <a:pt x="1548115" y="7060553"/>
                  <a:pt x="1486633" y="7057729"/>
                  <a:pt x="1431480" y="7061993"/>
                </a:cubicBezTo>
                <a:cubicBezTo>
                  <a:pt x="1309338" y="7071437"/>
                  <a:pt x="1228366" y="7046773"/>
                  <a:pt x="1137173" y="6972346"/>
                </a:cubicBezTo>
                <a:cubicBezTo>
                  <a:pt x="1081158" y="6926630"/>
                  <a:pt x="1063526" y="6901693"/>
                  <a:pt x="1034605" y="6827290"/>
                </a:cubicBezTo>
                <a:cubicBezTo>
                  <a:pt x="991812" y="6717198"/>
                  <a:pt x="991611" y="6704712"/>
                  <a:pt x="1031430" y="6629822"/>
                </a:cubicBezTo>
                <a:cubicBezTo>
                  <a:pt x="1048893" y="6596980"/>
                  <a:pt x="1063180" y="6560878"/>
                  <a:pt x="1063180" y="6549598"/>
                </a:cubicBezTo>
                <a:cubicBezTo>
                  <a:pt x="1063180" y="6522022"/>
                  <a:pt x="1193868" y="6377844"/>
                  <a:pt x="1272730" y="6318418"/>
                </a:cubicBezTo>
                <a:cubicBezTo>
                  <a:pt x="1359898" y="6252733"/>
                  <a:pt x="1411182" y="6227774"/>
                  <a:pt x="1507680" y="6204070"/>
                </a:cubicBezTo>
                <a:lnTo>
                  <a:pt x="1590230" y="6183793"/>
                </a:lnTo>
                <a:lnTo>
                  <a:pt x="1592902" y="6122350"/>
                </a:lnTo>
                <a:cubicBezTo>
                  <a:pt x="1594404" y="6087798"/>
                  <a:pt x="1606852" y="6041791"/>
                  <a:pt x="1621343" y="6017230"/>
                </a:cubicBezTo>
                <a:lnTo>
                  <a:pt x="1647113" y="5973553"/>
                </a:lnTo>
                <a:lnTo>
                  <a:pt x="1595191" y="5901028"/>
                </a:lnTo>
                <a:cubicBezTo>
                  <a:pt x="1547641" y="5834610"/>
                  <a:pt x="1543918" y="5823691"/>
                  <a:pt x="1550974" y="5771353"/>
                </a:cubicBezTo>
                <a:cubicBezTo>
                  <a:pt x="1556145" y="5732999"/>
                  <a:pt x="1569089" y="5704974"/>
                  <a:pt x="1590330" y="5686142"/>
                </a:cubicBezTo>
                <a:cubicBezTo>
                  <a:pt x="1630982" y="5650101"/>
                  <a:pt x="1630264" y="5640435"/>
                  <a:pt x="1581262" y="5564073"/>
                </a:cubicBezTo>
                <a:cubicBezTo>
                  <a:pt x="1536762" y="5494725"/>
                  <a:pt x="1532151" y="5447073"/>
                  <a:pt x="1559584" y="5340035"/>
                </a:cubicBezTo>
                <a:cubicBezTo>
                  <a:pt x="1572946" y="5287899"/>
                  <a:pt x="1571648" y="5275958"/>
                  <a:pt x="1547464" y="5228555"/>
                </a:cubicBezTo>
                <a:cubicBezTo>
                  <a:pt x="1511074" y="5157223"/>
                  <a:pt x="1502421" y="5065118"/>
                  <a:pt x="1527228" y="5013143"/>
                </a:cubicBezTo>
                <a:cubicBezTo>
                  <a:pt x="1544644" y="4976652"/>
                  <a:pt x="1544637" y="4967701"/>
                  <a:pt x="1527157" y="4925867"/>
                </a:cubicBezTo>
                <a:cubicBezTo>
                  <a:pt x="1516445" y="4900228"/>
                  <a:pt x="1505009" y="4841373"/>
                  <a:pt x="1501745" y="4795077"/>
                </a:cubicBezTo>
                <a:cubicBezTo>
                  <a:pt x="1496810" y="4725098"/>
                  <a:pt x="1500771" y="4700711"/>
                  <a:pt x="1525230" y="4650468"/>
                </a:cubicBezTo>
                <a:cubicBezTo>
                  <a:pt x="1552607" y="4594232"/>
                  <a:pt x="1553790" y="4582762"/>
                  <a:pt x="1542260" y="4485368"/>
                </a:cubicBezTo>
                <a:cubicBezTo>
                  <a:pt x="1530132" y="4382926"/>
                  <a:pt x="1528468" y="4379219"/>
                  <a:pt x="1463910" y="4310853"/>
                </a:cubicBezTo>
                <a:cubicBezTo>
                  <a:pt x="1427633" y="4272436"/>
                  <a:pt x="1345248" y="4159846"/>
                  <a:pt x="1280832" y="4060655"/>
                </a:cubicBezTo>
                <a:cubicBezTo>
                  <a:pt x="1175750" y="3898842"/>
                  <a:pt x="1156546" y="3876206"/>
                  <a:pt x="1093980" y="3840409"/>
                </a:cubicBezTo>
                <a:cubicBezTo>
                  <a:pt x="980150" y="3775283"/>
                  <a:pt x="948880" y="3743502"/>
                  <a:pt x="948880" y="3692939"/>
                </a:cubicBezTo>
                <a:cubicBezTo>
                  <a:pt x="948880" y="3640966"/>
                  <a:pt x="968161" y="3599653"/>
                  <a:pt x="992418" y="3599653"/>
                </a:cubicBezTo>
                <a:cubicBezTo>
                  <a:pt x="1001903" y="3599653"/>
                  <a:pt x="1012846" y="3591357"/>
                  <a:pt x="1016737" y="3581218"/>
                </a:cubicBezTo>
                <a:cubicBezTo>
                  <a:pt x="1021381" y="3569115"/>
                  <a:pt x="989639" y="3534512"/>
                  <a:pt x="924321" y="3480473"/>
                </a:cubicBezTo>
                <a:cubicBezTo>
                  <a:pt x="834918" y="3406509"/>
                  <a:pt x="818422" y="3385523"/>
                  <a:pt x="761608" y="3273484"/>
                </a:cubicBezTo>
                <a:cubicBezTo>
                  <a:pt x="726835" y="3204910"/>
                  <a:pt x="697109" y="3129014"/>
                  <a:pt x="695550" y="3104827"/>
                </a:cubicBezTo>
                <a:lnTo>
                  <a:pt x="692715" y="3060849"/>
                </a:lnTo>
                <a:lnTo>
                  <a:pt x="670692" y="3090047"/>
                </a:lnTo>
                <a:cubicBezTo>
                  <a:pt x="596394" y="3188547"/>
                  <a:pt x="342858" y="3571430"/>
                  <a:pt x="246292" y="3730968"/>
                </a:cubicBezTo>
                <a:cubicBezTo>
                  <a:pt x="142867" y="3901836"/>
                  <a:pt x="108728" y="3944835"/>
                  <a:pt x="90758" y="3926865"/>
                </a:cubicBezTo>
                <a:cubicBezTo>
                  <a:pt x="82943" y="3919049"/>
                  <a:pt x="152753" y="3765010"/>
                  <a:pt x="201343" y="3682855"/>
                </a:cubicBezTo>
                <a:cubicBezTo>
                  <a:pt x="243678" y="3611276"/>
                  <a:pt x="279651" y="3541548"/>
                  <a:pt x="293406" y="3504404"/>
                </a:cubicBezTo>
                <a:cubicBezTo>
                  <a:pt x="298579" y="3490433"/>
                  <a:pt x="371025" y="3372788"/>
                  <a:pt x="454396" y="3242970"/>
                </a:cubicBezTo>
                <a:cubicBezTo>
                  <a:pt x="537767" y="3113149"/>
                  <a:pt x="605980" y="2999753"/>
                  <a:pt x="605980" y="2990977"/>
                </a:cubicBezTo>
                <a:cubicBezTo>
                  <a:pt x="605980" y="2982201"/>
                  <a:pt x="564546" y="2934638"/>
                  <a:pt x="513905" y="2885281"/>
                </a:cubicBezTo>
                <a:cubicBezTo>
                  <a:pt x="437473" y="2810787"/>
                  <a:pt x="408940" y="2791683"/>
                  <a:pt x="345959" y="2772831"/>
                </a:cubicBezTo>
                <a:cubicBezTo>
                  <a:pt x="256546" y="2746067"/>
                  <a:pt x="237001" y="2724677"/>
                  <a:pt x="246798" y="2664305"/>
                </a:cubicBezTo>
                <a:cubicBezTo>
                  <a:pt x="252070" y="2631822"/>
                  <a:pt x="247217" y="2611016"/>
                  <a:pt x="228452" y="2585633"/>
                </a:cubicBezTo>
                <a:cubicBezTo>
                  <a:pt x="214419" y="2566654"/>
                  <a:pt x="191083" y="2527887"/>
                  <a:pt x="176594" y="2499485"/>
                </a:cubicBezTo>
                <a:cubicBezTo>
                  <a:pt x="162104" y="2471083"/>
                  <a:pt x="117436" y="2417856"/>
                  <a:pt x="77330" y="2381202"/>
                </a:cubicBezTo>
                <a:lnTo>
                  <a:pt x="4412" y="2314558"/>
                </a:lnTo>
                <a:lnTo>
                  <a:pt x="817" y="2134781"/>
                </a:lnTo>
                <a:cubicBezTo>
                  <a:pt x="-2087" y="1989515"/>
                  <a:pt x="2180" y="1933747"/>
                  <a:pt x="23048" y="1844269"/>
                </a:cubicBezTo>
                <a:cubicBezTo>
                  <a:pt x="37251" y="1783365"/>
                  <a:pt x="67787" y="1643348"/>
                  <a:pt x="90906" y="1533119"/>
                </a:cubicBezTo>
                <a:cubicBezTo>
                  <a:pt x="139478" y="1301529"/>
                  <a:pt x="195506" y="1140611"/>
                  <a:pt x="302185" y="926304"/>
                </a:cubicBezTo>
                <a:cubicBezTo>
                  <a:pt x="457762" y="613768"/>
                  <a:pt x="707297" y="326197"/>
                  <a:pt x="941103" y="189998"/>
                </a:cubicBezTo>
                <a:cubicBezTo>
                  <a:pt x="1010168" y="149766"/>
                  <a:pt x="1097387" y="102788"/>
                  <a:pt x="1134924" y="85603"/>
                </a:cubicBezTo>
                <a:cubicBezTo>
                  <a:pt x="1172460" y="68419"/>
                  <a:pt x="1230253" y="40726"/>
                  <a:pt x="1263351" y="24064"/>
                </a:cubicBezTo>
                <a:cubicBezTo>
                  <a:pt x="1293445" y="8915"/>
                  <a:pt x="1316942" y="1019"/>
                  <a:pt x="1341286" y="93"/>
                </a:cubicBezTo>
                <a:close/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03" name="PA-组合 902">
            <a:extLst>
              <a:ext uri="{FF2B5EF4-FFF2-40B4-BE49-F238E27FC236}">
                <a16:creationId xmlns:a16="http://schemas.microsoft.com/office/drawing/2014/main" id="{3A315674-C9BB-404F-A848-FC6C97C3520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2801" y="-4321628"/>
            <a:ext cx="14129656" cy="14129656"/>
            <a:chOff x="827315" y="-4321628"/>
            <a:chExt cx="14129656" cy="14129656"/>
          </a:xfrm>
        </p:grpSpPr>
        <p:pic>
          <p:nvPicPr>
            <p:cNvPr id="901" name="PA-图片 884">
              <a:extLst>
                <a:ext uri="{FF2B5EF4-FFF2-40B4-BE49-F238E27FC236}">
                  <a16:creationId xmlns:a16="http://schemas.microsoft.com/office/drawing/2014/main" id="{A11C5741-79B4-48DC-A6CD-B6F63317F45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3763147" y="-1081670"/>
              <a:ext cx="4665706" cy="8157556"/>
            </a:xfrm>
            <a:prstGeom prst="rect">
              <a:avLst/>
            </a:prstGeom>
          </p:spPr>
        </p:pic>
        <p:sp>
          <p:nvSpPr>
            <p:cNvPr id="902" name="PA-椭圆 901">
              <a:extLst>
                <a:ext uri="{FF2B5EF4-FFF2-40B4-BE49-F238E27FC236}">
                  <a16:creationId xmlns:a16="http://schemas.microsoft.com/office/drawing/2014/main" id="{CC712713-B104-41E0-AC9B-7D290D8F912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27315" y="-4321628"/>
              <a:ext cx="14129656" cy="1412965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83" name="PA-组合 882">
            <a:extLst>
              <a:ext uri="{FF2B5EF4-FFF2-40B4-BE49-F238E27FC236}">
                <a16:creationId xmlns:a16="http://schemas.microsoft.com/office/drawing/2014/main" id="{0FC393A7-BA37-474B-B076-E872EFF393C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15200" y="1018871"/>
            <a:ext cx="13288929" cy="13288929"/>
            <a:chOff x="484328" y="-266007"/>
            <a:chExt cx="14248014" cy="14248014"/>
          </a:xfrm>
        </p:grpSpPr>
        <p:pic>
          <p:nvPicPr>
            <p:cNvPr id="4" name="PA-图片 3">
              <a:extLst>
                <a:ext uri="{FF2B5EF4-FFF2-40B4-BE49-F238E27FC236}">
                  <a16:creationId xmlns:a16="http://schemas.microsoft.com/office/drawing/2014/main" id="{60D7F008-4616-425D-863B-66E11331C0C7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4180" y="6885345"/>
              <a:ext cx="2283959" cy="6604354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  <p:sp>
          <p:nvSpPr>
            <p:cNvPr id="882" name="PA-椭圆 881">
              <a:extLst>
                <a:ext uri="{FF2B5EF4-FFF2-40B4-BE49-F238E27FC236}">
                  <a16:creationId xmlns:a16="http://schemas.microsoft.com/office/drawing/2014/main" id="{0E055C9B-E2D3-4C7D-9388-1E330BEDFCD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84328" y="-266007"/>
              <a:ext cx="14248014" cy="14248014"/>
            </a:xfrm>
            <a:prstGeom prst="ellipse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04" name="PA-任意多边形 903">
            <a:extLst>
              <a:ext uri="{FF2B5EF4-FFF2-40B4-BE49-F238E27FC236}">
                <a16:creationId xmlns:a16="http://schemas.microsoft.com/office/drawing/2014/main" id="{AAE73BF7-D1E1-48C8-A7B6-67E36ED4D9B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400000">
            <a:off x="5898774" y="642057"/>
            <a:ext cx="660486" cy="1069075"/>
          </a:xfrm>
          <a:custGeom>
            <a:avLst/>
            <a:gdLst>
              <a:gd name="connsiteX0" fmla="*/ 687 w 1338049"/>
              <a:gd name="connsiteY0" fmla="*/ 1119502 h 1123803"/>
              <a:gd name="connsiteX1" fmla="*/ 126501 w 1338049"/>
              <a:gd name="connsiteY1" fmla="*/ 841888 h 1123803"/>
              <a:gd name="connsiteX2" fmla="*/ 231242 w 1338049"/>
              <a:gd name="connsiteY2" fmla="*/ 638862 h 1123803"/>
              <a:gd name="connsiteX3" fmla="*/ 414403 w 1338049"/>
              <a:gd name="connsiteY3" fmla="*/ 341424 h 1123803"/>
              <a:gd name="connsiteX4" fmla="*/ 586862 w 1338049"/>
              <a:gd name="connsiteY4" fmla="*/ 54728 h 1123803"/>
              <a:gd name="connsiteX5" fmla="*/ 556090 w 1338049"/>
              <a:gd name="connsiteY5" fmla="*/ 11916 h 1123803"/>
              <a:gd name="connsiteX6" fmla="*/ 545176 w 1338049"/>
              <a:gd name="connsiteY6" fmla="*/ 0 h 1123803"/>
              <a:gd name="connsiteX7" fmla="*/ 655878 w 1338049"/>
              <a:gd name="connsiteY7" fmla="*/ 32853 h 1123803"/>
              <a:gd name="connsiteX8" fmla="*/ 1258220 w 1338049"/>
              <a:gd name="connsiteY8" fmla="*/ 76396 h 1123803"/>
              <a:gd name="connsiteX9" fmla="*/ 1338049 w 1338049"/>
              <a:gd name="connsiteY9" fmla="*/ 98168 h 1123803"/>
              <a:gd name="connsiteX10" fmla="*/ 983125 w 1338049"/>
              <a:gd name="connsiteY10" fmla="*/ 885807 h 1123803"/>
              <a:gd name="connsiteX11" fmla="*/ 976985 w 1338049"/>
              <a:gd name="connsiteY11" fmla="*/ 853361 h 1123803"/>
              <a:gd name="connsiteX12" fmla="*/ 1026519 w 1338049"/>
              <a:gd name="connsiteY12" fmla="*/ 747228 h 1123803"/>
              <a:gd name="connsiteX13" fmla="*/ 1054187 w 1338049"/>
              <a:gd name="connsiteY13" fmla="*/ 726254 h 1123803"/>
              <a:gd name="connsiteX14" fmla="*/ 660486 w 1338049"/>
              <a:gd name="connsiteY14" fmla="*/ 167442 h 1123803"/>
              <a:gd name="connsiteX15" fmla="*/ 177640 w 1338049"/>
              <a:gd name="connsiteY15" fmla="*/ 896627 h 1123803"/>
              <a:gd name="connsiteX16" fmla="*/ 687 w 1338049"/>
              <a:gd name="connsiteY16" fmla="*/ 1119502 h 1123803"/>
              <a:gd name="connsiteX0" fmla="*/ 1258220 w 1349660"/>
              <a:gd name="connsiteY0" fmla="*/ 76396 h 1123803"/>
              <a:gd name="connsiteX1" fmla="*/ 1338049 w 1349660"/>
              <a:gd name="connsiteY1" fmla="*/ 98168 h 1123803"/>
              <a:gd name="connsiteX2" fmla="*/ 983125 w 1349660"/>
              <a:gd name="connsiteY2" fmla="*/ 885807 h 1123803"/>
              <a:gd name="connsiteX3" fmla="*/ 976985 w 1349660"/>
              <a:gd name="connsiteY3" fmla="*/ 853361 h 1123803"/>
              <a:gd name="connsiteX4" fmla="*/ 1026519 w 1349660"/>
              <a:gd name="connsiteY4" fmla="*/ 747228 h 1123803"/>
              <a:gd name="connsiteX5" fmla="*/ 1054187 w 1349660"/>
              <a:gd name="connsiteY5" fmla="*/ 726254 h 1123803"/>
              <a:gd name="connsiteX6" fmla="*/ 660486 w 1349660"/>
              <a:gd name="connsiteY6" fmla="*/ 167442 h 1123803"/>
              <a:gd name="connsiteX7" fmla="*/ 177640 w 1349660"/>
              <a:gd name="connsiteY7" fmla="*/ 896627 h 1123803"/>
              <a:gd name="connsiteX8" fmla="*/ 687 w 1349660"/>
              <a:gd name="connsiteY8" fmla="*/ 1119502 h 1123803"/>
              <a:gd name="connsiteX9" fmla="*/ 126501 w 1349660"/>
              <a:gd name="connsiteY9" fmla="*/ 841888 h 1123803"/>
              <a:gd name="connsiteX10" fmla="*/ 231242 w 1349660"/>
              <a:gd name="connsiteY10" fmla="*/ 638862 h 1123803"/>
              <a:gd name="connsiteX11" fmla="*/ 414403 w 1349660"/>
              <a:gd name="connsiteY11" fmla="*/ 341424 h 1123803"/>
              <a:gd name="connsiteX12" fmla="*/ 586862 w 1349660"/>
              <a:gd name="connsiteY12" fmla="*/ 54728 h 1123803"/>
              <a:gd name="connsiteX13" fmla="*/ 556090 w 1349660"/>
              <a:gd name="connsiteY13" fmla="*/ 11916 h 1123803"/>
              <a:gd name="connsiteX14" fmla="*/ 545176 w 1349660"/>
              <a:gd name="connsiteY14" fmla="*/ 0 h 1123803"/>
              <a:gd name="connsiteX15" fmla="*/ 655878 w 1349660"/>
              <a:gd name="connsiteY15" fmla="*/ 32853 h 1123803"/>
              <a:gd name="connsiteX16" fmla="*/ 1349660 w 1349660"/>
              <a:gd name="connsiteY16" fmla="*/ 167836 h 1123803"/>
              <a:gd name="connsiteX0" fmla="*/ 1338049 w 1349660"/>
              <a:gd name="connsiteY0" fmla="*/ 98168 h 1123803"/>
              <a:gd name="connsiteX1" fmla="*/ 983125 w 1349660"/>
              <a:gd name="connsiteY1" fmla="*/ 885807 h 1123803"/>
              <a:gd name="connsiteX2" fmla="*/ 976985 w 1349660"/>
              <a:gd name="connsiteY2" fmla="*/ 853361 h 1123803"/>
              <a:gd name="connsiteX3" fmla="*/ 1026519 w 1349660"/>
              <a:gd name="connsiteY3" fmla="*/ 747228 h 1123803"/>
              <a:gd name="connsiteX4" fmla="*/ 1054187 w 1349660"/>
              <a:gd name="connsiteY4" fmla="*/ 726254 h 1123803"/>
              <a:gd name="connsiteX5" fmla="*/ 660486 w 1349660"/>
              <a:gd name="connsiteY5" fmla="*/ 167442 h 1123803"/>
              <a:gd name="connsiteX6" fmla="*/ 177640 w 1349660"/>
              <a:gd name="connsiteY6" fmla="*/ 896627 h 1123803"/>
              <a:gd name="connsiteX7" fmla="*/ 687 w 1349660"/>
              <a:gd name="connsiteY7" fmla="*/ 1119502 h 1123803"/>
              <a:gd name="connsiteX8" fmla="*/ 126501 w 1349660"/>
              <a:gd name="connsiteY8" fmla="*/ 841888 h 1123803"/>
              <a:gd name="connsiteX9" fmla="*/ 231242 w 1349660"/>
              <a:gd name="connsiteY9" fmla="*/ 638862 h 1123803"/>
              <a:gd name="connsiteX10" fmla="*/ 414403 w 1349660"/>
              <a:gd name="connsiteY10" fmla="*/ 341424 h 1123803"/>
              <a:gd name="connsiteX11" fmla="*/ 586862 w 1349660"/>
              <a:gd name="connsiteY11" fmla="*/ 54728 h 1123803"/>
              <a:gd name="connsiteX12" fmla="*/ 556090 w 1349660"/>
              <a:gd name="connsiteY12" fmla="*/ 11916 h 1123803"/>
              <a:gd name="connsiteX13" fmla="*/ 545176 w 1349660"/>
              <a:gd name="connsiteY13" fmla="*/ 0 h 1123803"/>
              <a:gd name="connsiteX14" fmla="*/ 655878 w 1349660"/>
              <a:gd name="connsiteY14" fmla="*/ 32853 h 1123803"/>
              <a:gd name="connsiteX15" fmla="*/ 1349660 w 1349660"/>
              <a:gd name="connsiteY15" fmla="*/ 167836 h 1123803"/>
              <a:gd name="connsiteX0" fmla="*/ 983125 w 1349660"/>
              <a:gd name="connsiteY0" fmla="*/ 885807 h 1123803"/>
              <a:gd name="connsiteX1" fmla="*/ 976985 w 1349660"/>
              <a:gd name="connsiteY1" fmla="*/ 853361 h 1123803"/>
              <a:gd name="connsiteX2" fmla="*/ 1026519 w 1349660"/>
              <a:gd name="connsiteY2" fmla="*/ 747228 h 1123803"/>
              <a:gd name="connsiteX3" fmla="*/ 1054187 w 1349660"/>
              <a:gd name="connsiteY3" fmla="*/ 726254 h 1123803"/>
              <a:gd name="connsiteX4" fmla="*/ 660486 w 1349660"/>
              <a:gd name="connsiteY4" fmla="*/ 167442 h 1123803"/>
              <a:gd name="connsiteX5" fmla="*/ 177640 w 1349660"/>
              <a:gd name="connsiteY5" fmla="*/ 896627 h 1123803"/>
              <a:gd name="connsiteX6" fmla="*/ 687 w 1349660"/>
              <a:gd name="connsiteY6" fmla="*/ 1119502 h 1123803"/>
              <a:gd name="connsiteX7" fmla="*/ 126501 w 1349660"/>
              <a:gd name="connsiteY7" fmla="*/ 841888 h 1123803"/>
              <a:gd name="connsiteX8" fmla="*/ 231242 w 1349660"/>
              <a:gd name="connsiteY8" fmla="*/ 638862 h 1123803"/>
              <a:gd name="connsiteX9" fmla="*/ 414403 w 1349660"/>
              <a:gd name="connsiteY9" fmla="*/ 341424 h 1123803"/>
              <a:gd name="connsiteX10" fmla="*/ 586862 w 1349660"/>
              <a:gd name="connsiteY10" fmla="*/ 54728 h 1123803"/>
              <a:gd name="connsiteX11" fmla="*/ 556090 w 1349660"/>
              <a:gd name="connsiteY11" fmla="*/ 11916 h 1123803"/>
              <a:gd name="connsiteX12" fmla="*/ 545176 w 1349660"/>
              <a:gd name="connsiteY12" fmla="*/ 0 h 1123803"/>
              <a:gd name="connsiteX13" fmla="*/ 655878 w 1349660"/>
              <a:gd name="connsiteY13" fmla="*/ 32853 h 1123803"/>
              <a:gd name="connsiteX14" fmla="*/ 1349660 w 1349660"/>
              <a:gd name="connsiteY14" fmla="*/ 167836 h 1123803"/>
              <a:gd name="connsiteX0" fmla="*/ 983125 w 1054187"/>
              <a:gd name="connsiteY0" fmla="*/ 885807 h 1123803"/>
              <a:gd name="connsiteX1" fmla="*/ 976985 w 1054187"/>
              <a:gd name="connsiteY1" fmla="*/ 853361 h 1123803"/>
              <a:gd name="connsiteX2" fmla="*/ 1026519 w 1054187"/>
              <a:gd name="connsiteY2" fmla="*/ 747228 h 1123803"/>
              <a:gd name="connsiteX3" fmla="*/ 1054187 w 1054187"/>
              <a:gd name="connsiteY3" fmla="*/ 726254 h 1123803"/>
              <a:gd name="connsiteX4" fmla="*/ 660486 w 1054187"/>
              <a:gd name="connsiteY4" fmla="*/ 167442 h 1123803"/>
              <a:gd name="connsiteX5" fmla="*/ 177640 w 1054187"/>
              <a:gd name="connsiteY5" fmla="*/ 896627 h 1123803"/>
              <a:gd name="connsiteX6" fmla="*/ 687 w 1054187"/>
              <a:gd name="connsiteY6" fmla="*/ 1119502 h 1123803"/>
              <a:gd name="connsiteX7" fmla="*/ 126501 w 1054187"/>
              <a:gd name="connsiteY7" fmla="*/ 841888 h 1123803"/>
              <a:gd name="connsiteX8" fmla="*/ 231242 w 1054187"/>
              <a:gd name="connsiteY8" fmla="*/ 638862 h 1123803"/>
              <a:gd name="connsiteX9" fmla="*/ 414403 w 1054187"/>
              <a:gd name="connsiteY9" fmla="*/ 341424 h 1123803"/>
              <a:gd name="connsiteX10" fmla="*/ 586862 w 1054187"/>
              <a:gd name="connsiteY10" fmla="*/ 54728 h 1123803"/>
              <a:gd name="connsiteX11" fmla="*/ 556090 w 1054187"/>
              <a:gd name="connsiteY11" fmla="*/ 11916 h 1123803"/>
              <a:gd name="connsiteX12" fmla="*/ 545176 w 1054187"/>
              <a:gd name="connsiteY12" fmla="*/ 0 h 1123803"/>
              <a:gd name="connsiteX13" fmla="*/ 655878 w 1054187"/>
              <a:gd name="connsiteY13" fmla="*/ 32853 h 1123803"/>
              <a:gd name="connsiteX0" fmla="*/ 983125 w 1041631"/>
              <a:gd name="connsiteY0" fmla="*/ 885807 h 1123803"/>
              <a:gd name="connsiteX1" fmla="*/ 976985 w 1041631"/>
              <a:gd name="connsiteY1" fmla="*/ 853361 h 1123803"/>
              <a:gd name="connsiteX2" fmla="*/ 1026519 w 1041631"/>
              <a:gd name="connsiteY2" fmla="*/ 747228 h 1123803"/>
              <a:gd name="connsiteX3" fmla="*/ 660486 w 1041631"/>
              <a:gd name="connsiteY3" fmla="*/ 167442 h 1123803"/>
              <a:gd name="connsiteX4" fmla="*/ 177640 w 1041631"/>
              <a:gd name="connsiteY4" fmla="*/ 896627 h 1123803"/>
              <a:gd name="connsiteX5" fmla="*/ 687 w 1041631"/>
              <a:gd name="connsiteY5" fmla="*/ 1119502 h 1123803"/>
              <a:gd name="connsiteX6" fmla="*/ 126501 w 1041631"/>
              <a:gd name="connsiteY6" fmla="*/ 841888 h 1123803"/>
              <a:gd name="connsiteX7" fmla="*/ 231242 w 1041631"/>
              <a:gd name="connsiteY7" fmla="*/ 638862 h 1123803"/>
              <a:gd name="connsiteX8" fmla="*/ 414403 w 1041631"/>
              <a:gd name="connsiteY8" fmla="*/ 341424 h 1123803"/>
              <a:gd name="connsiteX9" fmla="*/ 586862 w 1041631"/>
              <a:gd name="connsiteY9" fmla="*/ 54728 h 1123803"/>
              <a:gd name="connsiteX10" fmla="*/ 556090 w 1041631"/>
              <a:gd name="connsiteY10" fmla="*/ 11916 h 1123803"/>
              <a:gd name="connsiteX11" fmla="*/ 545176 w 1041631"/>
              <a:gd name="connsiteY11" fmla="*/ 0 h 1123803"/>
              <a:gd name="connsiteX12" fmla="*/ 655878 w 1041631"/>
              <a:gd name="connsiteY12" fmla="*/ 32853 h 1123803"/>
              <a:gd name="connsiteX0" fmla="*/ 983125 w 1026519"/>
              <a:gd name="connsiteY0" fmla="*/ 885807 h 1123803"/>
              <a:gd name="connsiteX1" fmla="*/ 1026519 w 1026519"/>
              <a:gd name="connsiteY1" fmla="*/ 747228 h 1123803"/>
              <a:gd name="connsiteX2" fmla="*/ 660486 w 1026519"/>
              <a:gd name="connsiteY2" fmla="*/ 167442 h 1123803"/>
              <a:gd name="connsiteX3" fmla="*/ 177640 w 1026519"/>
              <a:gd name="connsiteY3" fmla="*/ 896627 h 1123803"/>
              <a:gd name="connsiteX4" fmla="*/ 687 w 1026519"/>
              <a:gd name="connsiteY4" fmla="*/ 1119502 h 1123803"/>
              <a:gd name="connsiteX5" fmla="*/ 126501 w 1026519"/>
              <a:gd name="connsiteY5" fmla="*/ 841888 h 1123803"/>
              <a:gd name="connsiteX6" fmla="*/ 231242 w 1026519"/>
              <a:gd name="connsiteY6" fmla="*/ 638862 h 1123803"/>
              <a:gd name="connsiteX7" fmla="*/ 414403 w 1026519"/>
              <a:gd name="connsiteY7" fmla="*/ 341424 h 1123803"/>
              <a:gd name="connsiteX8" fmla="*/ 586862 w 1026519"/>
              <a:gd name="connsiteY8" fmla="*/ 54728 h 1123803"/>
              <a:gd name="connsiteX9" fmla="*/ 556090 w 1026519"/>
              <a:gd name="connsiteY9" fmla="*/ 11916 h 1123803"/>
              <a:gd name="connsiteX10" fmla="*/ 545176 w 1026519"/>
              <a:gd name="connsiteY10" fmla="*/ 0 h 1123803"/>
              <a:gd name="connsiteX11" fmla="*/ 655878 w 1026519"/>
              <a:gd name="connsiteY11" fmla="*/ 32853 h 1123803"/>
              <a:gd name="connsiteX0" fmla="*/ 1026519 w 1026519"/>
              <a:gd name="connsiteY0" fmla="*/ 747228 h 1123803"/>
              <a:gd name="connsiteX1" fmla="*/ 660486 w 1026519"/>
              <a:gd name="connsiteY1" fmla="*/ 167442 h 1123803"/>
              <a:gd name="connsiteX2" fmla="*/ 177640 w 1026519"/>
              <a:gd name="connsiteY2" fmla="*/ 896627 h 1123803"/>
              <a:gd name="connsiteX3" fmla="*/ 687 w 1026519"/>
              <a:gd name="connsiteY3" fmla="*/ 1119502 h 1123803"/>
              <a:gd name="connsiteX4" fmla="*/ 126501 w 1026519"/>
              <a:gd name="connsiteY4" fmla="*/ 841888 h 1123803"/>
              <a:gd name="connsiteX5" fmla="*/ 231242 w 1026519"/>
              <a:gd name="connsiteY5" fmla="*/ 638862 h 1123803"/>
              <a:gd name="connsiteX6" fmla="*/ 414403 w 1026519"/>
              <a:gd name="connsiteY6" fmla="*/ 341424 h 1123803"/>
              <a:gd name="connsiteX7" fmla="*/ 586862 w 1026519"/>
              <a:gd name="connsiteY7" fmla="*/ 54728 h 1123803"/>
              <a:gd name="connsiteX8" fmla="*/ 556090 w 1026519"/>
              <a:gd name="connsiteY8" fmla="*/ 11916 h 1123803"/>
              <a:gd name="connsiteX9" fmla="*/ 545176 w 1026519"/>
              <a:gd name="connsiteY9" fmla="*/ 0 h 1123803"/>
              <a:gd name="connsiteX10" fmla="*/ 655878 w 1026519"/>
              <a:gd name="connsiteY10" fmla="*/ 32853 h 1123803"/>
              <a:gd name="connsiteX0" fmla="*/ 660486 w 660486"/>
              <a:gd name="connsiteY0" fmla="*/ 167442 h 1123803"/>
              <a:gd name="connsiteX1" fmla="*/ 177640 w 660486"/>
              <a:gd name="connsiteY1" fmla="*/ 896627 h 1123803"/>
              <a:gd name="connsiteX2" fmla="*/ 687 w 660486"/>
              <a:gd name="connsiteY2" fmla="*/ 1119502 h 1123803"/>
              <a:gd name="connsiteX3" fmla="*/ 126501 w 660486"/>
              <a:gd name="connsiteY3" fmla="*/ 841888 h 1123803"/>
              <a:gd name="connsiteX4" fmla="*/ 231242 w 660486"/>
              <a:gd name="connsiteY4" fmla="*/ 638862 h 1123803"/>
              <a:gd name="connsiteX5" fmla="*/ 414403 w 660486"/>
              <a:gd name="connsiteY5" fmla="*/ 341424 h 1123803"/>
              <a:gd name="connsiteX6" fmla="*/ 586862 w 660486"/>
              <a:gd name="connsiteY6" fmla="*/ 54728 h 1123803"/>
              <a:gd name="connsiteX7" fmla="*/ 556090 w 660486"/>
              <a:gd name="connsiteY7" fmla="*/ 11916 h 1123803"/>
              <a:gd name="connsiteX8" fmla="*/ 545176 w 660486"/>
              <a:gd name="connsiteY8" fmla="*/ 0 h 1123803"/>
              <a:gd name="connsiteX9" fmla="*/ 655878 w 660486"/>
              <a:gd name="connsiteY9" fmla="*/ 32853 h 1123803"/>
              <a:gd name="connsiteX0" fmla="*/ 660486 w 660486"/>
              <a:gd name="connsiteY0" fmla="*/ 167442 h 1123803"/>
              <a:gd name="connsiteX1" fmla="*/ 177640 w 660486"/>
              <a:gd name="connsiteY1" fmla="*/ 896627 h 1123803"/>
              <a:gd name="connsiteX2" fmla="*/ 687 w 660486"/>
              <a:gd name="connsiteY2" fmla="*/ 1119502 h 1123803"/>
              <a:gd name="connsiteX3" fmla="*/ 126501 w 660486"/>
              <a:gd name="connsiteY3" fmla="*/ 841888 h 1123803"/>
              <a:gd name="connsiteX4" fmla="*/ 231242 w 660486"/>
              <a:gd name="connsiteY4" fmla="*/ 638862 h 1123803"/>
              <a:gd name="connsiteX5" fmla="*/ 414403 w 660486"/>
              <a:gd name="connsiteY5" fmla="*/ 341424 h 1123803"/>
              <a:gd name="connsiteX6" fmla="*/ 586862 w 660486"/>
              <a:gd name="connsiteY6" fmla="*/ 54728 h 1123803"/>
              <a:gd name="connsiteX7" fmla="*/ 556090 w 660486"/>
              <a:gd name="connsiteY7" fmla="*/ 11916 h 1123803"/>
              <a:gd name="connsiteX8" fmla="*/ 545176 w 660486"/>
              <a:gd name="connsiteY8" fmla="*/ 0 h 1123803"/>
              <a:gd name="connsiteX0" fmla="*/ 660486 w 660486"/>
              <a:gd name="connsiteY0" fmla="*/ 155526 h 1111887"/>
              <a:gd name="connsiteX1" fmla="*/ 177640 w 660486"/>
              <a:gd name="connsiteY1" fmla="*/ 884711 h 1111887"/>
              <a:gd name="connsiteX2" fmla="*/ 687 w 660486"/>
              <a:gd name="connsiteY2" fmla="*/ 1107586 h 1111887"/>
              <a:gd name="connsiteX3" fmla="*/ 126501 w 660486"/>
              <a:gd name="connsiteY3" fmla="*/ 829972 h 1111887"/>
              <a:gd name="connsiteX4" fmla="*/ 231242 w 660486"/>
              <a:gd name="connsiteY4" fmla="*/ 626946 h 1111887"/>
              <a:gd name="connsiteX5" fmla="*/ 414403 w 660486"/>
              <a:gd name="connsiteY5" fmla="*/ 329508 h 1111887"/>
              <a:gd name="connsiteX6" fmla="*/ 586862 w 660486"/>
              <a:gd name="connsiteY6" fmla="*/ 42812 h 1111887"/>
              <a:gd name="connsiteX7" fmla="*/ 556090 w 660486"/>
              <a:gd name="connsiteY7" fmla="*/ 0 h 1111887"/>
              <a:gd name="connsiteX0" fmla="*/ 660486 w 660486"/>
              <a:gd name="connsiteY0" fmla="*/ 112714 h 1069075"/>
              <a:gd name="connsiteX1" fmla="*/ 177640 w 660486"/>
              <a:gd name="connsiteY1" fmla="*/ 841899 h 1069075"/>
              <a:gd name="connsiteX2" fmla="*/ 687 w 660486"/>
              <a:gd name="connsiteY2" fmla="*/ 1064774 h 1069075"/>
              <a:gd name="connsiteX3" fmla="*/ 126501 w 660486"/>
              <a:gd name="connsiteY3" fmla="*/ 787160 h 1069075"/>
              <a:gd name="connsiteX4" fmla="*/ 231242 w 660486"/>
              <a:gd name="connsiteY4" fmla="*/ 584134 h 1069075"/>
              <a:gd name="connsiteX5" fmla="*/ 414403 w 660486"/>
              <a:gd name="connsiteY5" fmla="*/ 286696 h 1069075"/>
              <a:gd name="connsiteX6" fmla="*/ 586862 w 660486"/>
              <a:gd name="connsiteY6" fmla="*/ 0 h 106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0486" h="1069075">
                <a:moveTo>
                  <a:pt x="660486" y="112714"/>
                </a:moveTo>
                <a:cubicBezTo>
                  <a:pt x="575956" y="224779"/>
                  <a:pt x="287505" y="660390"/>
                  <a:pt x="177640" y="841899"/>
                </a:cubicBezTo>
                <a:cubicBezTo>
                  <a:pt x="59972" y="1036298"/>
                  <a:pt x="21132" y="1085219"/>
                  <a:pt x="687" y="1064774"/>
                </a:cubicBezTo>
                <a:cubicBezTo>
                  <a:pt x="-8204" y="1055882"/>
                  <a:pt x="71219" y="880629"/>
                  <a:pt x="126501" y="787160"/>
                </a:cubicBezTo>
                <a:cubicBezTo>
                  <a:pt x="174666" y="705724"/>
                  <a:pt x="215593" y="626393"/>
                  <a:pt x="231242" y="584134"/>
                </a:cubicBezTo>
                <a:cubicBezTo>
                  <a:pt x="237128" y="568239"/>
                  <a:pt x="319551" y="434392"/>
                  <a:pt x="414403" y="286696"/>
                </a:cubicBezTo>
                <a:cubicBezTo>
                  <a:pt x="509256" y="138997"/>
                  <a:pt x="586862" y="9985"/>
                  <a:pt x="586862" y="0"/>
                </a:cubicBezTo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06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66968 -0.8442198 C -0.6466968 -0.8426462 -0.6459226 -0.8408309 -0.6449765 -0.8401854 C -0.6438471 -0.839415 -0.640618 -0.8446809 -0.6355753 -0.8555168 C -0.6286732 -0.8703484 -0.6267149 -0.873085 -0.6162598 -0.8825103 C -0.6098607 -0.8882788 -0.6027783 -0.8932104 -0.6005213 -0.893469 L -0.5964174 -0.8939394 L -0.5991421 -0.8975929 C -0.6083338 -0.9099185 -0.6440631 -0.9519792 -0.6589506 -0.9679991 C -0.6748954 -0.9851569 -0.6789079 -0.9908205 -0.6772311 -0.9938016 C -0.6765017 -0.995098 -0.6621273 -0.9835169 -0.6544609 -0.975456 C -0.6477814 -0.9684328 -0.6412746 -0.962465 -0.6378084 -0.9601831 C -0.6365047 -0.9593249 -0.6255265 -0.9473064 -0.6134123 -0.9334755 C -0.6012979 -0.9196446 -0.5907162 -0.9083283 -0.5898972 -0.9083283 C -0.5890782 -0.9083283 -0.5846398 -0.9152021 -0.580034 -0.9236032 C -0.5730824 -0.936283 -0.5712998 -0.9410165 -0.5695405 -0.9514648 C -0.5670431 -0.966298 -0.565047 -0.9695405 -0.5594133 -0.9679152 C -0.5563821 -0.9670406 -0.5544406 -0.9678457 -0.5520719 -0.9709587 C -0.5503009 -0.9732867 -0.5466833 -0.9771581 -0.5440329 -0.9795618 C -0.5413825 -0.9819655 -0.5364156 -0.9893758 -0.5329951 -0.9960292 L -0.5267761 -1.008126 L -0.51 -1.008722 C -0.4964442 -1.009204 -0.4912401 -1.008496 -0.4828904 -1.005034 C -0.477207 -1.002678 -0.4641411 -0.9976124 -0.453855 -0.9937771 C -0.4322437 -0.9857191 -0.4172275 -0.9764243 -0.3972291 -0.9587266 C -0.3680643 -0.9329171 -0.3412292 -0.8915203 -0.3285195 -0.8527328 C -0.3247652 -0.8412752 -0.3203814 -0.8268059 -0.3187778 -0.8205787 C -0.3171742 -0.8143517 -0.31459 -0.8047639 -0.3130351 -0.7992731 C -0.3116215 -0.7942806 -0.3108847 -0.7903826 -0.3107983 -0.786344 L -0.3107983 -0.786344 M -0.3107983 -0.786344 C -0.3107118 -0.7823054 -0.3112758 -0.7781264 -0.3124637 -0.7725717 C -0.3138658 -0.7660158 -0.3177735 -0.7653883 -0.3198787 -0.7713812 C -0.3214001 -0.7757119 -0.3255294 -0.7772514 -0.3255294 -0.773488 C -0.3255294 -0.7723293 -0.3246923 -0.7713812 -0.3236692 -0.7713812 C -0.3205522 -0.7713812 -0.32118 -0.7646955 -0.3247375 -0.7600048 C -0.3291156 -0.7542322 -0.3451058 -0.7529045 -0.3515342 -0.7577797 C -0.358106 -0.7627637 -0.3771264 -0.7764885 -0.3895258 -0.7851936 C -0.395718 -0.7895412 -0.4047353 -0.7958841 -0.409564 -0.7992891 C -0.4180714 -0.805288 -0.4250987 -0.8128379 -0.4345125 -0.8260926 C -0.4370078 -0.8296061 -0.4399132 -0.8324807 -0.4409689 -0.8324807 C -0.4420246 -0.8324807 -0.4437158 -0.8341398 -0.4447271 -0.8361677 C -0.4464618 -0.8396459 -0.4467234 -0.8395266 -0.4493453 -0.8340609 C -0.4508739 -0.8308742 -0.4525175 -0.8282669 -0.4529976 -0.8282669 C -0.4534779 -0.8282669 -0.4561486 -0.8315852 -0.4589327 -0.835641 C -0.4617168 -0.8396968 -0.4644382 -0.8435065 -0.4649803 -0.8441069 C -0.4655225 -0.8447074 -0.4682138 -0.8477887 -0.4709609 -0.8509542 C -0.4791513 -0.860392 -0.4876377 -0.8666174 -0.4902803 -0.8651264 C -0.4934064 -0.8633625 -0.4986188 -0.8730159 -0.5019593 -0.8867556 C -0.503474 -0.892986 -0.5066448 -0.9001536 -0.5103919 -0.905817 L -0.5163971 -0.9148937 L -0.5181431 -0.9074647 C -0.5191034 -0.9033791 -0.519889 -0.8986994 -0.519889 -0.8970655 C -0.519889 -0.8954316 -0.5206836 -0.8907137 -0.5216548 -0.8865812 C -0.5226262 -0.8824487 -0.5230999 -0.8775803 -0.5227073 -0.8757626 C -0.522315 -0.8739449 -0.522663 -0.8710248 -0.5234806 -0.8692733 C -0.5242983 -0.8675219 -0.5244913 -0.8662384 -0.5239096 -0.8664207 C -0.5220057 -0.8670183 -0.5065799 -0.8463627 -0.505352 -0.8415718 C -0.5046931 -0.8390009 -0.5023659 -0.835389 -0.5001805 -0.8335454 C -0.491742 -0.8264267 -0.4797255 -0.8083576 -0.4760874 -0.7973168 C -0.4741057 -0.7913028 -0.4724842 -0.7850047 -0.4724842 -0.7833209 C -0.4724842 -0.781637 -0.4716474 -0.7796888 -0.4706247 -0.7789909 C -0.4693709 -0.7781356 -0.4690169 -0.7763135 -0.469538 -0.7733954 C -0.4699916 -0.770854 -0.4695363 -0.7669671 -0.4684345 -0.7639781 C -0.4674027 -0.7611787 -0.4665586 -0.7550625 -0.4665586 -0.7503866 C -0.4665586 -0.7409305 -0.4648527 -0.7389993 -0.4637017 -0.747152 C -0.4624926 -0.7557165 -0.458025 -0.7541182 -0.4541614 -0.7437388 C -0.4499138 -0.732328 -0.4499888 -0.7246409 -0.4545033 -0.7087016 L -0.4582329 -0.6955335 L -0.4523222 -0.6955335 C -0.4466736 -0.6955335 -0.4453544 -0.6941983 -0.4473004 -0.6904511 C -0.4477893 -0.6895095 -0.4469893 -0.6893198 -0.4455227 -0.6900297 L -0.4401897 -0.6926242 C -0.4387231 -0.6933417 -0.4351232 -0.6957931 -0.4321901 -0.6980717 C -0.4212216 -0.7065926 -0.4190299 -0.7081999 -0.4170434 -0.7091815 C -0.4131851 -0.7110876 -0.4207749 -0.7020641 -0.4314554 -0.6920471 L -0.4419794 -0.6821767 L -0.4356033 -0.6805205 C -0.429142 -0.6788425 -0.4287225 -0.6784768 -0.4282865 -0.6741439 C -0.4281521 -0.6728087 -0.4245757 -0.6703583 -0.4203389 -0.668698 C -0.4140104 -0.6662182 -0.4066762 -0.660231 -0.4057305 -0.6567723 C -0.4056174 -0.656359 -0.408458 -0.6574539 -0.4120431 -0.6592055 C -0.4227497 -0.6644372 -0.4447036 -0.6636766 -0.4582627 -0.6576048 C -0.4644551 -0.6548317 -0.4700158 -0.6517924 -0.4706201 -0.6508507 C -0.4712527 -0.6498647 -0.4701767 -0.6471362 -0.4680839 -0.6444197 C -0.4658218 -0.6414833 -0.4637009 -0.6358573 -0.4624678 -0.6295219 C -0.4605966 -0.619909 -0.4606054 -0.6187369 -0.4626276 -0.6084534 C -0.4638054 -0.602464 -0.4672578 -0.5900077 -0.4702996 -0.5807725 L -0.4758302 -0.5639814 L -0.4735717 -0.5583427 C -0.4681909 -0.5449088 -0.4678938 -0.5399835 -0.4713911 -0.5222036 C -0.4731619 -0.5132017 -0.4755081 -0.5034013 -0.476605 -0.5004253 C -0.4777018 -0.4974492 -0.4783299 -0.4945359 -0.4780008 -0.4939507 C -0.4770045 -0.4921794 -0.4742282 -0.4957808 -0.4645259 -0.5114313 C -0.4594247 -0.5196601 -0.453662 -0.5275696 -0.4517201 -0.5290084 C -0.4497781 -0.5304471 -0.4464451 -0.5339586 -0.4443135 -0.5368115 C -0.4421818 -0.5396646 -0.4376488 -0.5431984 -0.4342399 -0.5446646 C -0.4289721 -0.5469301 -0.4267085 -0.5496937 -0.4191538 -0.5630836 C -0.4098304 -0.5796079 -0.3860769 -0.6089062 -0.3688971 -0.6250718 C -0.3517444 -0.641212 -0.3397167 -0.6443042 -0.3373388 -0.6331856 C -0.3367422 -0.6303958 -0.3356454 -0.6281135 -0.3349015 -0.6281135 C -0.3331114 -0.6281135 -0.3332744 -0.6227307 -0.3353956 -0.6117851 C -0.337381 -0.6015405 -0.3360682 -0.5995243 -0.3337872 -0.6093147 C -0.3329563 -0.6128809 -0.331025 -0.6172564 -0.3294954 -0.6190379 C -0.3270234 -0.6219175 -0.3264145 -0.6219281 -0.324015 -0.6191332 C -0.3203817 -0.6149008 -0.3149556 -0.5946633 -0.3136601 -0.5805122 C -0.3115308 -0.5572536 -0.3162407 -0.5149033 -0.3237323 -0.4899486 C -0.3336726 -0.4568367 -0.3531286 -0.4182546 -0.3691948 -0.3997947 C -0.3980343 -0.3666582 -0.4412601 -0.3425122 -0.4747848 -0.3408114 L -0.4883442 -0.3401235 L -0.4901914 -0.3457836 C -0.4926451 -0.3533015 -0.5034507 -0.3645198 -0.5070578 -0.363294 C -0.5087782 -0.3627094 -0.5115376 -0.3644086 -0.5143207 -0.367766 C -0.5167893 -0.3707444 -0.5192443 -0.3731812 -0.5197762 -0.3731812 C -0.5203082 -0.3731812 -0.522721 -0.370795 -0.5251382 -0.367879 C -0.5292356 -0.3629359 -0.5317402 -0.362535 -0.5317402 -0.3668226 C -0.5317402 -0.3691525 -0.5366689 -0.3817691 -0.5390621 -0.3855654 C -0.540653 -0.3880887 -0.5414958 -0.3872852 -0.5455011 -0.3794269 C -0.5525126 -0.3656704 -0.5642041 -0.3525449 -0.5725273 -0.3490859 C -0.590268 -0.3417129 -0.6089225 -0.3400128 -0.6229944 -0.3444867 C -0.6398806 -0.3498553 -0.6419435 -0.3512688 -0.6424438 -0.3578127 C -0.6426913 -0.3610507 -0.6427704 -0.3639711 -0.6426195 -0.3643024 C -0.6424688 -0.3646335 -0.6362583 -0.3643959 -0.6288183 -0.3637743 C -0.6023043 -0.3615593 -0.5787418 -0.3691794 -0.5657231 -0.3841792 C -0.559433 -0.3914263 -0.5518872 -0.4064626 -0.5518872 -0.4117494 C -0.5518872 -0.4220199 -0.5588157 -0.4337828 -0.5631311 -0.430839 C -0.5642753 -0.4300581 -0.5661828 -0.4314352 -0.5678772 -0.4342653 L -0.5707102 -0.4389966 L -0.5810348 -0.4353545 C -0.5908892 -0.4318782 -0.5915536 -0.4318833 -0.595622 -0.4354697 C -0.6014403 -0.4405984 -0.6025596 -0.4407498 -0.6068379 -0.4369854 C -0.6105738 -0.4336985 -0.6133514 -0.4319536 -0.62279 -0.4269636 C -0.6270761 -0.4246976 -0.6280212 -0.4247275 -0.6285428 -0.4271445 C -0.6288863 -0.4287353 -0.6300449 -0.4300159 -0.6311176 -0.4299902 C -0.6347053 -0.4299047 -0.6429621 -0.4437221 -0.6454235 -0.4539307 C -0.6477831 -0.4637165 -0.6478328 -0.4637769 -0.6535329 -0.4637769 C -0.6604231 -0.4637769 -0.6604226 -0.4637755 -0.6751315 -0.5114513 L -0.6849649 -0.5433238 L -0.6907634 -0.5445447 C -0.6939526 -0.5452162 -0.6986604 -0.5478624 -0.7012253 -0.5504251 C -0.7062786 -0.5554742 -0.7104365 -0.5551062 -0.7192853 -0.5488264 C -0.7233053 -0.5459735 -0.7240407 -0.5460078 -0.7269886 -0.5491871 C -0.7300896 -0.5525313 -0.730784 -0.5524356 -0.7413037 -0.5472166 C -0.7542062 -0.5408151 -0.7564454 -0.5405901 -0.762731 -0.5450612 C -0.7671462 -0.5482018 -0.7678711 -0.5481278 -0.7755057 -0.5437564 L -0.7835995 -0.5391221 L -0.7914158 -0.5454227 C -0.7957147 -0.548888 -0.7997097 -0.5514934 -0.8002935 -0.5512123 C -0.8008772 -0.5509313 -0.8044288 -0.5490594 -0.8081858 -0.5470526 C -0.8145939 -0.5436297 -0.8153229 -0.5436219 -0.8199685 -0.5469266 C -0.8226922 -0.5488638 -0.8264467 -0.5523809 -0.8283117 -0.5547416 C -0.8307049 -0.5577714 -0.8321201 -0.5583967 -0.8331206 -0.5568667 C -0.835057 -0.5539058 -0.8446629 -0.5481069 -0.8475746 -0.5481414 C -0.8488782 -0.5481566 -0.8523064 -0.550513 -0.8551927 -0.5533778 C -0.8607576 -0.5589012 -0.8641496 -0.559937 -0.8653513 -0.5564795 C -0.8657542 -0.5553207 -0.8696858 -0.5543726 -0.8740878 -0.5543726 C -0.88376 -0.5543726 -0.886258 -0.5507769 -0.8884006 -0.5337712 C -0.8891712 -0.5276548 -0.8907 -0.5191321 -0.8917981 -0.5148317 C -0.8944244 -0.5045435 -0.914194 -0.4679906 -0.917132 -0.4679906 C -0.9183751 -0.4679906 -0.9210216 -0.4664924 -0.9230134 -0.464661 C -0.925354 -0.4625098 -0.9287926 -0.4615832 -0.9327324 -0.4620428 C -0.9433056 -0.463276 -0.9478957 -0.4671161 -0.9563754 -0.4818251 C -0.9627828 -0.4929398 -0.9643038 -0.4968368 -0.9643707 -0.5023127 C -0.9644163 -0.5060319 -0.9655041 -0.5117759 -0.9667883 -0.5150772 C -0.9687937 -0.5202328 -0.9691154 -0.5245434 -0.9690693 -0.5456268 C -0.96904 -0.5591278 -0.9695845 -0.5745247 -0.9702792 -0.5798414 C -0.9712838 -0.5875306 -0.9711443 -0.592327 -0.9695963 -0.6032809 C -0.9681507 -0.6135116 -0.9679488 -0.6188815 -0.9688105 -0.6241634 C -0.9701836 -0.6325802 -0.9708456 -0.6548535 -0.9703445 -0.6757693 C -0.9701217 -0.6850681 -0.9705582 -0.6926724 -0.9714931 -0.6957786 C -0.973233 -0.7015564 -0.9725658 -0.7333572 -0.9704165 -0.747152 C -0.969656 -0.7520318 -0.9693921 -0.7622315 -0.9697904 -0.7713812 C -0.9706718 -0.7916441 -0.9683701 -0.805077 -0.9614249 -0.8202056 C -0.9571589 -0.8294982 -0.9548319 -0.8324233 -0.9478884 -0.8372211 C -0.9376154 -0.8443204 -0.9364499 -0.8443537 -0.9294614 -0.8377479 C -0.9263969 -0.8348509 -0.9230281 -0.8324807 -0.9219756 -0.8324807 C -0.9194022 -0.8324807 -0.9059478 -0.8108 -0.9004026 -0.7977172 C -0.8942731 -0.7832564 -0.8919438 -0.7747486 -0.889732 -0.7587399 L -0.8878398 -0.7450451 L -0.8821062 -0.744602 C -0.878882 -0.7443527 -0.8745884 -0.7422877 -0.8722966 -0.7398838 L -0.8682209 -0.7356085 L -0.8614532 -0.7442222 C -0.8552551 -0.7521106 -0.8542362 -0.7527282 -0.8493522 -0.7515577 C -0.8457732 -0.7506998 -0.8431581 -0.7485523 -0.8414007 -0.7450286 C -0.8380374 -0.7382847 -0.8371354 -0.7384038 -0.8300096 -0.746533 C -0.8235383 -0.7539154 -0.8190916 -0.7546804 -0.8091031 -0.7501293 C -0.804238 -0.7479125 -0.8031237 -0.7481278 -0.7987002 -0.7521399 C -0.7920437 -0.7581769 -0.7834489 -0.7596125 -0.7785987 -0.7554969 C -0.7751935 -0.7526077 -0.7743582 -0.7526089 -0.7704544 -0.7555089 C -0.7680619 -0.7572859 -0.7625697 -0.7591831 -0.7582496 -0.7597245 C -0.7517194 -0.7605433 -0.7494436 -0.759886 -0.7447551 -0.7558285 C -0.7395074 -0.7512868 -0.738437 -0.7510905 -0.7293486 -0.7530032 C -0.7197891 -0.7550153 -0.7194431 -0.7552912 -0.7130635 -0.7660013 C -0.7094785 -0.7720194 -0.698972 -0.7856868 -0.6897159 -0.7963732 C -0.674616 -0.8138057 -0.6725037 -0.8169917 -0.6691632 -0.827371 M -0.6691632 -0.827371 C -0.663086 -0.8462551 -0.6601202 -0.8514426 -0.6554019 -0.8514426 C -0.6505519 -0.8514426 -0.6466968 -0.848244 -0.6466968 -0.8442198" pathEditMode="relative">
                                      <p:cBhvr from="" to="">
                                        <p:cTn id="6" dur="1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674 -0.84421 L -0.52943 -0.7141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8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" presetClass="emph" presetSubtype="0" accel="52000" decel="48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88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75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ccel="51000" decel="46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9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52943 -0.71412 L -0.53086 0.08033 " pathEditMode="relative" rAng="0" ptsTypes="AA">
                                      <p:cBhvr>
                                        <p:cTn id="34" dur="4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3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" grpId="0" animBg="1"/>
      <p:bldP spid="896" grpId="1" animBg="1"/>
      <p:bldP spid="904" grpId="0" animBg="1"/>
      <p:bldP spid="90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D6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1770A273-5588-448E-8DA5-3E612108C2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6372767"/>
            <a:ext cx="12193057" cy="579170"/>
          </a:xfrm>
          <a:prstGeom prst="rect">
            <a:avLst/>
          </a:prstGeom>
        </p:spPr>
      </p:pic>
      <p:pic>
        <p:nvPicPr>
          <p:cNvPr id="182" name="图片 181">
            <a:extLst>
              <a:ext uri="{FF2B5EF4-FFF2-40B4-BE49-F238E27FC236}">
                <a16:creationId xmlns:a16="http://schemas.microsoft.com/office/drawing/2014/main" id="{276C89E2-C1AB-4938-8ED0-9DCD449D0C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8846" y="1081203"/>
            <a:ext cx="6541575" cy="4060288"/>
          </a:xfrm>
          <a:prstGeom prst="rect">
            <a:avLst/>
          </a:prstGeom>
        </p:spPr>
      </p:pic>
      <p:pic>
        <p:nvPicPr>
          <p:cNvPr id="24" name="图片 23" hidden="1">
            <a:extLst>
              <a:ext uri="{FF2B5EF4-FFF2-40B4-BE49-F238E27FC236}">
                <a16:creationId xmlns:a16="http://schemas.microsoft.com/office/drawing/2014/main" id="{F18C52C9-3B9A-4609-8966-7E01ED4BD7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312" y="0"/>
            <a:ext cx="6429375" cy="68580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3DEF5F8-DE40-40B1-AE9D-0D33B57C0165}"/>
              </a:ext>
            </a:extLst>
          </p:cNvPr>
          <p:cNvGrpSpPr/>
          <p:nvPr/>
        </p:nvGrpSpPr>
        <p:grpSpPr>
          <a:xfrm>
            <a:off x="2784242" y="1101424"/>
            <a:ext cx="6494414" cy="4019846"/>
            <a:chOff x="4060518" y="2141906"/>
            <a:chExt cx="3938229" cy="2437646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F44E370-D1B5-4A08-9CC1-D872E0AD4771}"/>
                </a:ext>
              </a:extLst>
            </p:cNvPr>
            <p:cNvSpPr/>
            <p:nvPr/>
          </p:nvSpPr>
          <p:spPr>
            <a:xfrm>
              <a:off x="7008114" y="2747706"/>
              <a:ext cx="990633" cy="1073672"/>
            </a:xfrm>
            <a:custGeom>
              <a:avLst/>
              <a:gdLst>
                <a:gd name="connsiteX0" fmla="*/ 686 w 990633"/>
                <a:gd name="connsiteY0" fmla="*/ 439206 h 1073672"/>
                <a:gd name="connsiteX1" fmla="*/ 303809 w 990633"/>
                <a:gd name="connsiteY1" fmla="*/ 214949 h 1073672"/>
                <a:gd name="connsiteX2" fmla="*/ 960120 w 990633"/>
                <a:gd name="connsiteY2" fmla="*/ 240324 h 1073672"/>
                <a:gd name="connsiteX3" fmla="*/ 743407 w 990633"/>
                <a:gd name="connsiteY3" fmla="*/ 1066713 h 1073672"/>
                <a:gd name="connsiteX4" fmla="*/ 308610 w 990633"/>
                <a:gd name="connsiteY4" fmla="*/ 870574 h 1073672"/>
                <a:gd name="connsiteX5" fmla="*/ 0 w 990633"/>
                <a:gd name="connsiteY5" fmla="*/ 711469 h 1073672"/>
                <a:gd name="connsiteX6" fmla="*/ 0 w 990633"/>
                <a:gd name="connsiteY6" fmla="*/ 439206 h 10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633" h="1073672">
                  <a:moveTo>
                    <a:pt x="686" y="439206"/>
                  </a:moveTo>
                  <a:cubicBezTo>
                    <a:pt x="686" y="439206"/>
                    <a:pt x="104927" y="413831"/>
                    <a:pt x="303809" y="214949"/>
                  </a:cubicBezTo>
                  <a:cubicBezTo>
                    <a:pt x="502691" y="16067"/>
                    <a:pt x="837362" y="-158812"/>
                    <a:pt x="960120" y="240324"/>
                  </a:cubicBezTo>
                  <a:cubicBezTo>
                    <a:pt x="1032815" y="476239"/>
                    <a:pt x="981380" y="1010477"/>
                    <a:pt x="743407" y="1066713"/>
                  </a:cubicBezTo>
                  <a:cubicBezTo>
                    <a:pt x="583616" y="1105118"/>
                    <a:pt x="414909" y="976873"/>
                    <a:pt x="308610" y="870574"/>
                  </a:cubicBezTo>
                  <a:cubicBezTo>
                    <a:pt x="202311" y="764275"/>
                    <a:pt x="0" y="711469"/>
                    <a:pt x="0" y="711469"/>
                  </a:cubicBezTo>
                  <a:lnTo>
                    <a:pt x="0" y="439206"/>
                  </a:lnTo>
                  <a:close/>
                </a:path>
              </a:pathLst>
            </a:custGeom>
            <a:solidFill>
              <a:srgbClr val="00B76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9C898BB-4D8F-4CB6-8A94-A89BA8B0855C}"/>
                </a:ext>
              </a:extLst>
            </p:cNvPr>
            <p:cNvSpPr/>
            <p:nvPr/>
          </p:nvSpPr>
          <p:spPr>
            <a:xfrm>
              <a:off x="7008799" y="2929737"/>
              <a:ext cx="570384" cy="787298"/>
            </a:xfrm>
            <a:custGeom>
              <a:avLst/>
              <a:gdLst>
                <a:gd name="connsiteX0" fmla="*/ 0 w 570384"/>
                <a:gd name="connsiteY0" fmla="*/ 257175 h 787298"/>
                <a:gd name="connsiteX1" fmla="*/ 0 w 570384"/>
                <a:gd name="connsiteY1" fmla="*/ 530123 h 787298"/>
                <a:gd name="connsiteX2" fmla="*/ 308610 w 570384"/>
                <a:gd name="connsiteY2" fmla="*/ 689229 h 787298"/>
                <a:gd name="connsiteX3" fmla="*/ 421081 w 570384"/>
                <a:gd name="connsiteY3" fmla="*/ 787298 h 787298"/>
                <a:gd name="connsiteX4" fmla="*/ 528066 w 570384"/>
                <a:gd name="connsiteY4" fmla="*/ 617220 h 787298"/>
                <a:gd name="connsiteX5" fmla="*/ 337414 w 570384"/>
                <a:gd name="connsiteY5" fmla="*/ 0 h 787298"/>
                <a:gd name="connsiteX6" fmla="*/ 303124 w 570384"/>
                <a:gd name="connsiteY6" fmla="*/ 32918 h 787298"/>
                <a:gd name="connsiteX7" fmla="*/ 0 w 570384"/>
                <a:gd name="connsiteY7" fmla="*/ 257175 h 78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384" h="787298">
                  <a:moveTo>
                    <a:pt x="0" y="257175"/>
                  </a:moveTo>
                  <a:lnTo>
                    <a:pt x="0" y="530123"/>
                  </a:lnTo>
                  <a:cubicBezTo>
                    <a:pt x="0" y="530123"/>
                    <a:pt x="202311" y="582930"/>
                    <a:pt x="308610" y="689229"/>
                  </a:cubicBezTo>
                  <a:cubicBezTo>
                    <a:pt x="340843" y="721462"/>
                    <a:pt x="379248" y="756437"/>
                    <a:pt x="421081" y="787298"/>
                  </a:cubicBezTo>
                  <a:cubicBezTo>
                    <a:pt x="450571" y="751637"/>
                    <a:pt x="508178" y="674141"/>
                    <a:pt x="528066" y="617220"/>
                  </a:cubicBezTo>
                  <a:cubicBezTo>
                    <a:pt x="618592" y="349758"/>
                    <a:pt x="567843" y="44577"/>
                    <a:pt x="337414" y="0"/>
                  </a:cubicBezTo>
                  <a:cubicBezTo>
                    <a:pt x="325755" y="10973"/>
                    <a:pt x="314097" y="21945"/>
                    <a:pt x="303124" y="32918"/>
                  </a:cubicBezTo>
                  <a:cubicBezTo>
                    <a:pt x="104242" y="231800"/>
                    <a:pt x="0" y="257175"/>
                    <a:pt x="0" y="257175"/>
                  </a:cubicBezTo>
                  <a:close/>
                </a:path>
              </a:pathLst>
            </a:custGeom>
            <a:solidFill>
              <a:srgbClr val="07AD5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34A249-E959-4005-A1F9-24CA3AF66FF4}"/>
                </a:ext>
              </a:extLst>
            </p:cNvPr>
            <p:cNvSpPr/>
            <p:nvPr/>
          </p:nvSpPr>
          <p:spPr>
            <a:xfrm>
              <a:off x="7108926" y="2907792"/>
              <a:ext cx="565785" cy="321640"/>
            </a:xfrm>
            <a:custGeom>
              <a:avLst/>
              <a:gdLst>
                <a:gd name="connsiteX0" fmla="*/ 0 w 565785"/>
                <a:gd name="connsiteY0" fmla="*/ 321640 h 321640"/>
                <a:gd name="connsiteX1" fmla="*/ 565785 w 565785"/>
                <a:gd name="connsiteY1" fmla="*/ 0 h 32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5785" h="321640">
                  <a:moveTo>
                    <a:pt x="0" y="321640"/>
                  </a:moveTo>
                  <a:cubicBezTo>
                    <a:pt x="0" y="321640"/>
                    <a:pt x="339471" y="226314"/>
                    <a:pt x="565785" y="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CAD17F4-F4CD-410E-BF44-4380AD8C2470}"/>
                </a:ext>
              </a:extLst>
            </p:cNvPr>
            <p:cNvSpPr/>
            <p:nvPr/>
          </p:nvSpPr>
          <p:spPr>
            <a:xfrm>
              <a:off x="7118527" y="3155365"/>
              <a:ext cx="682371" cy="146761"/>
            </a:xfrm>
            <a:custGeom>
              <a:avLst/>
              <a:gdLst>
                <a:gd name="connsiteX0" fmla="*/ 0 w 682371"/>
                <a:gd name="connsiteY0" fmla="*/ 146761 h 146761"/>
                <a:gd name="connsiteX1" fmla="*/ 682371 w 682371"/>
                <a:gd name="connsiteY1" fmla="*/ 0 h 14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371" h="146761">
                  <a:moveTo>
                    <a:pt x="0" y="146761"/>
                  </a:moveTo>
                  <a:cubicBezTo>
                    <a:pt x="0" y="146761"/>
                    <a:pt x="495148" y="81610"/>
                    <a:pt x="682371" y="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AEF0F8E-0A96-4BCD-B4F6-045B8F2C8CE3}"/>
                </a:ext>
              </a:extLst>
            </p:cNvPr>
            <p:cNvSpPr/>
            <p:nvPr/>
          </p:nvSpPr>
          <p:spPr>
            <a:xfrm>
              <a:off x="7120585" y="3439287"/>
              <a:ext cx="554126" cy="231800"/>
            </a:xfrm>
            <a:custGeom>
              <a:avLst/>
              <a:gdLst>
                <a:gd name="connsiteX0" fmla="*/ 0 w 554126"/>
                <a:gd name="connsiteY0" fmla="*/ 0 h 231800"/>
                <a:gd name="connsiteX1" fmla="*/ 554126 w 554126"/>
                <a:gd name="connsiteY1" fmla="*/ 231800 h 2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4126" h="231800">
                  <a:moveTo>
                    <a:pt x="0" y="0"/>
                  </a:moveTo>
                  <a:cubicBezTo>
                    <a:pt x="0" y="0"/>
                    <a:pt x="277063" y="67894"/>
                    <a:pt x="554126" y="23180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9C77F90-D066-4E57-8616-5CD48083CEC7}"/>
                </a:ext>
              </a:extLst>
            </p:cNvPr>
            <p:cNvSpPr/>
            <p:nvPr/>
          </p:nvSpPr>
          <p:spPr>
            <a:xfrm>
              <a:off x="7120585" y="3384423"/>
              <a:ext cx="680313" cy="42519"/>
            </a:xfrm>
            <a:custGeom>
              <a:avLst/>
              <a:gdLst>
                <a:gd name="connsiteX0" fmla="*/ 0 w 680313"/>
                <a:gd name="connsiteY0" fmla="*/ 0 h 42519"/>
                <a:gd name="connsiteX1" fmla="*/ 680313 w 680313"/>
                <a:gd name="connsiteY1" fmla="*/ 42520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0313" h="42519">
                  <a:moveTo>
                    <a:pt x="0" y="0"/>
                  </a:moveTo>
                  <a:cubicBezTo>
                    <a:pt x="0" y="0"/>
                    <a:pt x="481431" y="42520"/>
                    <a:pt x="680313" y="4252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0EA30D0-4249-4844-9B29-ACDDE8A00401}"/>
                </a:ext>
              </a:extLst>
            </p:cNvPr>
            <p:cNvSpPr/>
            <p:nvPr/>
          </p:nvSpPr>
          <p:spPr>
            <a:xfrm>
              <a:off x="6007531" y="2251551"/>
              <a:ext cx="733805" cy="338029"/>
            </a:xfrm>
            <a:custGeom>
              <a:avLst/>
              <a:gdLst>
                <a:gd name="connsiteX0" fmla="*/ 0 w 733805"/>
                <a:gd name="connsiteY0" fmla="*/ 232416 h 338029"/>
                <a:gd name="connsiteX1" fmla="*/ 85725 w 733805"/>
                <a:gd name="connsiteY1" fmla="*/ 50679 h 338029"/>
                <a:gd name="connsiteX2" fmla="*/ 413538 w 733805"/>
                <a:gd name="connsiteY2" fmla="*/ 18446 h 338029"/>
                <a:gd name="connsiteX3" fmla="*/ 733806 w 733805"/>
                <a:gd name="connsiteY3" fmla="*/ 187839 h 338029"/>
                <a:gd name="connsiteX4" fmla="*/ 566471 w 733805"/>
                <a:gd name="connsiteY4" fmla="*/ 338029 h 338029"/>
                <a:gd name="connsiteX5" fmla="*/ 0 w 733805"/>
                <a:gd name="connsiteY5" fmla="*/ 232416 h 33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805" h="338029">
                  <a:moveTo>
                    <a:pt x="0" y="232416"/>
                  </a:moveTo>
                  <a:cubicBezTo>
                    <a:pt x="0" y="232416"/>
                    <a:pt x="32232" y="102114"/>
                    <a:pt x="85725" y="50679"/>
                  </a:cubicBezTo>
                  <a:cubicBezTo>
                    <a:pt x="139217" y="-756"/>
                    <a:pt x="227685" y="-15844"/>
                    <a:pt x="413538" y="18446"/>
                  </a:cubicBezTo>
                  <a:cubicBezTo>
                    <a:pt x="598704" y="52736"/>
                    <a:pt x="733806" y="115830"/>
                    <a:pt x="733806" y="187839"/>
                  </a:cubicBezTo>
                  <a:cubicBezTo>
                    <a:pt x="733806" y="222129"/>
                    <a:pt x="599389" y="338029"/>
                    <a:pt x="566471" y="338029"/>
                  </a:cubicBezTo>
                  <a:cubicBezTo>
                    <a:pt x="533553" y="338029"/>
                    <a:pt x="93269" y="220071"/>
                    <a:pt x="0" y="232416"/>
                  </a:cubicBezTo>
                  <a:close/>
                </a:path>
              </a:pathLst>
            </a:custGeom>
            <a:solidFill>
              <a:srgbClr val="00B76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2079572-9E80-4ABF-BCF7-0A5A495D9243}"/>
                </a:ext>
              </a:extLst>
            </p:cNvPr>
            <p:cNvSpPr/>
            <p:nvPr/>
          </p:nvSpPr>
          <p:spPr>
            <a:xfrm>
              <a:off x="6060338" y="2366010"/>
              <a:ext cx="660425" cy="223570"/>
            </a:xfrm>
            <a:custGeom>
              <a:avLst/>
              <a:gdLst>
                <a:gd name="connsiteX0" fmla="*/ 256489 w 660425"/>
                <a:gd name="connsiteY0" fmla="*/ 0 h 223570"/>
                <a:gd name="connsiteX1" fmla="*/ 0 w 660425"/>
                <a:gd name="connsiteY1" fmla="*/ 119329 h 223570"/>
                <a:gd name="connsiteX2" fmla="*/ 513664 w 660425"/>
                <a:gd name="connsiteY2" fmla="*/ 223571 h 223570"/>
                <a:gd name="connsiteX3" fmla="*/ 660425 w 660425"/>
                <a:gd name="connsiteY3" fmla="*/ 109728 h 223570"/>
                <a:gd name="connsiteX4" fmla="*/ 256489 w 660425"/>
                <a:gd name="connsiteY4" fmla="*/ 0 h 22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425" h="223570">
                  <a:moveTo>
                    <a:pt x="256489" y="0"/>
                  </a:moveTo>
                  <a:cubicBezTo>
                    <a:pt x="97384" y="0"/>
                    <a:pt x="26746" y="70637"/>
                    <a:pt x="0" y="119329"/>
                  </a:cubicBezTo>
                  <a:cubicBezTo>
                    <a:pt x="149504" y="134417"/>
                    <a:pt x="485546" y="223571"/>
                    <a:pt x="513664" y="223571"/>
                  </a:cubicBezTo>
                  <a:cubicBezTo>
                    <a:pt x="538353" y="223571"/>
                    <a:pt x="622021" y="156362"/>
                    <a:pt x="660425" y="109728"/>
                  </a:cubicBezTo>
                  <a:cubicBezTo>
                    <a:pt x="597332" y="33604"/>
                    <a:pt x="414223" y="0"/>
                    <a:pt x="256489" y="0"/>
                  </a:cubicBezTo>
                  <a:close/>
                </a:path>
              </a:pathLst>
            </a:custGeom>
            <a:solidFill>
              <a:srgbClr val="07AD5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F45A3A1-1BC8-4C18-9545-E496D76C4DDD}"/>
                </a:ext>
              </a:extLst>
            </p:cNvPr>
            <p:cNvSpPr/>
            <p:nvPr/>
          </p:nvSpPr>
          <p:spPr>
            <a:xfrm>
              <a:off x="6166637" y="2331720"/>
              <a:ext cx="104241" cy="116586"/>
            </a:xfrm>
            <a:custGeom>
              <a:avLst/>
              <a:gdLst>
                <a:gd name="connsiteX0" fmla="*/ 0 w 104241"/>
                <a:gd name="connsiteY0" fmla="*/ 116586 h 116586"/>
                <a:gd name="connsiteX1" fmla="*/ 104242 w 104241"/>
                <a:gd name="connsiteY1" fmla="*/ 0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241" h="116586">
                  <a:moveTo>
                    <a:pt x="0" y="116586"/>
                  </a:moveTo>
                  <a:cubicBezTo>
                    <a:pt x="0" y="116586"/>
                    <a:pt x="34976" y="34290"/>
                    <a:pt x="104242" y="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7AB8D6B-C263-4A0F-8E4D-67A66E802CC1}"/>
                </a:ext>
              </a:extLst>
            </p:cNvPr>
            <p:cNvSpPr/>
            <p:nvPr/>
          </p:nvSpPr>
          <p:spPr>
            <a:xfrm>
              <a:off x="6290767" y="2366010"/>
              <a:ext cx="140589" cy="109728"/>
            </a:xfrm>
            <a:custGeom>
              <a:avLst/>
              <a:gdLst>
                <a:gd name="connsiteX0" fmla="*/ 140589 w 140589"/>
                <a:gd name="connsiteY0" fmla="*/ 0 h 109728"/>
                <a:gd name="connsiteX1" fmla="*/ 0 w 140589"/>
                <a:gd name="connsiteY1" fmla="*/ 109728 h 10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589" h="109728">
                  <a:moveTo>
                    <a:pt x="140589" y="0"/>
                  </a:moveTo>
                  <a:cubicBezTo>
                    <a:pt x="61722" y="24003"/>
                    <a:pt x="0" y="109728"/>
                    <a:pt x="0" y="109728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F4FF24F-8EEE-48B3-8AC3-6AFA8283C99C}"/>
                </a:ext>
              </a:extLst>
            </p:cNvPr>
            <p:cNvSpPr/>
            <p:nvPr/>
          </p:nvSpPr>
          <p:spPr>
            <a:xfrm>
              <a:off x="6431356" y="2420188"/>
              <a:ext cx="164592" cy="74066"/>
            </a:xfrm>
            <a:custGeom>
              <a:avLst/>
              <a:gdLst>
                <a:gd name="connsiteX0" fmla="*/ 0 w 164592"/>
                <a:gd name="connsiteY0" fmla="*/ 74067 h 74066"/>
                <a:gd name="connsiteX1" fmla="*/ 164592 w 164592"/>
                <a:gd name="connsiteY1" fmla="*/ 0 h 7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592" h="74066">
                  <a:moveTo>
                    <a:pt x="0" y="74067"/>
                  </a:moveTo>
                  <a:cubicBezTo>
                    <a:pt x="0" y="74067"/>
                    <a:pt x="61722" y="0"/>
                    <a:pt x="164592" y="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05E8498-6522-4C37-B0C4-D3C80B2F73B7}"/>
                </a:ext>
              </a:extLst>
            </p:cNvPr>
            <p:cNvSpPr/>
            <p:nvPr/>
          </p:nvSpPr>
          <p:spPr>
            <a:xfrm>
              <a:off x="6007531" y="2251551"/>
              <a:ext cx="733805" cy="338029"/>
            </a:xfrm>
            <a:custGeom>
              <a:avLst/>
              <a:gdLst>
                <a:gd name="connsiteX0" fmla="*/ 0 w 733805"/>
                <a:gd name="connsiteY0" fmla="*/ 232416 h 338029"/>
                <a:gd name="connsiteX1" fmla="*/ 85725 w 733805"/>
                <a:gd name="connsiteY1" fmla="*/ 50679 h 338029"/>
                <a:gd name="connsiteX2" fmla="*/ 413538 w 733805"/>
                <a:gd name="connsiteY2" fmla="*/ 18446 h 338029"/>
                <a:gd name="connsiteX3" fmla="*/ 733806 w 733805"/>
                <a:gd name="connsiteY3" fmla="*/ 187839 h 338029"/>
                <a:gd name="connsiteX4" fmla="*/ 566471 w 733805"/>
                <a:gd name="connsiteY4" fmla="*/ 338029 h 338029"/>
                <a:gd name="connsiteX5" fmla="*/ 0 w 733805"/>
                <a:gd name="connsiteY5" fmla="*/ 232416 h 33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805" h="338029">
                  <a:moveTo>
                    <a:pt x="0" y="232416"/>
                  </a:moveTo>
                  <a:cubicBezTo>
                    <a:pt x="0" y="232416"/>
                    <a:pt x="32232" y="102114"/>
                    <a:pt x="85725" y="50679"/>
                  </a:cubicBezTo>
                  <a:cubicBezTo>
                    <a:pt x="139217" y="-756"/>
                    <a:pt x="227685" y="-15844"/>
                    <a:pt x="413538" y="18446"/>
                  </a:cubicBezTo>
                  <a:cubicBezTo>
                    <a:pt x="598704" y="52736"/>
                    <a:pt x="733806" y="115830"/>
                    <a:pt x="733806" y="187839"/>
                  </a:cubicBezTo>
                  <a:cubicBezTo>
                    <a:pt x="733806" y="222129"/>
                    <a:pt x="599389" y="338029"/>
                    <a:pt x="566471" y="338029"/>
                  </a:cubicBezTo>
                  <a:cubicBezTo>
                    <a:pt x="533553" y="338029"/>
                    <a:pt x="93269" y="220071"/>
                    <a:pt x="0" y="232416"/>
                  </a:cubicBezTo>
                  <a:close/>
                </a:path>
              </a:pathLst>
            </a:custGeom>
            <a:noFill/>
            <a:ln w="41148" cap="rnd">
              <a:solidFill>
                <a:srgbClr val="0F7C46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9721798-DE1A-4422-A16E-8221B16F6871}"/>
                </a:ext>
              </a:extLst>
            </p:cNvPr>
            <p:cNvSpPr/>
            <p:nvPr/>
          </p:nvSpPr>
          <p:spPr>
            <a:xfrm>
              <a:off x="7008114" y="2747706"/>
              <a:ext cx="990633" cy="1073672"/>
            </a:xfrm>
            <a:custGeom>
              <a:avLst/>
              <a:gdLst>
                <a:gd name="connsiteX0" fmla="*/ 686 w 990633"/>
                <a:gd name="connsiteY0" fmla="*/ 439206 h 1073672"/>
                <a:gd name="connsiteX1" fmla="*/ 303809 w 990633"/>
                <a:gd name="connsiteY1" fmla="*/ 214949 h 1073672"/>
                <a:gd name="connsiteX2" fmla="*/ 960120 w 990633"/>
                <a:gd name="connsiteY2" fmla="*/ 240324 h 1073672"/>
                <a:gd name="connsiteX3" fmla="*/ 743407 w 990633"/>
                <a:gd name="connsiteY3" fmla="*/ 1066713 h 1073672"/>
                <a:gd name="connsiteX4" fmla="*/ 308610 w 990633"/>
                <a:gd name="connsiteY4" fmla="*/ 870574 h 1073672"/>
                <a:gd name="connsiteX5" fmla="*/ 0 w 990633"/>
                <a:gd name="connsiteY5" fmla="*/ 711469 h 1073672"/>
                <a:gd name="connsiteX6" fmla="*/ 0 w 990633"/>
                <a:gd name="connsiteY6" fmla="*/ 439206 h 10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633" h="1073672">
                  <a:moveTo>
                    <a:pt x="686" y="439206"/>
                  </a:moveTo>
                  <a:cubicBezTo>
                    <a:pt x="686" y="439206"/>
                    <a:pt x="104927" y="413831"/>
                    <a:pt x="303809" y="214949"/>
                  </a:cubicBezTo>
                  <a:cubicBezTo>
                    <a:pt x="502691" y="16067"/>
                    <a:pt x="837362" y="-158812"/>
                    <a:pt x="960120" y="240324"/>
                  </a:cubicBezTo>
                  <a:cubicBezTo>
                    <a:pt x="1032815" y="476239"/>
                    <a:pt x="981380" y="1010477"/>
                    <a:pt x="743407" y="1066713"/>
                  </a:cubicBezTo>
                  <a:cubicBezTo>
                    <a:pt x="583616" y="1105118"/>
                    <a:pt x="414909" y="976873"/>
                    <a:pt x="308610" y="870574"/>
                  </a:cubicBezTo>
                  <a:cubicBezTo>
                    <a:pt x="202311" y="764275"/>
                    <a:pt x="0" y="711469"/>
                    <a:pt x="0" y="711469"/>
                  </a:cubicBezTo>
                  <a:lnTo>
                    <a:pt x="0" y="439206"/>
                  </a:lnTo>
                  <a:close/>
                </a:path>
              </a:pathLst>
            </a:custGeom>
            <a:noFill/>
            <a:ln w="41148" cap="rnd">
              <a:solidFill>
                <a:srgbClr val="0F7C46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338E09E-6A8F-4EF0-8E3D-B7101A60AEE0}"/>
                </a:ext>
              </a:extLst>
            </p:cNvPr>
            <p:cNvSpPr/>
            <p:nvPr/>
          </p:nvSpPr>
          <p:spPr>
            <a:xfrm>
              <a:off x="5828538" y="4061307"/>
              <a:ext cx="1127261" cy="518245"/>
            </a:xfrm>
            <a:custGeom>
              <a:avLst/>
              <a:gdLst>
                <a:gd name="connsiteX0" fmla="*/ 0 w 1127261"/>
                <a:gd name="connsiteY0" fmla="*/ 192024 h 518245"/>
                <a:gd name="connsiteX1" fmla="*/ 253746 w 1127261"/>
                <a:gd name="connsiteY1" fmla="*/ 493776 h 518245"/>
                <a:gd name="connsiteX2" fmla="*/ 1083564 w 1127261"/>
                <a:gd name="connsiteY2" fmla="*/ 342900 h 518245"/>
                <a:gd name="connsiteX3" fmla="*/ 781812 w 1127261"/>
                <a:gd name="connsiteY3" fmla="*/ 0 h 518245"/>
                <a:gd name="connsiteX4" fmla="*/ 0 w 1127261"/>
                <a:gd name="connsiteY4" fmla="*/ 192024 h 51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261" h="518245">
                  <a:moveTo>
                    <a:pt x="0" y="192024"/>
                  </a:moveTo>
                  <a:cubicBezTo>
                    <a:pt x="0" y="192024"/>
                    <a:pt x="168021" y="408051"/>
                    <a:pt x="253746" y="493776"/>
                  </a:cubicBezTo>
                  <a:cubicBezTo>
                    <a:pt x="339471" y="579501"/>
                    <a:pt x="1008126" y="418338"/>
                    <a:pt x="1083564" y="342900"/>
                  </a:cubicBezTo>
                  <a:cubicBezTo>
                    <a:pt x="1159002" y="267462"/>
                    <a:pt x="1179576" y="96012"/>
                    <a:pt x="781812" y="0"/>
                  </a:cubicBezTo>
                  <a:cubicBezTo>
                    <a:pt x="782498" y="0"/>
                    <a:pt x="422453" y="300380"/>
                    <a:pt x="0" y="192024"/>
                  </a:cubicBezTo>
                  <a:close/>
                </a:path>
              </a:pathLst>
            </a:custGeom>
            <a:solidFill>
              <a:srgbClr val="00B76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94D3FB-EE1C-4BB8-A449-F23C5E58D21C}"/>
                </a:ext>
              </a:extLst>
            </p:cNvPr>
            <p:cNvSpPr/>
            <p:nvPr/>
          </p:nvSpPr>
          <p:spPr>
            <a:xfrm>
              <a:off x="5849797" y="4061993"/>
              <a:ext cx="1100023" cy="409422"/>
            </a:xfrm>
            <a:custGeom>
              <a:avLst/>
              <a:gdLst>
                <a:gd name="connsiteX0" fmla="*/ 156362 w 1100023"/>
                <a:gd name="connsiteY0" fmla="*/ 409423 h 409422"/>
                <a:gd name="connsiteX1" fmla="*/ 1100023 w 1100023"/>
                <a:gd name="connsiteY1" fmla="*/ 205054 h 409422"/>
                <a:gd name="connsiteX2" fmla="*/ 760552 w 1100023"/>
                <a:gd name="connsiteY2" fmla="*/ 0 h 409422"/>
                <a:gd name="connsiteX3" fmla="*/ 18516 w 1100023"/>
                <a:gd name="connsiteY3" fmla="*/ 200939 h 409422"/>
                <a:gd name="connsiteX4" fmla="*/ 0 w 1100023"/>
                <a:gd name="connsiteY4" fmla="*/ 218770 h 409422"/>
                <a:gd name="connsiteX5" fmla="*/ 156362 w 1100023"/>
                <a:gd name="connsiteY5" fmla="*/ 409423 h 40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023" h="409422">
                  <a:moveTo>
                    <a:pt x="156362" y="409423"/>
                  </a:moveTo>
                  <a:cubicBezTo>
                    <a:pt x="413538" y="399136"/>
                    <a:pt x="886740" y="359359"/>
                    <a:pt x="1100023" y="205054"/>
                  </a:cubicBezTo>
                  <a:cubicBezTo>
                    <a:pt x="1077392" y="133045"/>
                    <a:pt x="986181" y="54178"/>
                    <a:pt x="760552" y="0"/>
                  </a:cubicBezTo>
                  <a:cubicBezTo>
                    <a:pt x="760552" y="0"/>
                    <a:pt x="423138" y="281178"/>
                    <a:pt x="18516" y="200939"/>
                  </a:cubicBezTo>
                  <a:cubicBezTo>
                    <a:pt x="11658" y="207112"/>
                    <a:pt x="5486" y="212598"/>
                    <a:pt x="0" y="218770"/>
                  </a:cubicBezTo>
                  <a:cubicBezTo>
                    <a:pt x="32232" y="259232"/>
                    <a:pt x="97383" y="340843"/>
                    <a:pt x="156362" y="409423"/>
                  </a:cubicBezTo>
                  <a:close/>
                </a:path>
              </a:pathLst>
            </a:custGeom>
            <a:solidFill>
              <a:srgbClr val="07AD5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CC5CA9C-ED99-4D78-9E32-7848CB85B926}"/>
                </a:ext>
              </a:extLst>
            </p:cNvPr>
            <p:cNvSpPr/>
            <p:nvPr/>
          </p:nvSpPr>
          <p:spPr>
            <a:xfrm>
              <a:off x="6105601" y="4363059"/>
              <a:ext cx="122758" cy="136473"/>
            </a:xfrm>
            <a:custGeom>
              <a:avLst/>
              <a:gdLst>
                <a:gd name="connsiteX0" fmla="*/ 0 w 122758"/>
                <a:gd name="connsiteY0" fmla="*/ 0 h 136473"/>
                <a:gd name="connsiteX1" fmla="*/ 122758 w 122758"/>
                <a:gd name="connsiteY1" fmla="*/ 136474 h 13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758" h="136473">
                  <a:moveTo>
                    <a:pt x="0" y="0"/>
                  </a:moveTo>
                  <a:cubicBezTo>
                    <a:pt x="0" y="0"/>
                    <a:pt x="89154" y="67894"/>
                    <a:pt x="122758" y="136474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B66172D-C60D-44E5-B88B-29FA0296A3D0}"/>
                </a:ext>
              </a:extLst>
            </p:cNvPr>
            <p:cNvSpPr/>
            <p:nvPr/>
          </p:nvSpPr>
          <p:spPr>
            <a:xfrm>
              <a:off x="6270879" y="4354830"/>
              <a:ext cx="106984" cy="119329"/>
            </a:xfrm>
            <a:custGeom>
              <a:avLst/>
              <a:gdLst>
                <a:gd name="connsiteX0" fmla="*/ 0 w 106984"/>
                <a:gd name="connsiteY0" fmla="*/ 0 h 119329"/>
                <a:gd name="connsiteX1" fmla="*/ 106985 w 106984"/>
                <a:gd name="connsiteY1" fmla="*/ 119329 h 119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984" h="119329">
                  <a:moveTo>
                    <a:pt x="0" y="0"/>
                  </a:moveTo>
                  <a:cubicBezTo>
                    <a:pt x="0" y="0"/>
                    <a:pt x="75438" y="58293"/>
                    <a:pt x="106985" y="119329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98060A1-EDA4-4C44-BDEA-7B33566A8955}"/>
                </a:ext>
              </a:extLst>
            </p:cNvPr>
            <p:cNvSpPr/>
            <p:nvPr/>
          </p:nvSpPr>
          <p:spPr>
            <a:xfrm>
              <a:off x="6392265" y="4311624"/>
              <a:ext cx="133731" cy="119328"/>
            </a:xfrm>
            <a:custGeom>
              <a:avLst/>
              <a:gdLst>
                <a:gd name="connsiteX0" fmla="*/ 0 w 133731"/>
                <a:gd name="connsiteY0" fmla="*/ 0 h 119328"/>
                <a:gd name="connsiteX1" fmla="*/ 133731 w 133731"/>
                <a:gd name="connsiteY1" fmla="*/ 119329 h 1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731" h="119328">
                  <a:moveTo>
                    <a:pt x="0" y="0"/>
                  </a:moveTo>
                  <a:cubicBezTo>
                    <a:pt x="0" y="0"/>
                    <a:pt x="84353" y="38405"/>
                    <a:pt x="133731" y="119329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CE70D50-C39B-455B-BA69-2F806CE8E5DA}"/>
                </a:ext>
              </a:extLst>
            </p:cNvPr>
            <p:cNvSpPr/>
            <p:nvPr/>
          </p:nvSpPr>
          <p:spPr>
            <a:xfrm>
              <a:off x="6496507" y="4275963"/>
              <a:ext cx="182422" cy="104241"/>
            </a:xfrm>
            <a:custGeom>
              <a:avLst/>
              <a:gdLst>
                <a:gd name="connsiteX0" fmla="*/ 0 w 182422"/>
                <a:gd name="connsiteY0" fmla="*/ 0 h 104241"/>
                <a:gd name="connsiteX1" fmla="*/ 182423 w 182422"/>
                <a:gd name="connsiteY1" fmla="*/ 104242 h 10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422" h="104241">
                  <a:moveTo>
                    <a:pt x="0" y="0"/>
                  </a:moveTo>
                  <a:cubicBezTo>
                    <a:pt x="0" y="0"/>
                    <a:pt x="151562" y="43205"/>
                    <a:pt x="182423" y="104242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F35AFD-AE0F-4EE9-BCA6-4FA16123A8A9}"/>
                </a:ext>
              </a:extLst>
            </p:cNvPr>
            <p:cNvSpPr/>
            <p:nvPr/>
          </p:nvSpPr>
          <p:spPr>
            <a:xfrm>
              <a:off x="6621322" y="4214241"/>
              <a:ext cx="192710" cy="98069"/>
            </a:xfrm>
            <a:custGeom>
              <a:avLst/>
              <a:gdLst>
                <a:gd name="connsiteX0" fmla="*/ 0 w 192710"/>
                <a:gd name="connsiteY0" fmla="*/ 0 h 98069"/>
                <a:gd name="connsiteX1" fmla="*/ 192710 w 192710"/>
                <a:gd name="connsiteY1" fmla="*/ 98069 h 9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710" h="98069">
                  <a:moveTo>
                    <a:pt x="0" y="0"/>
                  </a:moveTo>
                  <a:cubicBezTo>
                    <a:pt x="0" y="0"/>
                    <a:pt x="161163" y="37033"/>
                    <a:pt x="192710" y="98069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5DF86E-2A9C-4ACA-9037-5D683C43F2DA}"/>
                </a:ext>
              </a:extLst>
            </p:cNvPr>
            <p:cNvSpPr/>
            <p:nvPr/>
          </p:nvSpPr>
          <p:spPr>
            <a:xfrm>
              <a:off x="5828538" y="4061307"/>
              <a:ext cx="1127261" cy="518245"/>
            </a:xfrm>
            <a:custGeom>
              <a:avLst/>
              <a:gdLst>
                <a:gd name="connsiteX0" fmla="*/ 0 w 1127261"/>
                <a:gd name="connsiteY0" fmla="*/ 192024 h 518245"/>
                <a:gd name="connsiteX1" fmla="*/ 253746 w 1127261"/>
                <a:gd name="connsiteY1" fmla="*/ 493776 h 518245"/>
                <a:gd name="connsiteX2" fmla="*/ 1083564 w 1127261"/>
                <a:gd name="connsiteY2" fmla="*/ 342900 h 518245"/>
                <a:gd name="connsiteX3" fmla="*/ 781812 w 1127261"/>
                <a:gd name="connsiteY3" fmla="*/ 0 h 518245"/>
                <a:gd name="connsiteX4" fmla="*/ 0 w 1127261"/>
                <a:gd name="connsiteY4" fmla="*/ 192024 h 51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261" h="518245">
                  <a:moveTo>
                    <a:pt x="0" y="192024"/>
                  </a:moveTo>
                  <a:cubicBezTo>
                    <a:pt x="0" y="192024"/>
                    <a:pt x="168021" y="408051"/>
                    <a:pt x="253746" y="493776"/>
                  </a:cubicBezTo>
                  <a:cubicBezTo>
                    <a:pt x="339471" y="579501"/>
                    <a:pt x="1008126" y="418338"/>
                    <a:pt x="1083564" y="342900"/>
                  </a:cubicBezTo>
                  <a:cubicBezTo>
                    <a:pt x="1159002" y="267462"/>
                    <a:pt x="1179576" y="96012"/>
                    <a:pt x="781812" y="0"/>
                  </a:cubicBezTo>
                  <a:cubicBezTo>
                    <a:pt x="782498" y="0"/>
                    <a:pt x="422453" y="300380"/>
                    <a:pt x="0" y="192024"/>
                  </a:cubicBezTo>
                  <a:close/>
                </a:path>
              </a:pathLst>
            </a:custGeom>
            <a:noFill/>
            <a:ln w="41148" cap="rnd">
              <a:solidFill>
                <a:srgbClr val="0F7C46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4311C69-644A-473B-BBC9-B938C5B7F399}"/>
                </a:ext>
              </a:extLst>
            </p:cNvPr>
            <p:cNvSpPr/>
            <p:nvPr/>
          </p:nvSpPr>
          <p:spPr>
            <a:xfrm>
              <a:off x="4341023" y="3368333"/>
              <a:ext cx="278621" cy="350870"/>
            </a:xfrm>
            <a:custGeom>
              <a:avLst/>
              <a:gdLst>
                <a:gd name="connsiteX0" fmla="*/ 14 w 278621"/>
                <a:gd name="connsiteY0" fmla="*/ 178625 h 350870"/>
                <a:gd name="connsiteX1" fmla="*/ 189295 w 278621"/>
                <a:gd name="connsiteY1" fmla="*/ 350075 h 350870"/>
                <a:gd name="connsiteX2" fmla="*/ 161177 w 278621"/>
                <a:gd name="connsiteY2" fmla="*/ 18833 h 350870"/>
                <a:gd name="connsiteX3" fmla="*/ 14 w 278621"/>
                <a:gd name="connsiteY3" fmla="*/ 178625 h 35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21" h="350870">
                  <a:moveTo>
                    <a:pt x="14" y="178625"/>
                  </a:moveTo>
                  <a:cubicBezTo>
                    <a:pt x="14" y="178625"/>
                    <a:pt x="41162" y="364476"/>
                    <a:pt x="189295" y="350075"/>
                  </a:cubicBezTo>
                  <a:cubicBezTo>
                    <a:pt x="299709" y="339788"/>
                    <a:pt x="326455" y="107301"/>
                    <a:pt x="161177" y="18833"/>
                  </a:cubicBezTo>
                  <a:cubicBezTo>
                    <a:pt x="-4786" y="-68949"/>
                    <a:pt x="14" y="178625"/>
                    <a:pt x="14" y="178625"/>
                  </a:cubicBezTo>
                  <a:close/>
                </a:path>
              </a:pathLst>
            </a:custGeom>
            <a:solidFill>
              <a:srgbClr val="F4E83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8FC80DA-31C7-4A87-9FB2-2DECEF47C76B}"/>
                </a:ext>
              </a:extLst>
            </p:cNvPr>
            <p:cNvSpPr/>
            <p:nvPr/>
          </p:nvSpPr>
          <p:spPr>
            <a:xfrm>
              <a:off x="4341023" y="3368333"/>
              <a:ext cx="278621" cy="350870"/>
            </a:xfrm>
            <a:custGeom>
              <a:avLst/>
              <a:gdLst>
                <a:gd name="connsiteX0" fmla="*/ 14 w 278621"/>
                <a:gd name="connsiteY0" fmla="*/ 178625 h 350870"/>
                <a:gd name="connsiteX1" fmla="*/ 189295 w 278621"/>
                <a:gd name="connsiteY1" fmla="*/ 350075 h 350870"/>
                <a:gd name="connsiteX2" fmla="*/ 161177 w 278621"/>
                <a:gd name="connsiteY2" fmla="*/ 18833 h 350870"/>
                <a:gd name="connsiteX3" fmla="*/ 14 w 278621"/>
                <a:gd name="connsiteY3" fmla="*/ 178625 h 35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21" h="350870">
                  <a:moveTo>
                    <a:pt x="14" y="178625"/>
                  </a:moveTo>
                  <a:cubicBezTo>
                    <a:pt x="14" y="178625"/>
                    <a:pt x="41162" y="364476"/>
                    <a:pt x="189295" y="350075"/>
                  </a:cubicBezTo>
                  <a:cubicBezTo>
                    <a:pt x="299709" y="339788"/>
                    <a:pt x="326455" y="107301"/>
                    <a:pt x="161177" y="18833"/>
                  </a:cubicBezTo>
                  <a:cubicBezTo>
                    <a:pt x="-4786" y="-68949"/>
                    <a:pt x="14" y="178625"/>
                    <a:pt x="14" y="178625"/>
                  </a:cubicBezTo>
                  <a:close/>
                </a:path>
              </a:pathLst>
            </a:custGeom>
            <a:solidFill>
              <a:srgbClr val="F4E834"/>
            </a:solidFill>
            <a:ln w="41148" cap="flat">
              <a:solidFill>
                <a:srgbClr val="D3A54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DAA1E7A-9E24-47A6-9AEB-225B54211DDA}"/>
                </a:ext>
              </a:extLst>
            </p:cNvPr>
            <p:cNvSpPr/>
            <p:nvPr/>
          </p:nvSpPr>
          <p:spPr>
            <a:xfrm>
              <a:off x="4400016" y="3463290"/>
              <a:ext cx="139903" cy="139903"/>
            </a:xfrm>
            <a:custGeom>
              <a:avLst/>
              <a:gdLst>
                <a:gd name="connsiteX0" fmla="*/ 139903 w 139903"/>
                <a:gd name="connsiteY0" fmla="*/ 69952 h 139903"/>
                <a:gd name="connsiteX1" fmla="*/ 69952 w 139903"/>
                <a:gd name="connsiteY1" fmla="*/ 139903 h 139903"/>
                <a:gd name="connsiteX2" fmla="*/ 0 w 139903"/>
                <a:gd name="connsiteY2" fmla="*/ 69952 h 139903"/>
                <a:gd name="connsiteX3" fmla="*/ 69952 w 139903"/>
                <a:gd name="connsiteY3" fmla="*/ 0 h 139903"/>
                <a:gd name="connsiteX4" fmla="*/ 139903 w 139903"/>
                <a:gd name="connsiteY4" fmla="*/ 69952 h 13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03" h="139903">
                  <a:moveTo>
                    <a:pt x="139903" y="69952"/>
                  </a:moveTo>
                  <a:cubicBezTo>
                    <a:pt x="139903" y="108585"/>
                    <a:pt x="108585" y="139903"/>
                    <a:pt x="69952" y="139903"/>
                  </a:cubicBezTo>
                  <a:cubicBezTo>
                    <a:pt x="31318" y="139903"/>
                    <a:pt x="0" y="108585"/>
                    <a:pt x="0" y="69952"/>
                  </a:cubicBezTo>
                  <a:cubicBezTo>
                    <a:pt x="0" y="31319"/>
                    <a:pt x="31318" y="0"/>
                    <a:pt x="69952" y="0"/>
                  </a:cubicBezTo>
                  <a:cubicBezTo>
                    <a:pt x="108585" y="0"/>
                    <a:pt x="139903" y="31318"/>
                    <a:pt x="139903" y="69952"/>
                  </a:cubicBezTo>
                  <a:close/>
                </a:path>
              </a:pathLst>
            </a:custGeom>
            <a:solidFill>
              <a:srgbClr val="F4E83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53CB5D9-8F0D-458E-825F-EECC053A99B1}"/>
                </a:ext>
              </a:extLst>
            </p:cNvPr>
            <p:cNvSpPr/>
            <p:nvPr/>
          </p:nvSpPr>
          <p:spPr>
            <a:xfrm>
              <a:off x="4408246" y="3471519"/>
              <a:ext cx="123444" cy="123444"/>
            </a:xfrm>
            <a:custGeom>
              <a:avLst/>
              <a:gdLst>
                <a:gd name="connsiteX0" fmla="*/ 123444 w 123444"/>
                <a:gd name="connsiteY0" fmla="*/ 61722 h 123444"/>
                <a:gd name="connsiteX1" fmla="*/ 61722 w 123444"/>
                <a:gd name="connsiteY1" fmla="*/ 123444 h 123444"/>
                <a:gd name="connsiteX2" fmla="*/ 0 w 123444"/>
                <a:gd name="connsiteY2" fmla="*/ 61722 h 123444"/>
                <a:gd name="connsiteX3" fmla="*/ 61722 w 123444"/>
                <a:gd name="connsiteY3" fmla="*/ 0 h 123444"/>
                <a:gd name="connsiteX4" fmla="*/ 123444 w 123444"/>
                <a:gd name="connsiteY4" fmla="*/ 61722 h 12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4" h="123444">
                  <a:moveTo>
                    <a:pt x="123444" y="61722"/>
                  </a:moveTo>
                  <a:cubicBezTo>
                    <a:pt x="123444" y="95810"/>
                    <a:pt x="95810" y="123444"/>
                    <a:pt x="61722" y="123444"/>
                  </a:cubicBezTo>
                  <a:cubicBezTo>
                    <a:pt x="27634" y="123444"/>
                    <a:pt x="0" y="95810"/>
                    <a:pt x="0" y="61722"/>
                  </a:cubicBezTo>
                  <a:cubicBezTo>
                    <a:pt x="0" y="27634"/>
                    <a:pt x="27634" y="0"/>
                    <a:pt x="61722" y="0"/>
                  </a:cubicBezTo>
                  <a:cubicBezTo>
                    <a:pt x="95810" y="0"/>
                    <a:pt x="123444" y="27634"/>
                    <a:pt x="123444" y="61722"/>
                  </a:cubicBezTo>
                  <a:close/>
                </a:path>
              </a:pathLst>
            </a:custGeom>
            <a:solidFill>
              <a:srgbClr val="F99338">
                <a:alpha val="66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A02E3F2-3899-4F3A-8172-767855D10CCC}"/>
                </a:ext>
              </a:extLst>
            </p:cNvPr>
            <p:cNvSpPr/>
            <p:nvPr/>
          </p:nvSpPr>
          <p:spPr>
            <a:xfrm>
              <a:off x="4060518" y="2141906"/>
              <a:ext cx="3062145" cy="2222552"/>
            </a:xfrm>
            <a:custGeom>
              <a:avLst/>
              <a:gdLst>
                <a:gd name="connsiteX0" fmla="*/ 3052523 w 3062145"/>
                <a:gd name="connsiteY0" fmla="*/ 1110843 h 2222552"/>
                <a:gd name="connsiteX1" fmla="*/ 1884605 w 3062145"/>
                <a:gd name="connsiteY1" fmla="*/ 316686 h 2222552"/>
                <a:gd name="connsiteX2" fmla="*/ 1586282 w 3062145"/>
                <a:gd name="connsiteY2" fmla="*/ 403783 h 2222552"/>
                <a:gd name="connsiteX3" fmla="*/ 1273558 w 3062145"/>
                <a:gd name="connsiteY3" fmla="*/ 335889 h 2222552"/>
                <a:gd name="connsiteX4" fmla="*/ 1189890 w 3062145"/>
                <a:gd name="connsiteY4" fmla="*/ 246049 h 2222552"/>
                <a:gd name="connsiteX5" fmla="*/ 1020497 w 3062145"/>
                <a:gd name="connsiteY5" fmla="*/ 122605 h 2222552"/>
                <a:gd name="connsiteX6" fmla="*/ 917627 w 3062145"/>
                <a:gd name="connsiteY6" fmla="*/ 69798 h 2222552"/>
                <a:gd name="connsiteX7" fmla="*/ 803099 w 3062145"/>
                <a:gd name="connsiteY7" fmla="*/ 28650 h 2222552"/>
                <a:gd name="connsiteX8" fmla="*/ 772924 w 3062145"/>
                <a:gd name="connsiteY8" fmla="*/ 20421 h 2222552"/>
                <a:gd name="connsiteX9" fmla="*/ 742063 w 3062145"/>
                <a:gd name="connsiteY9" fmla="*/ 13563 h 2222552"/>
                <a:gd name="connsiteX10" fmla="*/ 710516 w 3062145"/>
                <a:gd name="connsiteY10" fmla="*/ 8076 h 2222552"/>
                <a:gd name="connsiteX11" fmla="*/ 678283 w 3062145"/>
                <a:gd name="connsiteY11" fmla="*/ 3962 h 2222552"/>
                <a:gd name="connsiteX12" fmla="*/ 546610 w 3062145"/>
                <a:gd name="connsiteY12" fmla="*/ 3276 h 2222552"/>
                <a:gd name="connsiteX13" fmla="*/ 414250 w 3062145"/>
                <a:gd name="connsiteY13" fmla="*/ 32765 h 2222552"/>
                <a:gd name="connsiteX14" fmla="*/ 406021 w 3062145"/>
                <a:gd name="connsiteY14" fmla="*/ 35508 h 2222552"/>
                <a:gd name="connsiteX15" fmla="*/ 401906 w 3062145"/>
                <a:gd name="connsiteY15" fmla="*/ 36880 h 2222552"/>
                <a:gd name="connsiteX16" fmla="*/ 399848 w 3062145"/>
                <a:gd name="connsiteY16" fmla="*/ 37566 h 2222552"/>
                <a:gd name="connsiteX17" fmla="*/ 396419 w 3062145"/>
                <a:gd name="connsiteY17" fmla="*/ 38937 h 2222552"/>
                <a:gd name="connsiteX18" fmla="*/ 395734 w 3062145"/>
                <a:gd name="connsiteY18" fmla="*/ 39623 h 2222552"/>
                <a:gd name="connsiteX19" fmla="*/ 382018 w 3062145"/>
                <a:gd name="connsiteY19" fmla="*/ 45795 h 2222552"/>
                <a:gd name="connsiteX20" fmla="*/ 368302 w 3062145"/>
                <a:gd name="connsiteY20" fmla="*/ 51968 h 2222552"/>
                <a:gd name="connsiteX21" fmla="*/ 361444 w 3062145"/>
                <a:gd name="connsiteY21" fmla="*/ 55397 h 2222552"/>
                <a:gd name="connsiteX22" fmla="*/ 353900 w 3062145"/>
                <a:gd name="connsiteY22" fmla="*/ 59511 h 2222552"/>
                <a:gd name="connsiteX23" fmla="*/ 322353 w 3062145"/>
                <a:gd name="connsiteY23" fmla="*/ 76656 h 2222552"/>
                <a:gd name="connsiteX24" fmla="*/ 293549 w 3062145"/>
                <a:gd name="connsiteY24" fmla="*/ 95173 h 2222552"/>
                <a:gd name="connsiteX25" fmla="*/ 192737 w 3062145"/>
                <a:gd name="connsiteY25" fmla="*/ 182955 h 2222552"/>
                <a:gd name="connsiteX26" fmla="*/ 113870 w 3062145"/>
                <a:gd name="connsiteY26" fmla="*/ 286511 h 2222552"/>
                <a:gd name="connsiteX27" fmla="*/ 54891 w 3062145"/>
                <a:gd name="connsiteY27" fmla="*/ 399668 h 2222552"/>
                <a:gd name="connsiteX28" fmla="*/ 52148 w 3062145"/>
                <a:gd name="connsiteY28" fmla="*/ 407212 h 2222552"/>
                <a:gd name="connsiteX29" fmla="*/ 49404 w 3062145"/>
                <a:gd name="connsiteY29" fmla="*/ 414756 h 2222552"/>
                <a:gd name="connsiteX30" fmla="*/ 43918 w 3062145"/>
                <a:gd name="connsiteY30" fmla="*/ 428472 h 2222552"/>
                <a:gd name="connsiteX31" fmla="*/ 38432 w 3062145"/>
                <a:gd name="connsiteY31" fmla="*/ 443559 h 2222552"/>
                <a:gd name="connsiteX32" fmla="*/ 33631 w 3062145"/>
                <a:gd name="connsiteY32" fmla="*/ 458647 h 2222552"/>
                <a:gd name="connsiteX33" fmla="*/ 24716 w 3062145"/>
                <a:gd name="connsiteY33" fmla="*/ 488822 h 2222552"/>
                <a:gd name="connsiteX34" fmla="*/ 17172 w 3062145"/>
                <a:gd name="connsiteY34" fmla="*/ 518997 h 2222552"/>
                <a:gd name="connsiteX35" fmla="*/ 3456 w 3062145"/>
                <a:gd name="connsiteY35" fmla="*/ 752169 h 2222552"/>
                <a:gd name="connsiteX36" fmla="*/ 48719 w 3062145"/>
                <a:gd name="connsiteY36" fmla="*/ 953795 h 2222552"/>
                <a:gd name="connsiteX37" fmla="*/ 122099 w 3062145"/>
                <a:gd name="connsiteY37" fmla="*/ 1110843 h 2222552"/>
                <a:gd name="connsiteX38" fmla="*/ 196851 w 3062145"/>
                <a:gd name="connsiteY38" fmla="*/ 1220571 h 2222552"/>
                <a:gd name="connsiteX39" fmla="*/ 227712 w 3062145"/>
                <a:gd name="connsiteY39" fmla="*/ 1258290 h 2222552"/>
                <a:gd name="connsiteX40" fmla="*/ 240743 w 3062145"/>
                <a:gd name="connsiteY40" fmla="*/ 1272692 h 2222552"/>
                <a:gd name="connsiteX41" fmla="*/ 260631 w 3062145"/>
                <a:gd name="connsiteY41" fmla="*/ 1477746 h 2222552"/>
                <a:gd name="connsiteX42" fmla="*/ 456084 w 3062145"/>
                <a:gd name="connsiteY42" fmla="*/ 1302867 h 2222552"/>
                <a:gd name="connsiteX43" fmla="*/ 464999 w 3062145"/>
                <a:gd name="connsiteY43" fmla="*/ 1206855 h 2222552"/>
                <a:gd name="connsiteX44" fmla="*/ 284634 w 3062145"/>
                <a:gd name="connsiteY44" fmla="*/ 1217142 h 2222552"/>
                <a:gd name="connsiteX45" fmla="*/ 281891 w 3062145"/>
                <a:gd name="connsiteY45" fmla="*/ 1213713 h 2222552"/>
                <a:gd name="connsiteX46" fmla="*/ 254459 w 3062145"/>
                <a:gd name="connsiteY46" fmla="*/ 1177365 h 2222552"/>
                <a:gd name="connsiteX47" fmla="*/ 188622 w 3062145"/>
                <a:gd name="connsiteY47" fmla="*/ 1073124 h 2222552"/>
                <a:gd name="connsiteX48" fmla="*/ 126900 w 3062145"/>
                <a:gd name="connsiteY48" fmla="*/ 927048 h 2222552"/>
                <a:gd name="connsiteX49" fmla="*/ 92610 w 3062145"/>
                <a:gd name="connsiteY49" fmla="*/ 744626 h 2222552"/>
                <a:gd name="connsiteX50" fmla="*/ 111812 w 3062145"/>
                <a:gd name="connsiteY50" fmla="*/ 540943 h 2222552"/>
                <a:gd name="connsiteX51" fmla="*/ 119356 w 3062145"/>
                <a:gd name="connsiteY51" fmla="*/ 515568 h 2222552"/>
                <a:gd name="connsiteX52" fmla="*/ 127586 w 3062145"/>
                <a:gd name="connsiteY52" fmla="*/ 490194 h 2222552"/>
                <a:gd name="connsiteX53" fmla="*/ 132386 w 3062145"/>
                <a:gd name="connsiteY53" fmla="*/ 477849 h 2222552"/>
                <a:gd name="connsiteX54" fmla="*/ 137187 w 3062145"/>
                <a:gd name="connsiteY54" fmla="*/ 465505 h 2222552"/>
                <a:gd name="connsiteX55" fmla="*/ 142673 w 3062145"/>
                <a:gd name="connsiteY55" fmla="*/ 451789 h 2222552"/>
                <a:gd name="connsiteX56" fmla="*/ 145416 w 3062145"/>
                <a:gd name="connsiteY56" fmla="*/ 446303 h 2222552"/>
                <a:gd name="connsiteX57" fmla="*/ 148160 w 3062145"/>
                <a:gd name="connsiteY57" fmla="*/ 440130 h 2222552"/>
                <a:gd name="connsiteX58" fmla="*/ 202338 w 3062145"/>
                <a:gd name="connsiteY58" fmla="*/ 344118 h 2222552"/>
                <a:gd name="connsiteX59" fmla="*/ 272290 w 3062145"/>
                <a:gd name="connsiteY59" fmla="*/ 258393 h 2222552"/>
                <a:gd name="connsiteX60" fmla="*/ 356643 w 3062145"/>
                <a:gd name="connsiteY60" fmla="*/ 189813 h 2222552"/>
                <a:gd name="connsiteX61" fmla="*/ 379274 w 3062145"/>
                <a:gd name="connsiteY61" fmla="*/ 176097 h 2222552"/>
                <a:gd name="connsiteX62" fmla="*/ 401220 w 3062145"/>
                <a:gd name="connsiteY62" fmla="*/ 165125 h 2222552"/>
                <a:gd name="connsiteX63" fmla="*/ 406706 w 3062145"/>
                <a:gd name="connsiteY63" fmla="*/ 162381 h 2222552"/>
                <a:gd name="connsiteX64" fmla="*/ 413564 w 3062145"/>
                <a:gd name="connsiteY64" fmla="*/ 159638 h 2222552"/>
                <a:gd name="connsiteX65" fmla="*/ 427966 w 3062145"/>
                <a:gd name="connsiteY65" fmla="*/ 154152 h 2222552"/>
                <a:gd name="connsiteX66" fmla="*/ 441682 w 3062145"/>
                <a:gd name="connsiteY66" fmla="*/ 148665 h 2222552"/>
                <a:gd name="connsiteX67" fmla="*/ 443054 w 3062145"/>
                <a:gd name="connsiteY67" fmla="*/ 147980 h 2222552"/>
                <a:gd name="connsiteX68" fmla="*/ 446483 w 3062145"/>
                <a:gd name="connsiteY68" fmla="*/ 147294 h 2222552"/>
                <a:gd name="connsiteX69" fmla="*/ 452655 w 3062145"/>
                <a:gd name="connsiteY69" fmla="*/ 145236 h 2222552"/>
                <a:gd name="connsiteX70" fmla="*/ 556211 w 3062145"/>
                <a:gd name="connsiteY70" fmla="*/ 126034 h 2222552"/>
                <a:gd name="connsiteX71" fmla="*/ 661824 w 3062145"/>
                <a:gd name="connsiteY71" fmla="*/ 130835 h 2222552"/>
                <a:gd name="connsiteX72" fmla="*/ 687884 w 3062145"/>
                <a:gd name="connsiteY72" fmla="*/ 134949 h 2222552"/>
                <a:gd name="connsiteX73" fmla="*/ 713945 w 3062145"/>
                <a:gd name="connsiteY73" fmla="*/ 140436 h 2222552"/>
                <a:gd name="connsiteX74" fmla="*/ 739319 w 3062145"/>
                <a:gd name="connsiteY74" fmla="*/ 147294 h 2222552"/>
                <a:gd name="connsiteX75" fmla="*/ 764008 w 3062145"/>
                <a:gd name="connsiteY75" fmla="*/ 154838 h 2222552"/>
                <a:gd name="connsiteX76" fmla="*/ 859334 w 3062145"/>
                <a:gd name="connsiteY76" fmla="*/ 193242 h 2222552"/>
                <a:gd name="connsiteX77" fmla="*/ 945745 w 3062145"/>
                <a:gd name="connsiteY77" fmla="*/ 241934 h 2222552"/>
                <a:gd name="connsiteX78" fmla="*/ 1089763 w 3062145"/>
                <a:gd name="connsiteY78" fmla="*/ 355091 h 2222552"/>
                <a:gd name="connsiteX79" fmla="*/ 1151485 w 3062145"/>
                <a:gd name="connsiteY79" fmla="*/ 426414 h 2222552"/>
                <a:gd name="connsiteX80" fmla="*/ 1161086 w 3062145"/>
                <a:gd name="connsiteY80" fmla="*/ 750112 h 2222552"/>
                <a:gd name="connsiteX81" fmla="*/ 995809 w 3062145"/>
                <a:gd name="connsiteY81" fmla="*/ 1416024 h 2222552"/>
                <a:gd name="connsiteX82" fmla="*/ 2163726 w 3062145"/>
                <a:gd name="connsiteY82" fmla="*/ 2210180 h 2222552"/>
                <a:gd name="connsiteX83" fmla="*/ 3052523 w 3062145"/>
                <a:gd name="connsiteY83" fmla="*/ 1110843 h 2222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062145" h="2222552">
                  <a:moveTo>
                    <a:pt x="3052523" y="1110843"/>
                  </a:moveTo>
                  <a:cubicBezTo>
                    <a:pt x="2975027" y="588263"/>
                    <a:pt x="2451762" y="232333"/>
                    <a:pt x="1884605" y="316686"/>
                  </a:cubicBezTo>
                  <a:cubicBezTo>
                    <a:pt x="1778306" y="332460"/>
                    <a:pt x="1678180" y="362635"/>
                    <a:pt x="1586282" y="403783"/>
                  </a:cubicBezTo>
                  <a:cubicBezTo>
                    <a:pt x="1478612" y="452475"/>
                    <a:pt x="1351053" y="425043"/>
                    <a:pt x="1273558" y="335889"/>
                  </a:cubicBezTo>
                  <a:cubicBezTo>
                    <a:pt x="1239268" y="296112"/>
                    <a:pt x="1207035" y="261137"/>
                    <a:pt x="1189890" y="246049"/>
                  </a:cubicBezTo>
                  <a:cubicBezTo>
                    <a:pt x="1141198" y="203529"/>
                    <a:pt x="1084963" y="160324"/>
                    <a:pt x="1020497" y="122605"/>
                  </a:cubicBezTo>
                  <a:cubicBezTo>
                    <a:pt x="988265" y="103403"/>
                    <a:pt x="953975" y="85572"/>
                    <a:pt x="917627" y="69798"/>
                  </a:cubicBezTo>
                  <a:cubicBezTo>
                    <a:pt x="881280" y="54025"/>
                    <a:pt x="842875" y="39623"/>
                    <a:pt x="803099" y="28650"/>
                  </a:cubicBezTo>
                  <a:cubicBezTo>
                    <a:pt x="792812" y="25907"/>
                    <a:pt x="783211" y="23164"/>
                    <a:pt x="772924" y="20421"/>
                  </a:cubicBezTo>
                  <a:cubicBezTo>
                    <a:pt x="762637" y="18363"/>
                    <a:pt x="752350" y="15620"/>
                    <a:pt x="742063" y="13563"/>
                  </a:cubicBezTo>
                  <a:cubicBezTo>
                    <a:pt x="731776" y="11505"/>
                    <a:pt x="720803" y="10134"/>
                    <a:pt x="710516" y="8076"/>
                  </a:cubicBezTo>
                  <a:cubicBezTo>
                    <a:pt x="700229" y="6019"/>
                    <a:pt x="689256" y="5333"/>
                    <a:pt x="678283" y="3962"/>
                  </a:cubicBezTo>
                  <a:cubicBezTo>
                    <a:pt x="635078" y="-839"/>
                    <a:pt x="591187" y="-1525"/>
                    <a:pt x="546610" y="3276"/>
                  </a:cubicBezTo>
                  <a:cubicBezTo>
                    <a:pt x="502033" y="7391"/>
                    <a:pt x="457456" y="16992"/>
                    <a:pt x="414250" y="32765"/>
                  </a:cubicBezTo>
                  <a:lnTo>
                    <a:pt x="406021" y="35508"/>
                  </a:lnTo>
                  <a:lnTo>
                    <a:pt x="401906" y="36880"/>
                  </a:lnTo>
                  <a:lnTo>
                    <a:pt x="399848" y="37566"/>
                  </a:lnTo>
                  <a:cubicBezTo>
                    <a:pt x="394362" y="39623"/>
                    <a:pt x="397791" y="38252"/>
                    <a:pt x="396419" y="38937"/>
                  </a:cubicBezTo>
                  <a:lnTo>
                    <a:pt x="395734" y="39623"/>
                  </a:lnTo>
                  <a:lnTo>
                    <a:pt x="382018" y="45795"/>
                  </a:lnTo>
                  <a:lnTo>
                    <a:pt x="368302" y="51968"/>
                  </a:lnTo>
                  <a:lnTo>
                    <a:pt x="361444" y="55397"/>
                  </a:lnTo>
                  <a:cubicBezTo>
                    <a:pt x="359386" y="56768"/>
                    <a:pt x="355957" y="58140"/>
                    <a:pt x="353900" y="59511"/>
                  </a:cubicBezTo>
                  <a:cubicBezTo>
                    <a:pt x="342927" y="64998"/>
                    <a:pt x="332640" y="71170"/>
                    <a:pt x="322353" y="76656"/>
                  </a:cubicBezTo>
                  <a:cubicBezTo>
                    <a:pt x="312066" y="82829"/>
                    <a:pt x="303151" y="89001"/>
                    <a:pt x="293549" y="95173"/>
                  </a:cubicBezTo>
                  <a:cubicBezTo>
                    <a:pt x="256516" y="121233"/>
                    <a:pt x="222226" y="150723"/>
                    <a:pt x="192737" y="182955"/>
                  </a:cubicBezTo>
                  <a:cubicBezTo>
                    <a:pt x="163247" y="215874"/>
                    <a:pt x="136501" y="250850"/>
                    <a:pt x="113870" y="286511"/>
                  </a:cubicBezTo>
                  <a:cubicBezTo>
                    <a:pt x="91238" y="322859"/>
                    <a:pt x="71350" y="360578"/>
                    <a:pt x="54891" y="399668"/>
                  </a:cubicBezTo>
                  <a:lnTo>
                    <a:pt x="52148" y="407212"/>
                  </a:lnTo>
                  <a:lnTo>
                    <a:pt x="49404" y="414756"/>
                  </a:lnTo>
                  <a:lnTo>
                    <a:pt x="43918" y="428472"/>
                  </a:lnTo>
                  <a:cubicBezTo>
                    <a:pt x="42546" y="432587"/>
                    <a:pt x="40489" y="438073"/>
                    <a:pt x="38432" y="443559"/>
                  </a:cubicBezTo>
                  <a:lnTo>
                    <a:pt x="33631" y="458647"/>
                  </a:lnTo>
                  <a:cubicBezTo>
                    <a:pt x="30202" y="468934"/>
                    <a:pt x="28145" y="478535"/>
                    <a:pt x="24716" y="488822"/>
                  </a:cubicBezTo>
                  <a:cubicBezTo>
                    <a:pt x="21972" y="499109"/>
                    <a:pt x="19915" y="508710"/>
                    <a:pt x="17172" y="518997"/>
                  </a:cubicBezTo>
                  <a:cubicBezTo>
                    <a:pt x="-659" y="599236"/>
                    <a:pt x="-3402" y="678103"/>
                    <a:pt x="3456" y="752169"/>
                  </a:cubicBezTo>
                  <a:cubicBezTo>
                    <a:pt x="11000" y="825550"/>
                    <a:pt x="27459" y="894130"/>
                    <a:pt x="48719" y="953795"/>
                  </a:cubicBezTo>
                  <a:cubicBezTo>
                    <a:pt x="69978" y="1014145"/>
                    <a:pt x="96039" y="1066266"/>
                    <a:pt x="122099" y="1110843"/>
                  </a:cubicBezTo>
                  <a:cubicBezTo>
                    <a:pt x="148160" y="1155420"/>
                    <a:pt x="174220" y="1191767"/>
                    <a:pt x="196851" y="1220571"/>
                  </a:cubicBezTo>
                  <a:cubicBezTo>
                    <a:pt x="207824" y="1234973"/>
                    <a:pt x="218797" y="1247317"/>
                    <a:pt x="227712" y="1258290"/>
                  </a:cubicBezTo>
                  <a:cubicBezTo>
                    <a:pt x="232513" y="1263776"/>
                    <a:pt x="236628" y="1268577"/>
                    <a:pt x="240743" y="1272692"/>
                  </a:cubicBezTo>
                  <a:cubicBezTo>
                    <a:pt x="222912" y="1321383"/>
                    <a:pt x="199595" y="1417395"/>
                    <a:pt x="260631" y="1477746"/>
                  </a:cubicBezTo>
                  <a:cubicBezTo>
                    <a:pt x="316867" y="1533981"/>
                    <a:pt x="334697" y="1322069"/>
                    <a:pt x="456084" y="1302867"/>
                  </a:cubicBezTo>
                  <a:cubicBezTo>
                    <a:pt x="494489" y="1296695"/>
                    <a:pt x="504090" y="1245945"/>
                    <a:pt x="464999" y="1206855"/>
                  </a:cubicBezTo>
                  <a:cubicBezTo>
                    <a:pt x="432081" y="1173936"/>
                    <a:pt x="353900" y="1168450"/>
                    <a:pt x="284634" y="1217142"/>
                  </a:cubicBezTo>
                  <a:cubicBezTo>
                    <a:pt x="283948" y="1215770"/>
                    <a:pt x="282577" y="1215084"/>
                    <a:pt x="281891" y="1213713"/>
                  </a:cubicBezTo>
                  <a:cubicBezTo>
                    <a:pt x="273661" y="1203426"/>
                    <a:pt x="264060" y="1191081"/>
                    <a:pt x="254459" y="1177365"/>
                  </a:cubicBezTo>
                  <a:cubicBezTo>
                    <a:pt x="234570" y="1149933"/>
                    <a:pt x="211253" y="1114958"/>
                    <a:pt x="188622" y="1073124"/>
                  </a:cubicBezTo>
                  <a:cubicBezTo>
                    <a:pt x="165990" y="1031290"/>
                    <a:pt x="144045" y="982598"/>
                    <a:pt x="126900" y="927048"/>
                  </a:cubicBezTo>
                  <a:cubicBezTo>
                    <a:pt x="109069" y="871499"/>
                    <a:pt x="96725" y="809777"/>
                    <a:pt x="92610" y="744626"/>
                  </a:cubicBezTo>
                  <a:cubicBezTo>
                    <a:pt x="88495" y="678789"/>
                    <a:pt x="93981" y="609523"/>
                    <a:pt x="111812" y="540943"/>
                  </a:cubicBezTo>
                  <a:cubicBezTo>
                    <a:pt x="114555" y="532713"/>
                    <a:pt x="116613" y="523798"/>
                    <a:pt x="119356" y="515568"/>
                  </a:cubicBezTo>
                  <a:cubicBezTo>
                    <a:pt x="122099" y="507339"/>
                    <a:pt x="124842" y="498423"/>
                    <a:pt x="127586" y="490194"/>
                  </a:cubicBezTo>
                  <a:lnTo>
                    <a:pt x="132386" y="477849"/>
                  </a:lnTo>
                  <a:cubicBezTo>
                    <a:pt x="133758" y="473735"/>
                    <a:pt x="135129" y="469620"/>
                    <a:pt x="137187" y="465505"/>
                  </a:cubicBezTo>
                  <a:lnTo>
                    <a:pt x="142673" y="451789"/>
                  </a:lnTo>
                  <a:lnTo>
                    <a:pt x="145416" y="446303"/>
                  </a:lnTo>
                  <a:lnTo>
                    <a:pt x="148160" y="440130"/>
                  </a:lnTo>
                  <a:cubicBezTo>
                    <a:pt x="163247" y="407212"/>
                    <a:pt x="181764" y="374979"/>
                    <a:pt x="202338" y="344118"/>
                  </a:cubicBezTo>
                  <a:cubicBezTo>
                    <a:pt x="222912" y="313257"/>
                    <a:pt x="246915" y="284454"/>
                    <a:pt x="272290" y="258393"/>
                  </a:cubicBezTo>
                  <a:cubicBezTo>
                    <a:pt x="298350" y="232333"/>
                    <a:pt x="326468" y="209016"/>
                    <a:pt x="356643" y="189813"/>
                  </a:cubicBezTo>
                  <a:cubicBezTo>
                    <a:pt x="364187" y="185013"/>
                    <a:pt x="371731" y="180212"/>
                    <a:pt x="379274" y="176097"/>
                  </a:cubicBezTo>
                  <a:cubicBezTo>
                    <a:pt x="386818" y="172668"/>
                    <a:pt x="393676" y="168554"/>
                    <a:pt x="401220" y="165125"/>
                  </a:cubicBezTo>
                  <a:cubicBezTo>
                    <a:pt x="403277" y="164439"/>
                    <a:pt x="404649" y="163067"/>
                    <a:pt x="406706" y="162381"/>
                  </a:cubicBezTo>
                  <a:lnTo>
                    <a:pt x="413564" y="159638"/>
                  </a:lnTo>
                  <a:lnTo>
                    <a:pt x="427966" y="154152"/>
                  </a:lnTo>
                  <a:lnTo>
                    <a:pt x="441682" y="148665"/>
                  </a:lnTo>
                  <a:lnTo>
                    <a:pt x="443054" y="147980"/>
                  </a:lnTo>
                  <a:lnTo>
                    <a:pt x="446483" y="147294"/>
                  </a:lnTo>
                  <a:lnTo>
                    <a:pt x="452655" y="145236"/>
                  </a:lnTo>
                  <a:cubicBezTo>
                    <a:pt x="486259" y="134264"/>
                    <a:pt x="521235" y="128091"/>
                    <a:pt x="556211" y="126034"/>
                  </a:cubicBezTo>
                  <a:cubicBezTo>
                    <a:pt x="591187" y="123977"/>
                    <a:pt x="626848" y="125348"/>
                    <a:pt x="661824" y="130835"/>
                  </a:cubicBezTo>
                  <a:cubicBezTo>
                    <a:pt x="670739" y="132206"/>
                    <a:pt x="678969" y="133578"/>
                    <a:pt x="687884" y="134949"/>
                  </a:cubicBezTo>
                  <a:cubicBezTo>
                    <a:pt x="696800" y="137007"/>
                    <a:pt x="705029" y="138378"/>
                    <a:pt x="713945" y="140436"/>
                  </a:cubicBezTo>
                  <a:cubicBezTo>
                    <a:pt x="722174" y="142493"/>
                    <a:pt x="731090" y="144551"/>
                    <a:pt x="739319" y="147294"/>
                  </a:cubicBezTo>
                  <a:cubicBezTo>
                    <a:pt x="747549" y="149351"/>
                    <a:pt x="755779" y="152094"/>
                    <a:pt x="764008" y="154838"/>
                  </a:cubicBezTo>
                  <a:cubicBezTo>
                    <a:pt x="796927" y="165810"/>
                    <a:pt x="829159" y="178841"/>
                    <a:pt x="859334" y="193242"/>
                  </a:cubicBezTo>
                  <a:cubicBezTo>
                    <a:pt x="889510" y="208330"/>
                    <a:pt x="918313" y="224103"/>
                    <a:pt x="945745" y="241934"/>
                  </a:cubicBezTo>
                  <a:cubicBezTo>
                    <a:pt x="1000609" y="276910"/>
                    <a:pt x="1047929" y="316001"/>
                    <a:pt x="1089763" y="355091"/>
                  </a:cubicBezTo>
                  <a:cubicBezTo>
                    <a:pt x="1102793" y="366750"/>
                    <a:pt x="1125425" y="394182"/>
                    <a:pt x="1151485" y="426414"/>
                  </a:cubicBezTo>
                  <a:cubicBezTo>
                    <a:pt x="1226923" y="520369"/>
                    <a:pt x="1231038" y="652043"/>
                    <a:pt x="1161086" y="750112"/>
                  </a:cubicBezTo>
                  <a:cubicBezTo>
                    <a:pt x="1025298" y="940764"/>
                    <a:pt x="960147" y="1175308"/>
                    <a:pt x="995809" y="1416024"/>
                  </a:cubicBezTo>
                  <a:cubicBezTo>
                    <a:pt x="1073304" y="1938603"/>
                    <a:pt x="1596569" y="2294534"/>
                    <a:pt x="2163726" y="2210180"/>
                  </a:cubicBezTo>
                  <a:cubicBezTo>
                    <a:pt x="2730883" y="2125827"/>
                    <a:pt x="3130018" y="1634108"/>
                    <a:pt x="3052523" y="1110843"/>
                  </a:cubicBezTo>
                  <a:close/>
                </a:path>
              </a:pathLst>
            </a:custGeom>
            <a:solidFill>
              <a:srgbClr val="00F0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21270F6-3BA8-45D4-A8B3-FB40591D572E}"/>
                </a:ext>
              </a:extLst>
            </p:cNvPr>
            <p:cNvSpPr/>
            <p:nvPr/>
          </p:nvSpPr>
          <p:spPr>
            <a:xfrm>
              <a:off x="5207203" y="3821963"/>
              <a:ext cx="372389" cy="189719"/>
            </a:xfrm>
            <a:custGeom>
              <a:avLst/>
              <a:gdLst>
                <a:gd name="connsiteX0" fmla="*/ 70638 w 372389"/>
                <a:gd name="connsiteY0" fmla="*/ 180365 h 189719"/>
                <a:gd name="connsiteX1" fmla="*/ 181051 w 372389"/>
                <a:gd name="connsiteY1" fmla="*/ 168707 h 189719"/>
                <a:gd name="connsiteX2" fmla="*/ 372390 w 372389"/>
                <a:gd name="connsiteY2" fmla="*/ 0 h 189719"/>
                <a:gd name="connsiteX3" fmla="*/ 128245 w 372389"/>
                <a:gd name="connsiteY3" fmla="*/ 91897 h 189719"/>
                <a:gd name="connsiteX4" fmla="*/ 0 w 372389"/>
                <a:gd name="connsiteY4" fmla="*/ 114529 h 189719"/>
                <a:gd name="connsiteX5" fmla="*/ 70638 w 372389"/>
                <a:gd name="connsiteY5" fmla="*/ 180365 h 18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389" h="189719">
                  <a:moveTo>
                    <a:pt x="70638" y="180365"/>
                  </a:moveTo>
                  <a:cubicBezTo>
                    <a:pt x="70638" y="180365"/>
                    <a:pt x="76810" y="207797"/>
                    <a:pt x="181051" y="168707"/>
                  </a:cubicBezTo>
                  <a:cubicBezTo>
                    <a:pt x="285293" y="129616"/>
                    <a:pt x="372390" y="0"/>
                    <a:pt x="372390" y="0"/>
                  </a:cubicBezTo>
                  <a:lnTo>
                    <a:pt x="128245" y="91897"/>
                  </a:lnTo>
                  <a:lnTo>
                    <a:pt x="0" y="114529"/>
                  </a:lnTo>
                  <a:lnTo>
                    <a:pt x="70638" y="180365"/>
                  </a:lnTo>
                  <a:close/>
                </a:path>
              </a:pathLst>
            </a:custGeom>
            <a:solidFill>
              <a:srgbClr val="12CC9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988202E-C51E-43CB-A622-6660ABDE7D12}"/>
                </a:ext>
              </a:extLst>
            </p:cNvPr>
            <p:cNvSpPr/>
            <p:nvPr/>
          </p:nvSpPr>
          <p:spPr>
            <a:xfrm>
              <a:off x="5244992" y="2401729"/>
              <a:ext cx="584230" cy="235285"/>
            </a:xfrm>
            <a:custGeom>
              <a:avLst/>
              <a:gdLst>
                <a:gd name="connsiteX0" fmla="*/ 10216 w 584230"/>
                <a:gd name="connsiteY0" fmla="*/ 18458 h 235285"/>
                <a:gd name="connsiteX1" fmla="*/ 238588 w 584230"/>
                <a:gd name="connsiteY1" fmla="*/ 228999 h 235285"/>
                <a:gd name="connsiteX2" fmla="*/ 584231 w 584230"/>
                <a:gd name="connsiteY2" fmla="*/ 91839 h 235285"/>
                <a:gd name="connsiteX3" fmla="*/ 346944 w 584230"/>
                <a:gd name="connsiteY3" fmla="*/ 174135 h 235285"/>
                <a:gd name="connsiteX4" fmla="*/ 71938 w 584230"/>
                <a:gd name="connsiteY4" fmla="*/ 73322 h 235285"/>
                <a:gd name="connsiteX5" fmla="*/ 10216 w 584230"/>
                <a:gd name="connsiteY5" fmla="*/ 18458 h 23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230" h="235285">
                  <a:moveTo>
                    <a:pt x="10216" y="18458"/>
                  </a:moveTo>
                  <a:cubicBezTo>
                    <a:pt x="10216" y="18458"/>
                    <a:pt x="95255" y="194709"/>
                    <a:pt x="238588" y="228999"/>
                  </a:cubicBezTo>
                  <a:cubicBezTo>
                    <a:pt x="380548" y="263289"/>
                    <a:pt x="460101" y="148760"/>
                    <a:pt x="584231" y="91839"/>
                  </a:cubicBezTo>
                  <a:cubicBezTo>
                    <a:pt x="476560" y="113099"/>
                    <a:pt x="346944" y="174135"/>
                    <a:pt x="346944" y="174135"/>
                  </a:cubicBezTo>
                  <a:cubicBezTo>
                    <a:pt x="346944" y="174135"/>
                    <a:pt x="180980" y="196080"/>
                    <a:pt x="71938" y="73322"/>
                  </a:cubicBezTo>
                  <a:cubicBezTo>
                    <a:pt x="-37104" y="-48750"/>
                    <a:pt x="10216" y="18458"/>
                    <a:pt x="10216" y="18458"/>
                  </a:cubicBezTo>
                  <a:close/>
                </a:path>
              </a:pathLst>
            </a:custGeom>
            <a:solidFill>
              <a:srgbClr val="12CC9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C38F38C-C0D5-4972-AED8-F9F0E444F655}"/>
                </a:ext>
              </a:extLst>
            </p:cNvPr>
            <p:cNvSpPr/>
            <p:nvPr/>
          </p:nvSpPr>
          <p:spPr>
            <a:xfrm>
              <a:off x="5619369" y="2455164"/>
              <a:ext cx="1503321" cy="1909102"/>
            </a:xfrm>
            <a:custGeom>
              <a:avLst/>
              <a:gdLst>
                <a:gd name="connsiteX0" fmla="*/ 1493672 w 1503321"/>
                <a:gd name="connsiteY0" fmla="*/ 797585 h 1909102"/>
                <a:gd name="connsiteX1" fmla="*/ 628193 w 1503321"/>
                <a:gd name="connsiteY1" fmla="*/ 0 h 1909102"/>
                <a:gd name="connsiteX2" fmla="*/ 1315364 w 1503321"/>
                <a:gd name="connsiteY2" fmla="*/ 774268 h 1909102"/>
                <a:gd name="connsiteX3" fmla="*/ 308610 w 1503321"/>
                <a:gd name="connsiteY3" fmla="*/ 1856461 h 1909102"/>
                <a:gd name="connsiteX4" fmla="*/ 0 w 1503321"/>
                <a:gd name="connsiteY4" fmla="*/ 1817370 h 1909102"/>
                <a:gd name="connsiteX5" fmla="*/ 605561 w 1503321"/>
                <a:gd name="connsiteY5" fmla="*/ 1896923 h 1909102"/>
                <a:gd name="connsiteX6" fmla="*/ 1493672 w 1503321"/>
                <a:gd name="connsiteY6" fmla="*/ 797585 h 190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3321" h="1909102">
                  <a:moveTo>
                    <a:pt x="1493672" y="797585"/>
                  </a:moveTo>
                  <a:cubicBezTo>
                    <a:pt x="1429893" y="370332"/>
                    <a:pt x="1068476" y="54864"/>
                    <a:pt x="628193" y="0"/>
                  </a:cubicBezTo>
                  <a:cubicBezTo>
                    <a:pt x="923087" y="130302"/>
                    <a:pt x="1311935" y="216027"/>
                    <a:pt x="1315364" y="774268"/>
                  </a:cubicBezTo>
                  <a:cubicBezTo>
                    <a:pt x="1320165" y="1461440"/>
                    <a:pt x="831875" y="1821485"/>
                    <a:pt x="308610" y="1856461"/>
                  </a:cubicBezTo>
                  <a:cubicBezTo>
                    <a:pt x="204368" y="1863319"/>
                    <a:pt x="98069" y="1829029"/>
                    <a:pt x="0" y="1817370"/>
                  </a:cubicBezTo>
                  <a:cubicBezTo>
                    <a:pt x="181051" y="1897609"/>
                    <a:pt x="389534" y="1928470"/>
                    <a:pt x="605561" y="1896923"/>
                  </a:cubicBezTo>
                  <a:cubicBezTo>
                    <a:pt x="1173404" y="1812569"/>
                    <a:pt x="1571168" y="1320851"/>
                    <a:pt x="1493672" y="797585"/>
                  </a:cubicBezTo>
                  <a:close/>
                </a:path>
              </a:pathLst>
            </a:custGeom>
            <a:solidFill>
              <a:srgbClr val="12CC9B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3F14943-29C5-4D16-AA5A-3076DF3320A0}"/>
                </a:ext>
              </a:extLst>
            </p:cNvPr>
            <p:cNvSpPr/>
            <p:nvPr/>
          </p:nvSpPr>
          <p:spPr>
            <a:xfrm>
              <a:off x="5596051" y="3114903"/>
              <a:ext cx="411480" cy="432054"/>
            </a:xfrm>
            <a:custGeom>
              <a:avLst/>
              <a:gdLst>
                <a:gd name="connsiteX0" fmla="*/ 411480 w 411480"/>
                <a:gd name="connsiteY0" fmla="*/ 216027 h 432054"/>
                <a:gd name="connsiteX1" fmla="*/ 205740 w 411480"/>
                <a:gd name="connsiteY1" fmla="*/ 432054 h 432054"/>
                <a:gd name="connsiteX2" fmla="*/ 0 w 411480"/>
                <a:gd name="connsiteY2" fmla="*/ 216027 h 432054"/>
                <a:gd name="connsiteX3" fmla="*/ 205740 w 411480"/>
                <a:gd name="connsiteY3" fmla="*/ 0 h 432054"/>
                <a:gd name="connsiteX4" fmla="*/ 411480 w 411480"/>
                <a:gd name="connsiteY4" fmla="*/ 216027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" h="432054">
                  <a:moveTo>
                    <a:pt x="411480" y="216027"/>
                  </a:moveTo>
                  <a:cubicBezTo>
                    <a:pt x="411480" y="335336"/>
                    <a:pt x="319367" y="432054"/>
                    <a:pt x="205740" y="432054"/>
                  </a:cubicBezTo>
                  <a:cubicBezTo>
                    <a:pt x="92113" y="432054"/>
                    <a:pt x="0" y="335336"/>
                    <a:pt x="0" y="216027"/>
                  </a:cubicBezTo>
                  <a:cubicBezTo>
                    <a:pt x="0" y="96719"/>
                    <a:pt x="92113" y="0"/>
                    <a:pt x="205740" y="0"/>
                  </a:cubicBezTo>
                  <a:cubicBezTo>
                    <a:pt x="319367" y="0"/>
                    <a:pt x="411480" y="96719"/>
                    <a:pt x="411480" y="216027"/>
                  </a:cubicBezTo>
                  <a:close/>
                </a:path>
              </a:pathLst>
            </a:custGeom>
            <a:solidFill>
              <a:srgbClr val="44275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7BE9B18-B52D-4944-8521-A70784E9B83F}"/>
                </a:ext>
              </a:extLst>
            </p:cNvPr>
            <p:cNvSpPr/>
            <p:nvPr/>
          </p:nvSpPr>
          <p:spPr>
            <a:xfrm>
              <a:off x="5661888" y="3186912"/>
              <a:ext cx="170078" cy="178308"/>
            </a:xfrm>
            <a:custGeom>
              <a:avLst/>
              <a:gdLst>
                <a:gd name="connsiteX0" fmla="*/ 170078 w 170078"/>
                <a:gd name="connsiteY0" fmla="*/ 89154 h 178308"/>
                <a:gd name="connsiteX1" fmla="*/ 85039 w 170078"/>
                <a:gd name="connsiteY1" fmla="*/ 178308 h 178308"/>
                <a:gd name="connsiteX2" fmla="*/ 0 w 170078"/>
                <a:gd name="connsiteY2" fmla="*/ 89154 h 178308"/>
                <a:gd name="connsiteX3" fmla="*/ 85039 w 170078"/>
                <a:gd name="connsiteY3" fmla="*/ 0 h 178308"/>
                <a:gd name="connsiteX4" fmla="*/ 170078 w 170078"/>
                <a:gd name="connsiteY4" fmla="*/ 89154 h 1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78" h="178308">
                  <a:moveTo>
                    <a:pt x="170078" y="89154"/>
                  </a:moveTo>
                  <a:cubicBezTo>
                    <a:pt x="170078" y="138392"/>
                    <a:pt x="132005" y="178308"/>
                    <a:pt x="85039" y="178308"/>
                  </a:cubicBezTo>
                  <a:cubicBezTo>
                    <a:pt x="38073" y="178308"/>
                    <a:pt x="0" y="138392"/>
                    <a:pt x="0" y="89154"/>
                  </a:cubicBezTo>
                  <a:cubicBezTo>
                    <a:pt x="0" y="39916"/>
                    <a:pt x="38073" y="0"/>
                    <a:pt x="85039" y="0"/>
                  </a:cubicBezTo>
                  <a:cubicBezTo>
                    <a:pt x="132005" y="0"/>
                    <a:pt x="170078" y="39916"/>
                    <a:pt x="170078" y="89154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B821F76-5BAA-44E4-A850-2F416FA516C7}"/>
                </a:ext>
              </a:extLst>
            </p:cNvPr>
            <p:cNvSpPr/>
            <p:nvPr/>
          </p:nvSpPr>
          <p:spPr>
            <a:xfrm>
              <a:off x="5828538" y="3355619"/>
              <a:ext cx="100126" cy="104241"/>
            </a:xfrm>
            <a:custGeom>
              <a:avLst/>
              <a:gdLst>
                <a:gd name="connsiteX0" fmla="*/ 100127 w 100126"/>
                <a:gd name="connsiteY0" fmla="*/ 52121 h 104241"/>
                <a:gd name="connsiteX1" fmla="*/ 50064 w 100126"/>
                <a:gd name="connsiteY1" fmla="*/ 104242 h 104241"/>
                <a:gd name="connsiteX2" fmla="*/ 0 w 100126"/>
                <a:gd name="connsiteY2" fmla="*/ 52121 h 104241"/>
                <a:gd name="connsiteX3" fmla="*/ 50064 w 100126"/>
                <a:gd name="connsiteY3" fmla="*/ 0 h 104241"/>
                <a:gd name="connsiteX4" fmla="*/ 100127 w 100126"/>
                <a:gd name="connsiteY4" fmla="*/ 52121 h 10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26" h="104241">
                  <a:moveTo>
                    <a:pt x="100127" y="52121"/>
                  </a:moveTo>
                  <a:cubicBezTo>
                    <a:pt x="100127" y="80906"/>
                    <a:pt x="77713" y="104242"/>
                    <a:pt x="50064" y="104242"/>
                  </a:cubicBezTo>
                  <a:cubicBezTo>
                    <a:pt x="22414" y="104242"/>
                    <a:pt x="0" y="80906"/>
                    <a:pt x="0" y="52121"/>
                  </a:cubicBezTo>
                  <a:cubicBezTo>
                    <a:pt x="0" y="23335"/>
                    <a:pt x="22414" y="0"/>
                    <a:pt x="50064" y="0"/>
                  </a:cubicBezTo>
                  <a:cubicBezTo>
                    <a:pt x="77713" y="0"/>
                    <a:pt x="100127" y="23335"/>
                    <a:pt x="100127" y="52121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6FA6DB4-74FB-45BD-8900-FE03B147B53D}"/>
                </a:ext>
              </a:extLst>
            </p:cNvPr>
            <p:cNvSpPr/>
            <p:nvPr/>
          </p:nvSpPr>
          <p:spPr>
            <a:xfrm>
              <a:off x="6102780" y="3285168"/>
              <a:ext cx="373838" cy="370644"/>
            </a:xfrm>
            <a:custGeom>
              <a:avLst/>
              <a:gdLst>
                <a:gd name="connsiteX0" fmla="*/ 359436 w 373838"/>
                <a:gd name="connsiteY0" fmla="*/ 91711 h 370644"/>
                <a:gd name="connsiteX1" fmla="*/ 291542 w 373838"/>
                <a:gd name="connsiteY1" fmla="*/ 16958 h 370644"/>
                <a:gd name="connsiteX2" fmla="*/ 74829 w 373838"/>
                <a:gd name="connsiteY2" fmla="*/ 43705 h 370644"/>
                <a:gd name="connsiteX3" fmla="*/ 77 w 373838"/>
                <a:gd name="connsiteY3" fmla="*/ 108856 h 370644"/>
                <a:gd name="connsiteX4" fmla="*/ 41225 w 373838"/>
                <a:gd name="connsiteY4" fmla="*/ 184979 h 370644"/>
                <a:gd name="connsiteX5" fmla="*/ 77 w 373838"/>
                <a:gd name="connsiteY5" fmla="*/ 261789 h 370644"/>
                <a:gd name="connsiteX6" fmla="*/ 74829 w 373838"/>
                <a:gd name="connsiteY6" fmla="*/ 326940 h 370644"/>
                <a:gd name="connsiteX7" fmla="*/ 291542 w 373838"/>
                <a:gd name="connsiteY7" fmla="*/ 353686 h 370644"/>
                <a:gd name="connsiteX8" fmla="*/ 359436 w 373838"/>
                <a:gd name="connsiteY8" fmla="*/ 278934 h 370644"/>
                <a:gd name="connsiteX9" fmla="*/ 373838 w 373838"/>
                <a:gd name="connsiteY9" fmla="*/ 184979 h 370644"/>
                <a:gd name="connsiteX10" fmla="*/ 359436 w 373838"/>
                <a:gd name="connsiteY10" fmla="*/ 91711 h 37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3838" h="370644">
                  <a:moveTo>
                    <a:pt x="359436" y="91711"/>
                  </a:moveTo>
                  <a:cubicBezTo>
                    <a:pt x="356007" y="83481"/>
                    <a:pt x="336805" y="40961"/>
                    <a:pt x="291542" y="16958"/>
                  </a:cubicBezTo>
                  <a:cubicBezTo>
                    <a:pt x="213361" y="-24875"/>
                    <a:pt x="121464" y="21073"/>
                    <a:pt x="74829" y="43705"/>
                  </a:cubicBezTo>
                  <a:cubicBezTo>
                    <a:pt x="41911" y="60164"/>
                    <a:pt x="2134" y="79366"/>
                    <a:pt x="77" y="108856"/>
                  </a:cubicBezTo>
                  <a:cubicBezTo>
                    <a:pt x="-1980" y="140402"/>
                    <a:pt x="37796" y="154804"/>
                    <a:pt x="41225" y="184979"/>
                  </a:cubicBezTo>
                  <a:cubicBezTo>
                    <a:pt x="37796" y="215840"/>
                    <a:pt x="-1980" y="230242"/>
                    <a:pt x="77" y="261789"/>
                  </a:cubicBezTo>
                  <a:cubicBezTo>
                    <a:pt x="2134" y="291278"/>
                    <a:pt x="41911" y="311167"/>
                    <a:pt x="74829" y="326940"/>
                  </a:cubicBezTo>
                  <a:cubicBezTo>
                    <a:pt x="120778" y="349571"/>
                    <a:pt x="213361" y="395520"/>
                    <a:pt x="291542" y="353686"/>
                  </a:cubicBezTo>
                  <a:cubicBezTo>
                    <a:pt x="336805" y="329683"/>
                    <a:pt x="356007" y="287164"/>
                    <a:pt x="359436" y="278934"/>
                  </a:cubicBezTo>
                  <a:cubicBezTo>
                    <a:pt x="364923" y="265904"/>
                    <a:pt x="373838" y="225442"/>
                    <a:pt x="373838" y="184979"/>
                  </a:cubicBezTo>
                  <a:cubicBezTo>
                    <a:pt x="373838" y="144517"/>
                    <a:pt x="364923" y="104741"/>
                    <a:pt x="359436" y="91711"/>
                  </a:cubicBezTo>
                  <a:close/>
                </a:path>
              </a:pathLst>
            </a:custGeom>
            <a:solidFill>
              <a:srgbClr val="00B76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874D7EF-2EAA-4C4C-ABD4-0F928C3C1B21}"/>
                </a:ext>
              </a:extLst>
            </p:cNvPr>
            <p:cNvSpPr/>
            <p:nvPr/>
          </p:nvSpPr>
          <p:spPr>
            <a:xfrm>
              <a:off x="6188583" y="3389909"/>
              <a:ext cx="196138" cy="29489"/>
            </a:xfrm>
            <a:custGeom>
              <a:avLst/>
              <a:gdLst>
                <a:gd name="connsiteX0" fmla="*/ 0 w 196138"/>
                <a:gd name="connsiteY0" fmla="*/ 29490 h 29489"/>
                <a:gd name="connsiteX1" fmla="*/ 196139 w 196138"/>
                <a:gd name="connsiteY1" fmla="*/ 0 h 2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138" h="29489">
                  <a:moveTo>
                    <a:pt x="0" y="29490"/>
                  </a:moveTo>
                  <a:cubicBezTo>
                    <a:pt x="0" y="29490"/>
                    <a:pt x="120015" y="0"/>
                    <a:pt x="196139" y="0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ACAC9B4-96F6-4B51-8B9C-99DDB3F2F9DB}"/>
                </a:ext>
              </a:extLst>
            </p:cNvPr>
            <p:cNvSpPr/>
            <p:nvPr/>
          </p:nvSpPr>
          <p:spPr>
            <a:xfrm>
              <a:off x="6188583" y="3476301"/>
              <a:ext cx="168706" cy="13048"/>
            </a:xfrm>
            <a:custGeom>
              <a:avLst/>
              <a:gdLst>
                <a:gd name="connsiteX0" fmla="*/ 0 w 168706"/>
                <a:gd name="connsiteY0" fmla="*/ 5505 h 13048"/>
                <a:gd name="connsiteX1" fmla="*/ 168707 w 168706"/>
                <a:gd name="connsiteY1" fmla="*/ 13048 h 1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706" h="13048">
                  <a:moveTo>
                    <a:pt x="0" y="5505"/>
                  </a:moveTo>
                  <a:cubicBezTo>
                    <a:pt x="0" y="5505"/>
                    <a:pt x="117272" y="-10955"/>
                    <a:pt x="168707" y="13048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D890FAA-A59A-48D8-981A-286213866FEE}"/>
                </a:ext>
              </a:extLst>
            </p:cNvPr>
            <p:cNvSpPr/>
            <p:nvPr/>
          </p:nvSpPr>
          <p:spPr>
            <a:xfrm>
              <a:off x="6102780" y="3285168"/>
              <a:ext cx="373838" cy="370644"/>
            </a:xfrm>
            <a:custGeom>
              <a:avLst/>
              <a:gdLst>
                <a:gd name="connsiteX0" fmla="*/ 359436 w 373838"/>
                <a:gd name="connsiteY0" fmla="*/ 91711 h 370644"/>
                <a:gd name="connsiteX1" fmla="*/ 291542 w 373838"/>
                <a:gd name="connsiteY1" fmla="*/ 16958 h 370644"/>
                <a:gd name="connsiteX2" fmla="*/ 74829 w 373838"/>
                <a:gd name="connsiteY2" fmla="*/ 43705 h 370644"/>
                <a:gd name="connsiteX3" fmla="*/ 77 w 373838"/>
                <a:gd name="connsiteY3" fmla="*/ 108856 h 370644"/>
                <a:gd name="connsiteX4" fmla="*/ 41225 w 373838"/>
                <a:gd name="connsiteY4" fmla="*/ 184979 h 370644"/>
                <a:gd name="connsiteX5" fmla="*/ 77 w 373838"/>
                <a:gd name="connsiteY5" fmla="*/ 261789 h 370644"/>
                <a:gd name="connsiteX6" fmla="*/ 74829 w 373838"/>
                <a:gd name="connsiteY6" fmla="*/ 326940 h 370644"/>
                <a:gd name="connsiteX7" fmla="*/ 291542 w 373838"/>
                <a:gd name="connsiteY7" fmla="*/ 353686 h 370644"/>
                <a:gd name="connsiteX8" fmla="*/ 359436 w 373838"/>
                <a:gd name="connsiteY8" fmla="*/ 278934 h 370644"/>
                <a:gd name="connsiteX9" fmla="*/ 373838 w 373838"/>
                <a:gd name="connsiteY9" fmla="*/ 184979 h 370644"/>
                <a:gd name="connsiteX10" fmla="*/ 359436 w 373838"/>
                <a:gd name="connsiteY10" fmla="*/ 91711 h 37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3838" h="370644">
                  <a:moveTo>
                    <a:pt x="359436" y="91711"/>
                  </a:moveTo>
                  <a:cubicBezTo>
                    <a:pt x="356007" y="83481"/>
                    <a:pt x="336805" y="40961"/>
                    <a:pt x="291542" y="16958"/>
                  </a:cubicBezTo>
                  <a:cubicBezTo>
                    <a:pt x="213361" y="-24875"/>
                    <a:pt x="121464" y="21073"/>
                    <a:pt x="74829" y="43705"/>
                  </a:cubicBezTo>
                  <a:cubicBezTo>
                    <a:pt x="41911" y="60164"/>
                    <a:pt x="2134" y="79366"/>
                    <a:pt x="77" y="108856"/>
                  </a:cubicBezTo>
                  <a:cubicBezTo>
                    <a:pt x="-1980" y="140402"/>
                    <a:pt x="37796" y="154804"/>
                    <a:pt x="41225" y="184979"/>
                  </a:cubicBezTo>
                  <a:cubicBezTo>
                    <a:pt x="37796" y="215840"/>
                    <a:pt x="-1980" y="230242"/>
                    <a:pt x="77" y="261789"/>
                  </a:cubicBezTo>
                  <a:cubicBezTo>
                    <a:pt x="2134" y="291278"/>
                    <a:pt x="41911" y="311167"/>
                    <a:pt x="74829" y="326940"/>
                  </a:cubicBezTo>
                  <a:cubicBezTo>
                    <a:pt x="120778" y="349571"/>
                    <a:pt x="213361" y="395520"/>
                    <a:pt x="291542" y="353686"/>
                  </a:cubicBezTo>
                  <a:cubicBezTo>
                    <a:pt x="336805" y="329683"/>
                    <a:pt x="356007" y="287164"/>
                    <a:pt x="359436" y="278934"/>
                  </a:cubicBezTo>
                  <a:cubicBezTo>
                    <a:pt x="364923" y="265904"/>
                    <a:pt x="373838" y="225442"/>
                    <a:pt x="373838" y="184979"/>
                  </a:cubicBezTo>
                  <a:cubicBezTo>
                    <a:pt x="373838" y="144517"/>
                    <a:pt x="364923" y="104741"/>
                    <a:pt x="359436" y="91711"/>
                  </a:cubicBezTo>
                  <a:close/>
                </a:path>
              </a:pathLst>
            </a:custGeom>
            <a:noFill/>
            <a:ln w="41148" cap="rnd">
              <a:solidFill>
                <a:srgbClr val="0F7C46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D2F5A03-9A7A-4B9F-A7A1-68AE356F0C81}"/>
                </a:ext>
              </a:extLst>
            </p:cNvPr>
            <p:cNvSpPr/>
            <p:nvPr/>
          </p:nvSpPr>
          <p:spPr>
            <a:xfrm>
              <a:off x="4060518" y="2141906"/>
              <a:ext cx="3062145" cy="2222552"/>
            </a:xfrm>
            <a:custGeom>
              <a:avLst/>
              <a:gdLst>
                <a:gd name="connsiteX0" fmla="*/ 3052523 w 3062145"/>
                <a:gd name="connsiteY0" fmla="*/ 1110843 h 2222552"/>
                <a:gd name="connsiteX1" fmla="*/ 1884605 w 3062145"/>
                <a:gd name="connsiteY1" fmla="*/ 316686 h 2222552"/>
                <a:gd name="connsiteX2" fmla="*/ 1586282 w 3062145"/>
                <a:gd name="connsiteY2" fmla="*/ 403783 h 2222552"/>
                <a:gd name="connsiteX3" fmla="*/ 1273558 w 3062145"/>
                <a:gd name="connsiteY3" fmla="*/ 335889 h 2222552"/>
                <a:gd name="connsiteX4" fmla="*/ 1189890 w 3062145"/>
                <a:gd name="connsiteY4" fmla="*/ 246049 h 2222552"/>
                <a:gd name="connsiteX5" fmla="*/ 1020497 w 3062145"/>
                <a:gd name="connsiteY5" fmla="*/ 122605 h 2222552"/>
                <a:gd name="connsiteX6" fmla="*/ 917627 w 3062145"/>
                <a:gd name="connsiteY6" fmla="*/ 69798 h 2222552"/>
                <a:gd name="connsiteX7" fmla="*/ 803099 w 3062145"/>
                <a:gd name="connsiteY7" fmla="*/ 28650 h 2222552"/>
                <a:gd name="connsiteX8" fmla="*/ 772924 w 3062145"/>
                <a:gd name="connsiteY8" fmla="*/ 20421 h 2222552"/>
                <a:gd name="connsiteX9" fmla="*/ 742063 w 3062145"/>
                <a:gd name="connsiteY9" fmla="*/ 13563 h 2222552"/>
                <a:gd name="connsiteX10" fmla="*/ 710516 w 3062145"/>
                <a:gd name="connsiteY10" fmla="*/ 8076 h 2222552"/>
                <a:gd name="connsiteX11" fmla="*/ 678283 w 3062145"/>
                <a:gd name="connsiteY11" fmla="*/ 3962 h 2222552"/>
                <a:gd name="connsiteX12" fmla="*/ 546610 w 3062145"/>
                <a:gd name="connsiteY12" fmla="*/ 3276 h 2222552"/>
                <a:gd name="connsiteX13" fmla="*/ 414250 w 3062145"/>
                <a:gd name="connsiteY13" fmla="*/ 32765 h 2222552"/>
                <a:gd name="connsiteX14" fmla="*/ 406021 w 3062145"/>
                <a:gd name="connsiteY14" fmla="*/ 35508 h 2222552"/>
                <a:gd name="connsiteX15" fmla="*/ 401906 w 3062145"/>
                <a:gd name="connsiteY15" fmla="*/ 36880 h 2222552"/>
                <a:gd name="connsiteX16" fmla="*/ 399848 w 3062145"/>
                <a:gd name="connsiteY16" fmla="*/ 37566 h 2222552"/>
                <a:gd name="connsiteX17" fmla="*/ 396419 w 3062145"/>
                <a:gd name="connsiteY17" fmla="*/ 38937 h 2222552"/>
                <a:gd name="connsiteX18" fmla="*/ 395734 w 3062145"/>
                <a:gd name="connsiteY18" fmla="*/ 39623 h 2222552"/>
                <a:gd name="connsiteX19" fmla="*/ 382018 w 3062145"/>
                <a:gd name="connsiteY19" fmla="*/ 45795 h 2222552"/>
                <a:gd name="connsiteX20" fmla="*/ 368302 w 3062145"/>
                <a:gd name="connsiteY20" fmla="*/ 51968 h 2222552"/>
                <a:gd name="connsiteX21" fmla="*/ 361444 w 3062145"/>
                <a:gd name="connsiteY21" fmla="*/ 55397 h 2222552"/>
                <a:gd name="connsiteX22" fmla="*/ 353900 w 3062145"/>
                <a:gd name="connsiteY22" fmla="*/ 59511 h 2222552"/>
                <a:gd name="connsiteX23" fmla="*/ 322353 w 3062145"/>
                <a:gd name="connsiteY23" fmla="*/ 76656 h 2222552"/>
                <a:gd name="connsiteX24" fmla="*/ 293549 w 3062145"/>
                <a:gd name="connsiteY24" fmla="*/ 95173 h 2222552"/>
                <a:gd name="connsiteX25" fmla="*/ 192737 w 3062145"/>
                <a:gd name="connsiteY25" fmla="*/ 182955 h 2222552"/>
                <a:gd name="connsiteX26" fmla="*/ 113870 w 3062145"/>
                <a:gd name="connsiteY26" fmla="*/ 286511 h 2222552"/>
                <a:gd name="connsiteX27" fmla="*/ 54891 w 3062145"/>
                <a:gd name="connsiteY27" fmla="*/ 399668 h 2222552"/>
                <a:gd name="connsiteX28" fmla="*/ 52148 w 3062145"/>
                <a:gd name="connsiteY28" fmla="*/ 407212 h 2222552"/>
                <a:gd name="connsiteX29" fmla="*/ 49404 w 3062145"/>
                <a:gd name="connsiteY29" fmla="*/ 414756 h 2222552"/>
                <a:gd name="connsiteX30" fmla="*/ 43918 w 3062145"/>
                <a:gd name="connsiteY30" fmla="*/ 428472 h 2222552"/>
                <a:gd name="connsiteX31" fmla="*/ 38432 w 3062145"/>
                <a:gd name="connsiteY31" fmla="*/ 443559 h 2222552"/>
                <a:gd name="connsiteX32" fmla="*/ 33631 w 3062145"/>
                <a:gd name="connsiteY32" fmla="*/ 458647 h 2222552"/>
                <a:gd name="connsiteX33" fmla="*/ 24716 w 3062145"/>
                <a:gd name="connsiteY33" fmla="*/ 488822 h 2222552"/>
                <a:gd name="connsiteX34" fmla="*/ 17172 w 3062145"/>
                <a:gd name="connsiteY34" fmla="*/ 518997 h 2222552"/>
                <a:gd name="connsiteX35" fmla="*/ 3456 w 3062145"/>
                <a:gd name="connsiteY35" fmla="*/ 752169 h 2222552"/>
                <a:gd name="connsiteX36" fmla="*/ 48719 w 3062145"/>
                <a:gd name="connsiteY36" fmla="*/ 953795 h 2222552"/>
                <a:gd name="connsiteX37" fmla="*/ 122099 w 3062145"/>
                <a:gd name="connsiteY37" fmla="*/ 1110843 h 2222552"/>
                <a:gd name="connsiteX38" fmla="*/ 196851 w 3062145"/>
                <a:gd name="connsiteY38" fmla="*/ 1220571 h 2222552"/>
                <a:gd name="connsiteX39" fmla="*/ 227712 w 3062145"/>
                <a:gd name="connsiteY39" fmla="*/ 1258290 h 2222552"/>
                <a:gd name="connsiteX40" fmla="*/ 240743 w 3062145"/>
                <a:gd name="connsiteY40" fmla="*/ 1272692 h 2222552"/>
                <a:gd name="connsiteX41" fmla="*/ 260631 w 3062145"/>
                <a:gd name="connsiteY41" fmla="*/ 1477746 h 2222552"/>
                <a:gd name="connsiteX42" fmla="*/ 456084 w 3062145"/>
                <a:gd name="connsiteY42" fmla="*/ 1302867 h 2222552"/>
                <a:gd name="connsiteX43" fmla="*/ 464999 w 3062145"/>
                <a:gd name="connsiteY43" fmla="*/ 1206855 h 2222552"/>
                <a:gd name="connsiteX44" fmla="*/ 284634 w 3062145"/>
                <a:gd name="connsiteY44" fmla="*/ 1217142 h 2222552"/>
                <a:gd name="connsiteX45" fmla="*/ 281891 w 3062145"/>
                <a:gd name="connsiteY45" fmla="*/ 1213713 h 2222552"/>
                <a:gd name="connsiteX46" fmla="*/ 254459 w 3062145"/>
                <a:gd name="connsiteY46" fmla="*/ 1177365 h 2222552"/>
                <a:gd name="connsiteX47" fmla="*/ 188622 w 3062145"/>
                <a:gd name="connsiteY47" fmla="*/ 1073124 h 2222552"/>
                <a:gd name="connsiteX48" fmla="*/ 126900 w 3062145"/>
                <a:gd name="connsiteY48" fmla="*/ 927048 h 2222552"/>
                <a:gd name="connsiteX49" fmla="*/ 92610 w 3062145"/>
                <a:gd name="connsiteY49" fmla="*/ 744626 h 2222552"/>
                <a:gd name="connsiteX50" fmla="*/ 111812 w 3062145"/>
                <a:gd name="connsiteY50" fmla="*/ 540943 h 2222552"/>
                <a:gd name="connsiteX51" fmla="*/ 119356 w 3062145"/>
                <a:gd name="connsiteY51" fmla="*/ 515568 h 2222552"/>
                <a:gd name="connsiteX52" fmla="*/ 127586 w 3062145"/>
                <a:gd name="connsiteY52" fmla="*/ 490194 h 2222552"/>
                <a:gd name="connsiteX53" fmla="*/ 132386 w 3062145"/>
                <a:gd name="connsiteY53" fmla="*/ 477849 h 2222552"/>
                <a:gd name="connsiteX54" fmla="*/ 137187 w 3062145"/>
                <a:gd name="connsiteY54" fmla="*/ 465505 h 2222552"/>
                <a:gd name="connsiteX55" fmla="*/ 142673 w 3062145"/>
                <a:gd name="connsiteY55" fmla="*/ 451789 h 2222552"/>
                <a:gd name="connsiteX56" fmla="*/ 145416 w 3062145"/>
                <a:gd name="connsiteY56" fmla="*/ 446303 h 2222552"/>
                <a:gd name="connsiteX57" fmla="*/ 148160 w 3062145"/>
                <a:gd name="connsiteY57" fmla="*/ 440130 h 2222552"/>
                <a:gd name="connsiteX58" fmla="*/ 202338 w 3062145"/>
                <a:gd name="connsiteY58" fmla="*/ 344118 h 2222552"/>
                <a:gd name="connsiteX59" fmla="*/ 272290 w 3062145"/>
                <a:gd name="connsiteY59" fmla="*/ 258393 h 2222552"/>
                <a:gd name="connsiteX60" fmla="*/ 356643 w 3062145"/>
                <a:gd name="connsiteY60" fmla="*/ 189813 h 2222552"/>
                <a:gd name="connsiteX61" fmla="*/ 379274 w 3062145"/>
                <a:gd name="connsiteY61" fmla="*/ 176097 h 2222552"/>
                <a:gd name="connsiteX62" fmla="*/ 401220 w 3062145"/>
                <a:gd name="connsiteY62" fmla="*/ 165125 h 2222552"/>
                <a:gd name="connsiteX63" fmla="*/ 406706 w 3062145"/>
                <a:gd name="connsiteY63" fmla="*/ 162381 h 2222552"/>
                <a:gd name="connsiteX64" fmla="*/ 413564 w 3062145"/>
                <a:gd name="connsiteY64" fmla="*/ 159638 h 2222552"/>
                <a:gd name="connsiteX65" fmla="*/ 427966 w 3062145"/>
                <a:gd name="connsiteY65" fmla="*/ 154152 h 2222552"/>
                <a:gd name="connsiteX66" fmla="*/ 441682 w 3062145"/>
                <a:gd name="connsiteY66" fmla="*/ 148665 h 2222552"/>
                <a:gd name="connsiteX67" fmla="*/ 443054 w 3062145"/>
                <a:gd name="connsiteY67" fmla="*/ 147980 h 2222552"/>
                <a:gd name="connsiteX68" fmla="*/ 446483 w 3062145"/>
                <a:gd name="connsiteY68" fmla="*/ 147294 h 2222552"/>
                <a:gd name="connsiteX69" fmla="*/ 452655 w 3062145"/>
                <a:gd name="connsiteY69" fmla="*/ 145236 h 2222552"/>
                <a:gd name="connsiteX70" fmla="*/ 556211 w 3062145"/>
                <a:gd name="connsiteY70" fmla="*/ 126034 h 2222552"/>
                <a:gd name="connsiteX71" fmla="*/ 661824 w 3062145"/>
                <a:gd name="connsiteY71" fmla="*/ 130835 h 2222552"/>
                <a:gd name="connsiteX72" fmla="*/ 687884 w 3062145"/>
                <a:gd name="connsiteY72" fmla="*/ 134949 h 2222552"/>
                <a:gd name="connsiteX73" fmla="*/ 713945 w 3062145"/>
                <a:gd name="connsiteY73" fmla="*/ 140436 h 2222552"/>
                <a:gd name="connsiteX74" fmla="*/ 739319 w 3062145"/>
                <a:gd name="connsiteY74" fmla="*/ 147294 h 2222552"/>
                <a:gd name="connsiteX75" fmla="*/ 764008 w 3062145"/>
                <a:gd name="connsiteY75" fmla="*/ 154838 h 2222552"/>
                <a:gd name="connsiteX76" fmla="*/ 859334 w 3062145"/>
                <a:gd name="connsiteY76" fmla="*/ 193242 h 2222552"/>
                <a:gd name="connsiteX77" fmla="*/ 945745 w 3062145"/>
                <a:gd name="connsiteY77" fmla="*/ 241934 h 2222552"/>
                <a:gd name="connsiteX78" fmla="*/ 1089763 w 3062145"/>
                <a:gd name="connsiteY78" fmla="*/ 355091 h 2222552"/>
                <a:gd name="connsiteX79" fmla="*/ 1151485 w 3062145"/>
                <a:gd name="connsiteY79" fmla="*/ 426414 h 2222552"/>
                <a:gd name="connsiteX80" fmla="*/ 1161086 w 3062145"/>
                <a:gd name="connsiteY80" fmla="*/ 750112 h 2222552"/>
                <a:gd name="connsiteX81" fmla="*/ 995809 w 3062145"/>
                <a:gd name="connsiteY81" fmla="*/ 1416024 h 2222552"/>
                <a:gd name="connsiteX82" fmla="*/ 2163726 w 3062145"/>
                <a:gd name="connsiteY82" fmla="*/ 2210180 h 2222552"/>
                <a:gd name="connsiteX83" fmla="*/ 3052523 w 3062145"/>
                <a:gd name="connsiteY83" fmla="*/ 1110843 h 2222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062145" h="2222552">
                  <a:moveTo>
                    <a:pt x="3052523" y="1110843"/>
                  </a:moveTo>
                  <a:cubicBezTo>
                    <a:pt x="2975027" y="588263"/>
                    <a:pt x="2451762" y="232333"/>
                    <a:pt x="1884605" y="316686"/>
                  </a:cubicBezTo>
                  <a:cubicBezTo>
                    <a:pt x="1778306" y="332460"/>
                    <a:pt x="1678180" y="362635"/>
                    <a:pt x="1586282" y="403783"/>
                  </a:cubicBezTo>
                  <a:cubicBezTo>
                    <a:pt x="1478612" y="452475"/>
                    <a:pt x="1351053" y="425043"/>
                    <a:pt x="1273558" y="335889"/>
                  </a:cubicBezTo>
                  <a:cubicBezTo>
                    <a:pt x="1239268" y="296112"/>
                    <a:pt x="1207035" y="261137"/>
                    <a:pt x="1189890" y="246049"/>
                  </a:cubicBezTo>
                  <a:cubicBezTo>
                    <a:pt x="1141198" y="203529"/>
                    <a:pt x="1084963" y="160324"/>
                    <a:pt x="1020497" y="122605"/>
                  </a:cubicBezTo>
                  <a:cubicBezTo>
                    <a:pt x="988265" y="103403"/>
                    <a:pt x="953975" y="85572"/>
                    <a:pt x="917627" y="69798"/>
                  </a:cubicBezTo>
                  <a:cubicBezTo>
                    <a:pt x="881280" y="54025"/>
                    <a:pt x="842875" y="39623"/>
                    <a:pt x="803099" y="28650"/>
                  </a:cubicBezTo>
                  <a:cubicBezTo>
                    <a:pt x="792812" y="25907"/>
                    <a:pt x="783211" y="23164"/>
                    <a:pt x="772924" y="20421"/>
                  </a:cubicBezTo>
                  <a:cubicBezTo>
                    <a:pt x="762637" y="18363"/>
                    <a:pt x="752350" y="15620"/>
                    <a:pt x="742063" y="13563"/>
                  </a:cubicBezTo>
                  <a:cubicBezTo>
                    <a:pt x="731776" y="11505"/>
                    <a:pt x="720803" y="10134"/>
                    <a:pt x="710516" y="8076"/>
                  </a:cubicBezTo>
                  <a:cubicBezTo>
                    <a:pt x="700229" y="6019"/>
                    <a:pt x="689256" y="5333"/>
                    <a:pt x="678283" y="3962"/>
                  </a:cubicBezTo>
                  <a:cubicBezTo>
                    <a:pt x="635078" y="-839"/>
                    <a:pt x="591187" y="-1525"/>
                    <a:pt x="546610" y="3276"/>
                  </a:cubicBezTo>
                  <a:cubicBezTo>
                    <a:pt x="502033" y="7391"/>
                    <a:pt x="457456" y="16992"/>
                    <a:pt x="414250" y="32765"/>
                  </a:cubicBezTo>
                  <a:lnTo>
                    <a:pt x="406021" y="35508"/>
                  </a:lnTo>
                  <a:lnTo>
                    <a:pt x="401906" y="36880"/>
                  </a:lnTo>
                  <a:lnTo>
                    <a:pt x="399848" y="37566"/>
                  </a:lnTo>
                  <a:cubicBezTo>
                    <a:pt x="394362" y="39623"/>
                    <a:pt x="397791" y="38252"/>
                    <a:pt x="396419" y="38937"/>
                  </a:cubicBezTo>
                  <a:lnTo>
                    <a:pt x="395734" y="39623"/>
                  </a:lnTo>
                  <a:lnTo>
                    <a:pt x="382018" y="45795"/>
                  </a:lnTo>
                  <a:lnTo>
                    <a:pt x="368302" y="51968"/>
                  </a:lnTo>
                  <a:lnTo>
                    <a:pt x="361444" y="55397"/>
                  </a:lnTo>
                  <a:cubicBezTo>
                    <a:pt x="359386" y="56768"/>
                    <a:pt x="355957" y="58140"/>
                    <a:pt x="353900" y="59511"/>
                  </a:cubicBezTo>
                  <a:cubicBezTo>
                    <a:pt x="342927" y="64998"/>
                    <a:pt x="332640" y="71170"/>
                    <a:pt x="322353" y="76656"/>
                  </a:cubicBezTo>
                  <a:cubicBezTo>
                    <a:pt x="312066" y="82829"/>
                    <a:pt x="303151" y="89001"/>
                    <a:pt x="293549" y="95173"/>
                  </a:cubicBezTo>
                  <a:cubicBezTo>
                    <a:pt x="256516" y="121233"/>
                    <a:pt x="222226" y="150723"/>
                    <a:pt x="192737" y="182955"/>
                  </a:cubicBezTo>
                  <a:cubicBezTo>
                    <a:pt x="163247" y="215874"/>
                    <a:pt x="136501" y="250850"/>
                    <a:pt x="113870" y="286511"/>
                  </a:cubicBezTo>
                  <a:cubicBezTo>
                    <a:pt x="91238" y="322859"/>
                    <a:pt x="71350" y="360578"/>
                    <a:pt x="54891" y="399668"/>
                  </a:cubicBezTo>
                  <a:lnTo>
                    <a:pt x="52148" y="407212"/>
                  </a:lnTo>
                  <a:lnTo>
                    <a:pt x="49404" y="414756"/>
                  </a:lnTo>
                  <a:lnTo>
                    <a:pt x="43918" y="428472"/>
                  </a:lnTo>
                  <a:cubicBezTo>
                    <a:pt x="42546" y="432587"/>
                    <a:pt x="40489" y="438073"/>
                    <a:pt x="38432" y="443559"/>
                  </a:cubicBezTo>
                  <a:lnTo>
                    <a:pt x="33631" y="458647"/>
                  </a:lnTo>
                  <a:cubicBezTo>
                    <a:pt x="30202" y="468934"/>
                    <a:pt x="28145" y="478535"/>
                    <a:pt x="24716" y="488822"/>
                  </a:cubicBezTo>
                  <a:cubicBezTo>
                    <a:pt x="21972" y="499109"/>
                    <a:pt x="19915" y="508710"/>
                    <a:pt x="17172" y="518997"/>
                  </a:cubicBezTo>
                  <a:cubicBezTo>
                    <a:pt x="-659" y="599236"/>
                    <a:pt x="-3402" y="678103"/>
                    <a:pt x="3456" y="752169"/>
                  </a:cubicBezTo>
                  <a:cubicBezTo>
                    <a:pt x="11000" y="825550"/>
                    <a:pt x="27459" y="894130"/>
                    <a:pt x="48719" y="953795"/>
                  </a:cubicBezTo>
                  <a:cubicBezTo>
                    <a:pt x="69978" y="1014145"/>
                    <a:pt x="96039" y="1066266"/>
                    <a:pt x="122099" y="1110843"/>
                  </a:cubicBezTo>
                  <a:cubicBezTo>
                    <a:pt x="148160" y="1155420"/>
                    <a:pt x="174220" y="1191767"/>
                    <a:pt x="196851" y="1220571"/>
                  </a:cubicBezTo>
                  <a:cubicBezTo>
                    <a:pt x="207824" y="1234973"/>
                    <a:pt x="218797" y="1247317"/>
                    <a:pt x="227712" y="1258290"/>
                  </a:cubicBezTo>
                  <a:cubicBezTo>
                    <a:pt x="232513" y="1263776"/>
                    <a:pt x="236628" y="1268577"/>
                    <a:pt x="240743" y="1272692"/>
                  </a:cubicBezTo>
                  <a:cubicBezTo>
                    <a:pt x="222912" y="1321383"/>
                    <a:pt x="199595" y="1417395"/>
                    <a:pt x="260631" y="1477746"/>
                  </a:cubicBezTo>
                  <a:cubicBezTo>
                    <a:pt x="316867" y="1533981"/>
                    <a:pt x="334697" y="1322069"/>
                    <a:pt x="456084" y="1302867"/>
                  </a:cubicBezTo>
                  <a:cubicBezTo>
                    <a:pt x="494489" y="1296695"/>
                    <a:pt x="504090" y="1245945"/>
                    <a:pt x="464999" y="1206855"/>
                  </a:cubicBezTo>
                  <a:cubicBezTo>
                    <a:pt x="432081" y="1173936"/>
                    <a:pt x="353900" y="1168450"/>
                    <a:pt x="284634" y="1217142"/>
                  </a:cubicBezTo>
                  <a:cubicBezTo>
                    <a:pt x="283948" y="1215770"/>
                    <a:pt x="282577" y="1215084"/>
                    <a:pt x="281891" y="1213713"/>
                  </a:cubicBezTo>
                  <a:cubicBezTo>
                    <a:pt x="273661" y="1203426"/>
                    <a:pt x="264060" y="1191081"/>
                    <a:pt x="254459" y="1177365"/>
                  </a:cubicBezTo>
                  <a:cubicBezTo>
                    <a:pt x="234570" y="1149933"/>
                    <a:pt x="211253" y="1114958"/>
                    <a:pt x="188622" y="1073124"/>
                  </a:cubicBezTo>
                  <a:cubicBezTo>
                    <a:pt x="165990" y="1031290"/>
                    <a:pt x="144045" y="982598"/>
                    <a:pt x="126900" y="927048"/>
                  </a:cubicBezTo>
                  <a:cubicBezTo>
                    <a:pt x="109069" y="871499"/>
                    <a:pt x="96725" y="809777"/>
                    <a:pt x="92610" y="744626"/>
                  </a:cubicBezTo>
                  <a:cubicBezTo>
                    <a:pt x="88495" y="678789"/>
                    <a:pt x="93981" y="609523"/>
                    <a:pt x="111812" y="540943"/>
                  </a:cubicBezTo>
                  <a:cubicBezTo>
                    <a:pt x="114555" y="532713"/>
                    <a:pt x="116613" y="523798"/>
                    <a:pt x="119356" y="515568"/>
                  </a:cubicBezTo>
                  <a:cubicBezTo>
                    <a:pt x="122099" y="507339"/>
                    <a:pt x="124842" y="498423"/>
                    <a:pt x="127586" y="490194"/>
                  </a:cubicBezTo>
                  <a:lnTo>
                    <a:pt x="132386" y="477849"/>
                  </a:lnTo>
                  <a:cubicBezTo>
                    <a:pt x="133758" y="473735"/>
                    <a:pt x="135129" y="469620"/>
                    <a:pt x="137187" y="465505"/>
                  </a:cubicBezTo>
                  <a:lnTo>
                    <a:pt x="142673" y="451789"/>
                  </a:lnTo>
                  <a:lnTo>
                    <a:pt x="145416" y="446303"/>
                  </a:lnTo>
                  <a:lnTo>
                    <a:pt x="148160" y="440130"/>
                  </a:lnTo>
                  <a:cubicBezTo>
                    <a:pt x="163247" y="407212"/>
                    <a:pt x="181764" y="374979"/>
                    <a:pt x="202338" y="344118"/>
                  </a:cubicBezTo>
                  <a:cubicBezTo>
                    <a:pt x="222912" y="313257"/>
                    <a:pt x="246915" y="284454"/>
                    <a:pt x="272290" y="258393"/>
                  </a:cubicBezTo>
                  <a:cubicBezTo>
                    <a:pt x="298350" y="232333"/>
                    <a:pt x="326468" y="209016"/>
                    <a:pt x="356643" y="189813"/>
                  </a:cubicBezTo>
                  <a:cubicBezTo>
                    <a:pt x="364187" y="185013"/>
                    <a:pt x="371731" y="180212"/>
                    <a:pt x="379274" y="176097"/>
                  </a:cubicBezTo>
                  <a:cubicBezTo>
                    <a:pt x="386818" y="172668"/>
                    <a:pt x="393676" y="168554"/>
                    <a:pt x="401220" y="165125"/>
                  </a:cubicBezTo>
                  <a:cubicBezTo>
                    <a:pt x="403277" y="164439"/>
                    <a:pt x="404649" y="163067"/>
                    <a:pt x="406706" y="162381"/>
                  </a:cubicBezTo>
                  <a:lnTo>
                    <a:pt x="413564" y="159638"/>
                  </a:lnTo>
                  <a:lnTo>
                    <a:pt x="427966" y="154152"/>
                  </a:lnTo>
                  <a:lnTo>
                    <a:pt x="441682" y="148665"/>
                  </a:lnTo>
                  <a:lnTo>
                    <a:pt x="443054" y="147980"/>
                  </a:lnTo>
                  <a:lnTo>
                    <a:pt x="446483" y="147294"/>
                  </a:lnTo>
                  <a:lnTo>
                    <a:pt x="452655" y="145236"/>
                  </a:lnTo>
                  <a:cubicBezTo>
                    <a:pt x="486259" y="134264"/>
                    <a:pt x="521235" y="128091"/>
                    <a:pt x="556211" y="126034"/>
                  </a:cubicBezTo>
                  <a:cubicBezTo>
                    <a:pt x="591187" y="123977"/>
                    <a:pt x="626848" y="125348"/>
                    <a:pt x="661824" y="130835"/>
                  </a:cubicBezTo>
                  <a:cubicBezTo>
                    <a:pt x="670739" y="132206"/>
                    <a:pt x="678969" y="133578"/>
                    <a:pt x="687884" y="134949"/>
                  </a:cubicBezTo>
                  <a:cubicBezTo>
                    <a:pt x="696800" y="137007"/>
                    <a:pt x="705029" y="138378"/>
                    <a:pt x="713945" y="140436"/>
                  </a:cubicBezTo>
                  <a:cubicBezTo>
                    <a:pt x="722174" y="142493"/>
                    <a:pt x="731090" y="144551"/>
                    <a:pt x="739319" y="147294"/>
                  </a:cubicBezTo>
                  <a:cubicBezTo>
                    <a:pt x="747549" y="149351"/>
                    <a:pt x="755779" y="152094"/>
                    <a:pt x="764008" y="154838"/>
                  </a:cubicBezTo>
                  <a:cubicBezTo>
                    <a:pt x="796927" y="165810"/>
                    <a:pt x="829159" y="178841"/>
                    <a:pt x="859334" y="193242"/>
                  </a:cubicBezTo>
                  <a:cubicBezTo>
                    <a:pt x="889510" y="208330"/>
                    <a:pt x="918313" y="224103"/>
                    <a:pt x="945745" y="241934"/>
                  </a:cubicBezTo>
                  <a:cubicBezTo>
                    <a:pt x="1000609" y="276910"/>
                    <a:pt x="1047929" y="316001"/>
                    <a:pt x="1089763" y="355091"/>
                  </a:cubicBezTo>
                  <a:cubicBezTo>
                    <a:pt x="1102793" y="366750"/>
                    <a:pt x="1125425" y="394182"/>
                    <a:pt x="1151485" y="426414"/>
                  </a:cubicBezTo>
                  <a:cubicBezTo>
                    <a:pt x="1226923" y="520369"/>
                    <a:pt x="1231038" y="652043"/>
                    <a:pt x="1161086" y="750112"/>
                  </a:cubicBezTo>
                  <a:cubicBezTo>
                    <a:pt x="1025298" y="940764"/>
                    <a:pt x="960147" y="1175308"/>
                    <a:pt x="995809" y="1416024"/>
                  </a:cubicBezTo>
                  <a:cubicBezTo>
                    <a:pt x="1073304" y="1938603"/>
                    <a:pt x="1596569" y="2294534"/>
                    <a:pt x="2163726" y="2210180"/>
                  </a:cubicBezTo>
                  <a:cubicBezTo>
                    <a:pt x="2730883" y="2125827"/>
                    <a:pt x="3130018" y="1634108"/>
                    <a:pt x="3052523" y="1110843"/>
                  </a:cubicBezTo>
                  <a:close/>
                </a:path>
              </a:pathLst>
            </a:custGeom>
            <a:noFill/>
            <a:ln w="41148" cap="rnd">
              <a:solidFill>
                <a:srgbClr val="0A8E6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1BE8B28-4D09-4D0A-8E85-3487E580DC4E}"/>
                </a:ext>
              </a:extLst>
            </p:cNvPr>
            <p:cNvSpPr/>
            <p:nvPr/>
          </p:nvSpPr>
          <p:spPr>
            <a:xfrm>
              <a:off x="5162964" y="3355619"/>
              <a:ext cx="253407" cy="569900"/>
            </a:xfrm>
            <a:custGeom>
              <a:avLst/>
              <a:gdLst>
                <a:gd name="connsiteX0" fmla="*/ 253408 w 253407"/>
                <a:gd name="connsiteY0" fmla="*/ 531495 h 569900"/>
                <a:gd name="connsiteX1" fmla="*/ 125164 w 253407"/>
                <a:gd name="connsiteY1" fmla="*/ 569900 h 569900"/>
                <a:gd name="connsiteX2" fmla="*/ 1034 w 253407"/>
                <a:gd name="connsiteY2" fmla="*/ 229743 h 569900"/>
                <a:gd name="connsiteX3" fmla="*/ 81272 w 253407"/>
                <a:gd name="connsiteY3" fmla="*/ 0 h 569900"/>
                <a:gd name="connsiteX4" fmla="*/ 70300 w 253407"/>
                <a:gd name="connsiteY4" fmla="*/ 80925 h 569900"/>
                <a:gd name="connsiteX5" fmla="*/ 253408 w 253407"/>
                <a:gd name="connsiteY5" fmla="*/ 531495 h 5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407" h="569900">
                  <a:moveTo>
                    <a:pt x="253408" y="531495"/>
                  </a:moveTo>
                  <a:cubicBezTo>
                    <a:pt x="210889" y="547954"/>
                    <a:pt x="167683" y="560984"/>
                    <a:pt x="125164" y="569900"/>
                  </a:cubicBezTo>
                  <a:cubicBezTo>
                    <a:pt x="41496" y="488290"/>
                    <a:pt x="-7882" y="364846"/>
                    <a:pt x="1034" y="229743"/>
                  </a:cubicBezTo>
                  <a:cubicBezTo>
                    <a:pt x="7206" y="142647"/>
                    <a:pt x="36010" y="63780"/>
                    <a:pt x="81272" y="0"/>
                  </a:cubicBezTo>
                  <a:cubicBezTo>
                    <a:pt x="75786" y="26061"/>
                    <a:pt x="71671" y="53493"/>
                    <a:pt x="70300" y="80925"/>
                  </a:cubicBezTo>
                  <a:cubicBezTo>
                    <a:pt x="57269" y="259232"/>
                    <a:pt x="130650" y="423824"/>
                    <a:pt x="253408" y="531495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8F3350B-65D9-4BF3-9FFE-4EE4A0A84E1D}"/>
                </a:ext>
              </a:extLst>
            </p:cNvPr>
            <p:cNvSpPr/>
            <p:nvPr/>
          </p:nvSpPr>
          <p:spPr>
            <a:xfrm>
              <a:off x="5162964" y="3355619"/>
              <a:ext cx="253407" cy="569900"/>
            </a:xfrm>
            <a:custGeom>
              <a:avLst/>
              <a:gdLst>
                <a:gd name="connsiteX0" fmla="*/ 253408 w 253407"/>
                <a:gd name="connsiteY0" fmla="*/ 531495 h 569900"/>
                <a:gd name="connsiteX1" fmla="*/ 125164 w 253407"/>
                <a:gd name="connsiteY1" fmla="*/ 569900 h 569900"/>
                <a:gd name="connsiteX2" fmla="*/ 1034 w 253407"/>
                <a:gd name="connsiteY2" fmla="*/ 229743 h 569900"/>
                <a:gd name="connsiteX3" fmla="*/ 81272 w 253407"/>
                <a:gd name="connsiteY3" fmla="*/ 0 h 569900"/>
                <a:gd name="connsiteX4" fmla="*/ 70300 w 253407"/>
                <a:gd name="connsiteY4" fmla="*/ 80925 h 569900"/>
                <a:gd name="connsiteX5" fmla="*/ 253408 w 253407"/>
                <a:gd name="connsiteY5" fmla="*/ 531495 h 5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407" h="569900">
                  <a:moveTo>
                    <a:pt x="253408" y="531495"/>
                  </a:moveTo>
                  <a:cubicBezTo>
                    <a:pt x="210889" y="547954"/>
                    <a:pt x="167683" y="560984"/>
                    <a:pt x="125164" y="569900"/>
                  </a:cubicBezTo>
                  <a:cubicBezTo>
                    <a:pt x="41496" y="488290"/>
                    <a:pt x="-7882" y="364846"/>
                    <a:pt x="1034" y="229743"/>
                  </a:cubicBezTo>
                  <a:cubicBezTo>
                    <a:pt x="7206" y="142647"/>
                    <a:pt x="36010" y="63780"/>
                    <a:pt x="81272" y="0"/>
                  </a:cubicBezTo>
                  <a:cubicBezTo>
                    <a:pt x="75786" y="26061"/>
                    <a:pt x="71671" y="53493"/>
                    <a:pt x="70300" y="80925"/>
                  </a:cubicBezTo>
                  <a:cubicBezTo>
                    <a:pt x="57269" y="259232"/>
                    <a:pt x="130650" y="423824"/>
                    <a:pt x="253408" y="531495"/>
                  </a:cubicBezTo>
                  <a:close/>
                </a:path>
              </a:pathLst>
            </a:custGeom>
            <a:noFill/>
            <a:ln w="2057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7A991ED-E842-4BF2-93CC-0D627BB44A6B}"/>
                </a:ext>
              </a:extLst>
            </p:cNvPr>
            <p:cNvSpPr/>
            <p:nvPr/>
          </p:nvSpPr>
          <p:spPr>
            <a:xfrm>
              <a:off x="5388254" y="3470148"/>
              <a:ext cx="153619" cy="400507"/>
            </a:xfrm>
            <a:custGeom>
              <a:avLst/>
              <a:gdLst>
                <a:gd name="connsiteX0" fmla="*/ 153619 w 153619"/>
                <a:gd name="connsiteY0" fmla="*/ 356616 h 400507"/>
                <a:gd name="connsiteX1" fmla="*/ 83668 w 153619"/>
                <a:gd name="connsiteY1" fmla="*/ 392963 h 400507"/>
                <a:gd name="connsiteX2" fmla="*/ 66523 w 153619"/>
                <a:gd name="connsiteY2" fmla="*/ 400507 h 400507"/>
                <a:gd name="connsiteX3" fmla="*/ 0 w 153619"/>
                <a:gd name="connsiteY3" fmla="*/ 189281 h 400507"/>
                <a:gd name="connsiteX4" fmla="*/ 52121 w 153619"/>
                <a:gd name="connsiteY4" fmla="*/ 0 h 400507"/>
                <a:gd name="connsiteX5" fmla="*/ 47320 w 153619"/>
                <a:gd name="connsiteY5" fmla="*/ 65837 h 400507"/>
                <a:gd name="connsiteX6" fmla="*/ 153619 w 153619"/>
                <a:gd name="connsiteY6" fmla="*/ 356616 h 40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619" h="400507">
                  <a:moveTo>
                    <a:pt x="153619" y="356616"/>
                  </a:moveTo>
                  <a:cubicBezTo>
                    <a:pt x="130988" y="369646"/>
                    <a:pt x="107671" y="381991"/>
                    <a:pt x="83668" y="392963"/>
                  </a:cubicBezTo>
                  <a:cubicBezTo>
                    <a:pt x="78181" y="395707"/>
                    <a:pt x="72009" y="398450"/>
                    <a:pt x="66523" y="400507"/>
                  </a:cubicBezTo>
                  <a:cubicBezTo>
                    <a:pt x="25375" y="342900"/>
                    <a:pt x="0" y="269519"/>
                    <a:pt x="0" y="189281"/>
                  </a:cubicBezTo>
                  <a:cubicBezTo>
                    <a:pt x="0" y="118643"/>
                    <a:pt x="19203" y="53492"/>
                    <a:pt x="52121" y="0"/>
                  </a:cubicBezTo>
                  <a:cubicBezTo>
                    <a:pt x="49378" y="21260"/>
                    <a:pt x="47320" y="43205"/>
                    <a:pt x="47320" y="65837"/>
                  </a:cubicBezTo>
                  <a:cubicBezTo>
                    <a:pt x="47320" y="177622"/>
                    <a:pt x="87783" y="279806"/>
                    <a:pt x="153619" y="356616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32BA821-B50A-4219-95FD-38B6620696C0}"/>
                </a:ext>
              </a:extLst>
            </p:cNvPr>
            <p:cNvSpPr/>
            <p:nvPr/>
          </p:nvSpPr>
          <p:spPr>
            <a:xfrm>
              <a:off x="5388254" y="3470148"/>
              <a:ext cx="153619" cy="400507"/>
            </a:xfrm>
            <a:custGeom>
              <a:avLst/>
              <a:gdLst>
                <a:gd name="connsiteX0" fmla="*/ 153619 w 153619"/>
                <a:gd name="connsiteY0" fmla="*/ 356616 h 400507"/>
                <a:gd name="connsiteX1" fmla="*/ 83668 w 153619"/>
                <a:gd name="connsiteY1" fmla="*/ 392963 h 400507"/>
                <a:gd name="connsiteX2" fmla="*/ 66523 w 153619"/>
                <a:gd name="connsiteY2" fmla="*/ 400507 h 400507"/>
                <a:gd name="connsiteX3" fmla="*/ 0 w 153619"/>
                <a:gd name="connsiteY3" fmla="*/ 189281 h 400507"/>
                <a:gd name="connsiteX4" fmla="*/ 52121 w 153619"/>
                <a:gd name="connsiteY4" fmla="*/ 0 h 400507"/>
                <a:gd name="connsiteX5" fmla="*/ 47320 w 153619"/>
                <a:gd name="connsiteY5" fmla="*/ 65837 h 400507"/>
                <a:gd name="connsiteX6" fmla="*/ 153619 w 153619"/>
                <a:gd name="connsiteY6" fmla="*/ 356616 h 40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619" h="400507">
                  <a:moveTo>
                    <a:pt x="153619" y="356616"/>
                  </a:moveTo>
                  <a:cubicBezTo>
                    <a:pt x="130988" y="369646"/>
                    <a:pt x="107671" y="381991"/>
                    <a:pt x="83668" y="392963"/>
                  </a:cubicBezTo>
                  <a:cubicBezTo>
                    <a:pt x="78181" y="395707"/>
                    <a:pt x="72009" y="398450"/>
                    <a:pt x="66523" y="400507"/>
                  </a:cubicBezTo>
                  <a:cubicBezTo>
                    <a:pt x="25375" y="342900"/>
                    <a:pt x="0" y="269519"/>
                    <a:pt x="0" y="189281"/>
                  </a:cubicBezTo>
                  <a:cubicBezTo>
                    <a:pt x="0" y="118643"/>
                    <a:pt x="19203" y="53492"/>
                    <a:pt x="52121" y="0"/>
                  </a:cubicBezTo>
                  <a:cubicBezTo>
                    <a:pt x="49378" y="21260"/>
                    <a:pt x="47320" y="43205"/>
                    <a:pt x="47320" y="65837"/>
                  </a:cubicBezTo>
                  <a:cubicBezTo>
                    <a:pt x="47320" y="177622"/>
                    <a:pt x="87783" y="279806"/>
                    <a:pt x="153619" y="356616"/>
                  </a:cubicBezTo>
                  <a:close/>
                </a:path>
              </a:pathLst>
            </a:custGeom>
            <a:noFill/>
            <a:ln w="2057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599BD1B-D0C7-4DF9-BF29-121B153C4DF2}"/>
                </a:ext>
              </a:extLst>
            </p:cNvPr>
            <p:cNvSpPr/>
            <p:nvPr/>
          </p:nvSpPr>
          <p:spPr>
            <a:xfrm>
              <a:off x="5845683" y="3689604"/>
              <a:ext cx="133731" cy="226999"/>
            </a:xfrm>
            <a:custGeom>
              <a:avLst/>
              <a:gdLst>
                <a:gd name="connsiteX0" fmla="*/ 133731 w 133731"/>
                <a:gd name="connsiteY0" fmla="*/ 0 h 226999"/>
                <a:gd name="connsiteX1" fmla="*/ 0 w 133731"/>
                <a:gd name="connsiteY1" fmla="*/ 227000 h 22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731" h="226999">
                  <a:moveTo>
                    <a:pt x="133731" y="0"/>
                  </a:moveTo>
                  <a:cubicBezTo>
                    <a:pt x="133731" y="0"/>
                    <a:pt x="133731" y="144704"/>
                    <a:pt x="0" y="227000"/>
                  </a:cubicBezTo>
                </a:path>
              </a:pathLst>
            </a:custGeom>
            <a:noFill/>
            <a:ln w="41148" cap="rnd">
              <a:solidFill>
                <a:srgbClr val="212121">
                  <a:alpha val="3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0AF737B-82AC-4D8D-9674-CF9F021AE312}"/>
                </a:ext>
              </a:extLst>
            </p:cNvPr>
            <p:cNvSpPr/>
            <p:nvPr/>
          </p:nvSpPr>
          <p:spPr>
            <a:xfrm>
              <a:off x="6090513" y="3746525"/>
              <a:ext cx="25610" cy="218770"/>
            </a:xfrm>
            <a:custGeom>
              <a:avLst/>
              <a:gdLst>
                <a:gd name="connsiteX0" fmla="*/ 3429 w 25610"/>
                <a:gd name="connsiteY0" fmla="*/ 0 h 218770"/>
                <a:gd name="connsiteX1" fmla="*/ 0 w 25610"/>
                <a:gd name="connsiteY1" fmla="*/ 218770 h 21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10" h="218770">
                  <a:moveTo>
                    <a:pt x="3429" y="0"/>
                  </a:moveTo>
                  <a:cubicBezTo>
                    <a:pt x="3429" y="0"/>
                    <a:pt x="55550" y="104242"/>
                    <a:pt x="0" y="218770"/>
                  </a:cubicBezTo>
                </a:path>
              </a:pathLst>
            </a:custGeom>
            <a:noFill/>
            <a:ln w="41148" cap="rnd">
              <a:solidFill>
                <a:srgbClr val="212121">
                  <a:alpha val="3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697B50E-E3A1-40B7-8981-41104551E855}"/>
                </a:ext>
              </a:extLst>
            </p:cNvPr>
            <p:cNvSpPr/>
            <p:nvPr/>
          </p:nvSpPr>
          <p:spPr>
            <a:xfrm>
              <a:off x="5224348" y="3775329"/>
              <a:ext cx="397078" cy="161163"/>
            </a:xfrm>
            <a:custGeom>
              <a:avLst/>
              <a:gdLst>
                <a:gd name="connsiteX0" fmla="*/ 397078 w 397078"/>
                <a:gd name="connsiteY0" fmla="*/ 0 h 161163"/>
                <a:gd name="connsiteX1" fmla="*/ 247574 w 397078"/>
                <a:gd name="connsiteY1" fmla="*/ 88468 h 161163"/>
                <a:gd name="connsiteX2" fmla="*/ 0 w 397078"/>
                <a:gd name="connsiteY2" fmla="*/ 161163 h 16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078" h="161163">
                  <a:moveTo>
                    <a:pt x="397078" y="0"/>
                  </a:moveTo>
                  <a:cubicBezTo>
                    <a:pt x="351816" y="33604"/>
                    <a:pt x="301752" y="63779"/>
                    <a:pt x="247574" y="88468"/>
                  </a:cubicBezTo>
                  <a:cubicBezTo>
                    <a:pt x="165964" y="126187"/>
                    <a:pt x="82296" y="150190"/>
                    <a:pt x="0" y="161163"/>
                  </a:cubicBezTo>
                </a:path>
              </a:pathLst>
            </a:custGeom>
            <a:noFill/>
            <a:ln w="41148" cap="rnd">
              <a:solidFill>
                <a:srgbClr val="0A8E6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F1F07E-7655-453F-8559-351A88EEE7EA}"/>
                </a:ext>
              </a:extLst>
            </p:cNvPr>
            <p:cNvSpPr/>
            <p:nvPr/>
          </p:nvSpPr>
          <p:spPr>
            <a:xfrm>
              <a:off x="6188583" y="3535984"/>
              <a:ext cx="111099" cy="28118"/>
            </a:xfrm>
            <a:custGeom>
              <a:avLst/>
              <a:gdLst>
                <a:gd name="connsiteX0" fmla="*/ 0 w 111099"/>
                <a:gd name="connsiteY0" fmla="*/ 0 h 28118"/>
                <a:gd name="connsiteX1" fmla="*/ 111100 w 111099"/>
                <a:gd name="connsiteY1" fmla="*/ 28118 h 2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099" h="28118">
                  <a:moveTo>
                    <a:pt x="0" y="0"/>
                  </a:moveTo>
                  <a:cubicBezTo>
                    <a:pt x="0" y="0"/>
                    <a:pt x="91897" y="8916"/>
                    <a:pt x="111100" y="28118"/>
                  </a:cubicBezTo>
                </a:path>
              </a:pathLst>
            </a:custGeom>
            <a:noFill/>
            <a:ln w="27432" cap="rnd">
              <a:solidFill>
                <a:srgbClr val="442753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DBEE7B49-634D-482C-9AEF-61249AEBAE6E}"/>
              </a:ext>
            </a:extLst>
          </p:cNvPr>
          <p:cNvSpPr/>
          <p:nvPr/>
        </p:nvSpPr>
        <p:spPr>
          <a:xfrm>
            <a:off x="2740698" y="1054239"/>
            <a:ext cx="6577870" cy="4114216"/>
          </a:xfrm>
          <a:custGeom>
            <a:avLst/>
            <a:gdLst/>
            <a:ahLst/>
            <a:cxnLst/>
            <a:rect l="0" t="0" r="0" b="0"/>
            <a:pathLst>
              <a:path w="3988837" h="2494872">
                <a:moveTo>
                  <a:pt x="464586" y="14616"/>
                </a:moveTo>
                <a:cubicBezTo>
                  <a:pt x="328012" y="46871"/>
                  <a:pt x="147471" y="206904"/>
                  <a:pt x="73505" y="361271"/>
                </a:cubicBezTo>
                <a:cubicBezTo>
                  <a:pt x="48403" y="413659"/>
                  <a:pt x="21968" y="482239"/>
                  <a:pt x="14761" y="513671"/>
                </a:cubicBezTo>
                <a:cubicBezTo>
                  <a:pt x="0" y="578047"/>
                  <a:pt x="7002" y="815391"/>
                  <a:pt x="26765" y="920578"/>
                </a:cubicBezTo>
                <a:cubicBezTo>
                  <a:pt x="42523" y="1004448"/>
                  <a:pt x="122091" y="1174196"/>
                  <a:pt x="178330" y="1243921"/>
                </a:cubicBezTo>
                <a:cubicBezTo>
                  <a:pt x="213691" y="1287761"/>
                  <a:pt x="219078" y="1303893"/>
                  <a:pt x="217647" y="1361669"/>
                </a:cubicBezTo>
                <a:cubicBezTo>
                  <a:pt x="215303" y="1456321"/>
                  <a:pt x="253886" y="1540236"/>
                  <a:pt x="304395" y="1550338"/>
                </a:cubicBezTo>
                <a:cubicBezTo>
                  <a:pt x="325249" y="1554509"/>
                  <a:pt x="345257" y="1565594"/>
                  <a:pt x="348855" y="1574972"/>
                </a:cubicBezTo>
                <a:cubicBezTo>
                  <a:pt x="358559" y="1600259"/>
                  <a:pt x="451543" y="1643971"/>
                  <a:pt x="495630" y="1643971"/>
                </a:cubicBezTo>
                <a:cubicBezTo>
                  <a:pt x="519915" y="1643971"/>
                  <a:pt x="548936" y="1630657"/>
                  <a:pt x="574564" y="1607759"/>
                </a:cubicBezTo>
                <a:cubicBezTo>
                  <a:pt x="609879" y="1576205"/>
                  <a:pt x="615809" y="1561637"/>
                  <a:pt x="620665" y="1494503"/>
                </a:cubicBezTo>
                <a:cubicBezTo>
                  <a:pt x="625253" y="1431078"/>
                  <a:pt x="621199" y="1408855"/>
                  <a:pt x="597736" y="1368790"/>
                </a:cubicBezTo>
                <a:cubicBezTo>
                  <a:pt x="582060" y="1342022"/>
                  <a:pt x="559097" y="1297000"/>
                  <a:pt x="546707" y="1268741"/>
                </a:cubicBezTo>
                <a:cubicBezTo>
                  <a:pt x="514608" y="1195531"/>
                  <a:pt x="424362" y="1163225"/>
                  <a:pt x="355259" y="1200208"/>
                </a:cubicBezTo>
                <a:cubicBezTo>
                  <a:pt x="334457" y="1211341"/>
                  <a:pt x="324928" y="1207529"/>
                  <a:pt x="299693" y="1177983"/>
                </a:cubicBezTo>
                <a:cubicBezTo>
                  <a:pt x="258919" y="1130242"/>
                  <a:pt x="199863" y="1007356"/>
                  <a:pt x="172696" y="913721"/>
                </a:cubicBezTo>
                <a:cubicBezTo>
                  <a:pt x="145648" y="820498"/>
                  <a:pt x="151071" y="667183"/>
                  <a:pt x="185032" y="564934"/>
                </a:cubicBezTo>
                <a:cubicBezTo>
                  <a:pt x="235753" y="412229"/>
                  <a:pt x="267901" y="356621"/>
                  <a:pt x="335064" y="305418"/>
                </a:cubicBezTo>
                <a:cubicBezTo>
                  <a:pt x="477443" y="196874"/>
                  <a:pt x="492596" y="190583"/>
                  <a:pt x="610636" y="191019"/>
                </a:cubicBezTo>
                <a:cubicBezTo>
                  <a:pt x="698224" y="191343"/>
                  <a:pt x="733161" y="197673"/>
                  <a:pt x="795853" y="224578"/>
                </a:cubicBezTo>
                <a:cubicBezTo>
                  <a:pt x="955643" y="293152"/>
                  <a:pt x="1089962" y="389246"/>
                  <a:pt x="1151708" y="479164"/>
                </a:cubicBezTo>
                <a:cubicBezTo>
                  <a:pt x="1183675" y="525715"/>
                  <a:pt x="1188486" y="544350"/>
                  <a:pt x="1188486" y="621621"/>
                </a:cubicBezTo>
                <a:cubicBezTo>
                  <a:pt x="1188486" y="715633"/>
                  <a:pt x="1178941" y="740236"/>
                  <a:pt x="1073826" y="917156"/>
                </a:cubicBezTo>
                <a:cubicBezTo>
                  <a:pt x="1007558" y="1028692"/>
                  <a:pt x="985278" y="1128552"/>
                  <a:pt x="985336" y="1313771"/>
                </a:cubicBezTo>
                <a:cubicBezTo>
                  <a:pt x="985381" y="1455889"/>
                  <a:pt x="989165" y="1483118"/>
                  <a:pt x="1021455" y="1573673"/>
                </a:cubicBezTo>
                <a:cubicBezTo>
                  <a:pt x="1116424" y="1840006"/>
                  <a:pt x="1249997" y="2005925"/>
                  <a:pt x="1479132" y="2142182"/>
                </a:cubicBezTo>
                <a:cubicBezTo>
                  <a:pt x="1562945" y="2192022"/>
                  <a:pt x="1711677" y="2245962"/>
                  <a:pt x="1803313" y="2259751"/>
                </a:cubicBezTo>
                <a:cubicBezTo>
                  <a:pt x="1835901" y="2264655"/>
                  <a:pt x="1862659" y="2284274"/>
                  <a:pt x="1911263" y="2338902"/>
                </a:cubicBezTo>
                <a:cubicBezTo>
                  <a:pt x="1946806" y="2378849"/>
                  <a:pt x="1994020" y="2430284"/>
                  <a:pt x="2016184" y="2453202"/>
                </a:cubicBezTo>
                <a:lnTo>
                  <a:pt x="2056482" y="2494871"/>
                </a:lnTo>
                <a:lnTo>
                  <a:pt x="2193984" y="2488420"/>
                </a:lnTo>
                <a:cubicBezTo>
                  <a:pt x="2380210" y="2479684"/>
                  <a:pt x="2792682" y="2393204"/>
                  <a:pt x="2872220" y="2346219"/>
                </a:cubicBezTo>
                <a:cubicBezTo>
                  <a:pt x="2892931" y="2333985"/>
                  <a:pt x="2921785" y="2299374"/>
                  <a:pt x="2936341" y="2269306"/>
                </a:cubicBezTo>
                <a:cubicBezTo>
                  <a:pt x="2974300" y="2190892"/>
                  <a:pt x="2961170" y="2136857"/>
                  <a:pt x="2886017" y="2062204"/>
                </a:cubicBezTo>
                <a:cubicBezTo>
                  <a:pt x="2853440" y="2029843"/>
                  <a:pt x="2821181" y="2003502"/>
                  <a:pt x="2814332" y="2003667"/>
                </a:cubicBezTo>
                <a:cubicBezTo>
                  <a:pt x="2807481" y="2003833"/>
                  <a:pt x="2840431" y="1957744"/>
                  <a:pt x="2887553" y="1901248"/>
                </a:cubicBezTo>
                <a:cubicBezTo>
                  <a:pt x="2971262" y="1800885"/>
                  <a:pt x="2993620" y="1757744"/>
                  <a:pt x="3088345" y="1513796"/>
                </a:cubicBezTo>
                <a:cubicBezTo>
                  <a:pt x="3103940" y="1473632"/>
                  <a:pt x="3120681" y="1440771"/>
                  <a:pt x="3125546" y="1440771"/>
                </a:cubicBezTo>
                <a:cubicBezTo>
                  <a:pt x="3140611" y="1440771"/>
                  <a:pt x="3219104" y="1497605"/>
                  <a:pt x="3313489" y="1576854"/>
                </a:cubicBezTo>
                <a:cubicBezTo>
                  <a:pt x="3482393" y="1718672"/>
                  <a:pt x="3633341" y="1772654"/>
                  <a:pt x="3751735" y="1733581"/>
                </a:cubicBezTo>
                <a:cubicBezTo>
                  <a:pt x="3810731" y="1714110"/>
                  <a:pt x="3898113" y="1615399"/>
                  <a:pt x="3915254" y="1548861"/>
                </a:cubicBezTo>
                <a:cubicBezTo>
                  <a:pt x="3922471" y="1520844"/>
                  <a:pt x="3941979" y="1461160"/>
                  <a:pt x="3958606" y="1416230"/>
                </a:cubicBezTo>
                <a:cubicBezTo>
                  <a:pt x="3985674" y="1343083"/>
                  <a:pt x="3988836" y="1313769"/>
                  <a:pt x="3988836" y="1135960"/>
                </a:cubicBezTo>
                <a:cubicBezTo>
                  <a:pt x="3988836" y="967834"/>
                  <a:pt x="3984803" y="925829"/>
                  <a:pt x="3962536" y="862051"/>
                </a:cubicBezTo>
                <a:cubicBezTo>
                  <a:pt x="3890964" y="657049"/>
                  <a:pt x="3774208" y="578001"/>
                  <a:pt x="3606461" y="620976"/>
                </a:cubicBezTo>
                <a:cubicBezTo>
                  <a:pt x="3418293" y="669183"/>
                  <a:pt x="3371765" y="697080"/>
                  <a:pt x="3237792" y="842020"/>
                </a:cubicBezTo>
                <a:cubicBezTo>
                  <a:pt x="3138085" y="949889"/>
                  <a:pt x="3089090" y="990545"/>
                  <a:pt x="3076942" y="975494"/>
                </a:cubicBezTo>
                <a:cubicBezTo>
                  <a:pt x="3072071" y="969459"/>
                  <a:pt x="3043868" y="915944"/>
                  <a:pt x="3014267" y="856571"/>
                </a:cubicBezTo>
                <a:cubicBezTo>
                  <a:pt x="2984667" y="797198"/>
                  <a:pt x="2934863" y="718392"/>
                  <a:pt x="2903592" y="681445"/>
                </a:cubicBezTo>
                <a:cubicBezTo>
                  <a:pt x="2837770" y="603676"/>
                  <a:pt x="2709943" y="488963"/>
                  <a:pt x="2677561" y="478604"/>
                </a:cubicBezTo>
                <a:cubicBezTo>
                  <a:pt x="2646618" y="468705"/>
                  <a:pt x="2649138" y="461162"/>
                  <a:pt x="2699786" y="412071"/>
                </a:cubicBezTo>
                <a:cubicBezTo>
                  <a:pt x="2761468" y="352287"/>
                  <a:pt x="2760786" y="302234"/>
                  <a:pt x="2697535" y="246698"/>
                </a:cubicBezTo>
                <a:cubicBezTo>
                  <a:pt x="2643529" y="199281"/>
                  <a:pt x="2602607" y="180680"/>
                  <a:pt x="2460099" y="138775"/>
                </a:cubicBezTo>
                <a:cubicBezTo>
                  <a:pt x="2312781" y="95455"/>
                  <a:pt x="2203922" y="86454"/>
                  <a:pt x="2144364" y="112668"/>
                </a:cubicBezTo>
                <a:cubicBezTo>
                  <a:pt x="2076115" y="142708"/>
                  <a:pt x="2032809" y="183972"/>
                  <a:pt x="1995539" y="254475"/>
                </a:cubicBezTo>
                <a:lnTo>
                  <a:pt x="1962859" y="316297"/>
                </a:lnTo>
                <a:lnTo>
                  <a:pt x="1874122" y="324038"/>
                </a:lnTo>
                <a:cubicBezTo>
                  <a:pt x="1770411" y="333085"/>
                  <a:pt x="1675693" y="360543"/>
                  <a:pt x="1615753" y="398938"/>
                </a:cubicBezTo>
                <a:cubicBezTo>
                  <a:pt x="1563408" y="432468"/>
                  <a:pt x="1469665" y="435847"/>
                  <a:pt x="1407688" y="406437"/>
                </a:cubicBezTo>
                <a:cubicBezTo>
                  <a:pt x="1383635" y="395023"/>
                  <a:pt x="1332513" y="353045"/>
                  <a:pt x="1294083" y="313153"/>
                </a:cubicBezTo>
                <a:cubicBezTo>
                  <a:pt x="1150038" y="163624"/>
                  <a:pt x="1029321" y="90553"/>
                  <a:pt x="818901" y="25520"/>
                </a:cubicBezTo>
                <a:cubicBezTo>
                  <a:pt x="759534" y="7172"/>
                  <a:pt x="526475" y="0"/>
                  <a:pt x="464586" y="1461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3" name="PA-组合 882">
            <a:extLst>
              <a:ext uri="{FF2B5EF4-FFF2-40B4-BE49-F238E27FC236}">
                <a16:creationId xmlns:a16="http://schemas.microsoft.com/office/drawing/2014/main" id="{0723FCDF-7233-483A-AC5F-4BBA565B24D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315200" y="1018871"/>
            <a:ext cx="13288929" cy="13288929"/>
            <a:chOff x="484328" y="-266007"/>
            <a:chExt cx="14248014" cy="14248014"/>
          </a:xfrm>
        </p:grpSpPr>
        <p:pic>
          <p:nvPicPr>
            <p:cNvPr id="134" name="PA-图片 3">
              <a:extLst>
                <a:ext uri="{FF2B5EF4-FFF2-40B4-BE49-F238E27FC236}">
                  <a16:creationId xmlns:a16="http://schemas.microsoft.com/office/drawing/2014/main" id="{6298363C-45D2-4B58-B82B-041006DA70B1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4180" y="6885345"/>
              <a:ext cx="2283959" cy="6604354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  <p:sp>
          <p:nvSpPr>
            <p:cNvPr id="135" name="PA-椭圆 881">
              <a:extLst>
                <a:ext uri="{FF2B5EF4-FFF2-40B4-BE49-F238E27FC236}">
                  <a16:creationId xmlns:a16="http://schemas.microsoft.com/office/drawing/2014/main" id="{DB7F5C06-618F-482E-86DF-B0644603CE2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84328" y="-266007"/>
              <a:ext cx="14248014" cy="14248014"/>
            </a:xfrm>
            <a:prstGeom prst="ellipse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0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02775 -0.9025152 L -0.6546978 -0.8876495 L -0.6667001 -0.8857881 C -0.680728 -0.8836127 -0.6935394 -0.8770102 -0.7016467 -0.8677777 C -0.7087268 -0.8597151 -0.7214063 -0.8589026 -0.7297893 -0.8659745 C -0.7330425 -0.8687191 -0.7399573 -0.8788131 -0.7451552 -0.8884055 C -0.7646385 -0.9243611 -0.7809665 -0.9419317 -0.8094276 -0.9575695 C -0.8174574 -0.9619814 -0.8489806 -0.963706 -0.8573516 -0.9601915 L -0.8573516 -0.9601915 C -0.8758244 -0.9524354 -0.9002441 -0.9139541 -0.9102486 -0.8768351 C -0.9136438 -0.8642379 -0.9172194 -0.8477472 -0.9181942 -0.8401891 C -0.9201908 -0.8247093 -0.9192437 -0.7676378 -0.9165705 -0.7423446 C -0.9144391 -0.7221773 -0.9036769 -0.6813598 -0.8960701 -0.6645938 C -0.8912873 -0.654052 -0.8905586 -0.650173 -0.8907522 -0.6362802 C -0.8910692 -0.6135203 -0.8858505 -0.5933422 -0.8790188 -0.5909131 C -0.8761981 -0.5899101 -0.8734919 -0.5872446 -0.8730052 -0.5849895 C -0.8716927 -0.5789092 -0.8591158 -0.5683981 -0.8531526 -0.5683981 C -0.8498679 -0.5683981 -0.8459426 -0.5715996 -0.8424762 -0.5771056 C -0.8376995 -0.5846931 -0.8368974 -0.5881962 -0.8362406 -0.604339 C -0.83562 -0.6195902 -0.8361684 -0.624934 -0.839342 -0.6345679 C -0.8414623 -0.6410045 -0.8445683 -0.6518304 -0.8462441 -0.6586256 C -0.8505857 -0.6762296 -0.8627923 -0.6839979 -0.872139 -0.675105 C -0.8749527 -0.672428 -0.8762415 -0.6733446 -0.8796548 -0.6804492 C -0.8851698 -0.6919289 -0.8931576 -0.721478 -0.8968322 -0.7439934 C -0.9004906 -0.7664097 -0.8997571 -0.8032757 -0.8951637 -0.8278624 C -0.8883032 -0.8645818 -0.8839549 -0.8779532 -0.8748705 -0.8902655 C -0.8556126 -0.9163659 -0.853563 -0.9178786 -0.8375971 -0.9177737 C -0.8257501 -0.9176958 -0.8210246 -0.9161738 -0.8125449 -0.9097041 C -0.7909321 -0.8932149 -0.7727643 -0.8701082 -0.7644126 -0.8484866 C -0.7600889 -0.837293 -0.7594382 -0.8328121 -0.7594382 -0.8142315 C -0.7594382 -0.7916255 -0.7607291 -0.7857095 -0.7749469 -0.7431674 C -0.7839102 -0.7163476 -0.7869236 -0.6923353 -0.7869158 -0.6477977 C -0.7869098 -0.6136242 -0.7863979 -0.6070767 -0.7820305 -0.5853019 C -0.7691851 -0.5212597 -0.7511182 -0.4813629 -0.7201259 -0.4485987 C -0.7087893 -0.4366142 -0.6886722 -0.4236438 -0.6762776 -0.4203281 C -0.6718699 -0.4191489 -0.6682506 -0.4144314 -0.6616764 -0.4012956 C -0.6568689 -0.3916899 -0.650483 -0.3793219 -0.647485 -0.3738111 L -0.6420344 -0.3637914 L -0.6234361 -0.3653426 C -0.5982474 -0.3674432 -0.5424572 -0.3882382 -0.5316991 -0.3995361 C -0.5288978 -0.4024779 -0.524995 -0.4108004 -0.5230261 -0.4180305 C -0.5178919 -0.4368859 -0.5196679 -0.4498792 -0.5298328 -0.4678302 C -0.5342393 -0.4756116 -0.5386025 -0.4819456 -0.5395288 -0.4819059 C -0.5404555 -0.481866 -0.5359988 -0.4929485 -0.5296252 -0.5065335 C -0.5183027 -0.5306667 -0.5152786 -0.5410403 -0.5024663 -0.5996999 C -0.5003569 -0.6093577 -0.4980927 -0.6172594 -0.4974346 -0.6172594 C -0.4953969 -0.6172594 -0.48478 -0.6035932 -0.4720137 -0.584537 C -0.4491681 -0.5504356 -0.4287511 -0.5374551 -0.4127374 -0.5468506 C -0.4047577 -0.5515326 -0.3929384 -0.5752685 -0.3906199 -0.5912682 C -0.3896438 -0.5980051 -0.3870053 -0.6123567 -0.3847563 -0.6231605 C -0.3810952 -0.6407495 -0.3806674 -0.6477982 -0.3806674 -0.690554 C -0.3806674 -0.7309815 -0.3812128 -0.741082 -0.3842248 -0.7564179 C -0.3939055 -0.8057125 -0.4096977 -0.8247204 -0.4323868 -0.8143866 C -0.4578381 -0.8027948 -0.4641314 -0.7960867 -0.4822524 -0.7612346 C -0.4957386 -0.7352965 -0.5023656 -0.7255204 -0.5040088 -0.7291395 C -0.5046675 -0.7305907 -0.5084822 -0.7434589 -0.512486 -0.7577357 C -0.5164896 -0.7720124 -0.523226 -0.7909621 -0.5274557 -0.7998463 C -0.5363587 -0.8185467 -0.5536484 -0.8461304 -0.5580283 -0.8486213 C -0.5622135 -0.8510016 -0.5618727 -0.8528154 -0.5550222 -0.8646198 C -0.5466791 -0.8789954 -0.5467714 -0.8910311 -0.5553266 -0.9043852 C -0.5626315 -0.915787 -0.5681665 -0.9202598 -0.5874419 -0.9303363 C -0.6073679 -0.940753 -0.6220919 -0.9429173 -0.6301477 -0.936614 C -0.639379 -0.9293905 -0.6452364 -0.9194683 -0.6502775 -0.9025152 Z" pathEditMode="relative">
                                      <p:cBhvr from="" to="">
                                        <p:cTn id="6" dur="2000" spd="-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65026 -0.90255 L -0.67617 -0.6717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mph" presetSubtype="0" accel="52000" decel="48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3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67617 -0.67176 L -0.67969 0.3430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5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8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37BF1B-FBF1-47DE-9561-39A2E7E35A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29" y="6372767"/>
            <a:ext cx="12193057" cy="579170"/>
          </a:xfrm>
          <a:prstGeom prst="rect">
            <a:avLst/>
          </a:prstGeom>
        </p:spPr>
      </p:pic>
      <p:pic>
        <p:nvPicPr>
          <p:cNvPr id="24" name="图片 23" hidden="1">
            <a:extLst>
              <a:ext uri="{FF2B5EF4-FFF2-40B4-BE49-F238E27FC236}">
                <a16:creationId xmlns:a16="http://schemas.microsoft.com/office/drawing/2014/main" id="{F18C52C9-3B9A-4609-8966-7E01ED4BD7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312" y="0"/>
            <a:ext cx="6429375" cy="68580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id="{5608945A-AD42-4716-A45E-695B5DBE724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212" y="1357312"/>
            <a:ext cx="7267575" cy="41433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9" name="PA-任意多边形 48">
            <a:extLst>
              <a:ext uri="{FF2B5EF4-FFF2-40B4-BE49-F238E27FC236}">
                <a16:creationId xmlns:a16="http://schemas.microsoft.com/office/drawing/2014/main" id="{66C72159-A3F8-4B37-9617-87C08F4218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58535" y="1389035"/>
            <a:ext cx="7049963" cy="3991773"/>
          </a:xfrm>
          <a:custGeom>
            <a:avLst/>
            <a:gdLst>
              <a:gd name="connsiteX0" fmla="*/ 5208776 w 7049963"/>
              <a:gd name="connsiteY0" fmla="*/ 564 h 3950408"/>
              <a:gd name="connsiteX1" fmla="*/ 5425135 w 7049963"/>
              <a:gd name="connsiteY1" fmla="*/ 175708 h 3950408"/>
              <a:gd name="connsiteX2" fmla="*/ 5453843 w 7049963"/>
              <a:gd name="connsiteY2" fmla="*/ 201055 h 3950408"/>
              <a:gd name="connsiteX3" fmla="*/ 5517681 w 7049963"/>
              <a:gd name="connsiteY3" fmla="*/ 141082 h 3950408"/>
              <a:gd name="connsiteX4" fmla="*/ 5584054 w 7049963"/>
              <a:gd name="connsiteY4" fmla="*/ 171883 h 3950408"/>
              <a:gd name="connsiteX5" fmla="*/ 5664595 w 7049963"/>
              <a:gd name="connsiteY5" fmla="*/ 212970 h 3950408"/>
              <a:gd name="connsiteX6" fmla="*/ 5685437 w 7049963"/>
              <a:gd name="connsiteY6" fmla="*/ 164046 h 3950408"/>
              <a:gd name="connsiteX7" fmla="*/ 5828227 w 7049963"/>
              <a:gd name="connsiteY7" fmla="*/ 120070 h 3950408"/>
              <a:gd name="connsiteX8" fmla="*/ 5961577 w 7049963"/>
              <a:gd name="connsiteY8" fmla="*/ 278231 h 3950408"/>
              <a:gd name="connsiteX9" fmla="*/ 5925055 w 7049963"/>
              <a:gd name="connsiteY9" fmla="*/ 355728 h 3950408"/>
              <a:gd name="connsiteX10" fmla="*/ 5873942 w 7049963"/>
              <a:gd name="connsiteY10" fmla="*/ 505559 h 3950408"/>
              <a:gd name="connsiteX11" fmla="*/ 5862137 w 7049963"/>
              <a:gd name="connsiteY11" fmla="*/ 613509 h 3950408"/>
              <a:gd name="connsiteX12" fmla="*/ 5928165 w 7049963"/>
              <a:gd name="connsiteY12" fmla="*/ 698527 h 3950408"/>
              <a:gd name="connsiteX13" fmla="*/ 6195862 w 7049963"/>
              <a:gd name="connsiteY13" fmla="*/ 1104406 h 3950408"/>
              <a:gd name="connsiteX14" fmla="*/ 6229339 w 7049963"/>
              <a:gd name="connsiteY14" fmla="*/ 1236266 h 3950408"/>
              <a:gd name="connsiteX15" fmla="*/ 6176445 w 7049963"/>
              <a:gd name="connsiteY15" fmla="*/ 1372109 h 3950408"/>
              <a:gd name="connsiteX16" fmla="*/ 6108751 w 7049963"/>
              <a:gd name="connsiteY16" fmla="*/ 1480059 h 3950408"/>
              <a:gd name="connsiteX17" fmla="*/ 5900175 w 7049963"/>
              <a:gd name="connsiteY17" fmla="*/ 1606577 h 3950408"/>
              <a:gd name="connsiteX18" fmla="*/ 5719043 w 7049963"/>
              <a:gd name="connsiteY18" fmla="*/ 1757735 h 3950408"/>
              <a:gd name="connsiteX19" fmla="*/ 5680708 w 7049963"/>
              <a:gd name="connsiteY19" fmla="*/ 1850369 h 3950408"/>
              <a:gd name="connsiteX20" fmla="*/ 5644077 w 7049963"/>
              <a:gd name="connsiteY20" fmla="*/ 1916426 h 3950408"/>
              <a:gd name="connsiteX21" fmla="*/ 5704402 w 7049963"/>
              <a:gd name="connsiteY21" fmla="*/ 1896644 h 3950408"/>
              <a:gd name="connsiteX22" fmla="*/ 6469409 w 7049963"/>
              <a:gd name="connsiteY22" fmla="*/ 1978095 h 3950408"/>
              <a:gd name="connsiteX23" fmla="*/ 6510571 w 7049963"/>
              <a:gd name="connsiteY23" fmla="*/ 2035389 h 3950408"/>
              <a:gd name="connsiteX24" fmla="*/ 6567889 w 7049963"/>
              <a:gd name="connsiteY24" fmla="*/ 2108623 h 3950408"/>
              <a:gd name="connsiteX25" fmla="*/ 6862479 w 7049963"/>
              <a:gd name="connsiteY25" fmla="*/ 2389142 h 3950408"/>
              <a:gd name="connsiteX26" fmla="*/ 6944033 w 7049963"/>
              <a:gd name="connsiteY26" fmla="*/ 2535192 h 3950408"/>
              <a:gd name="connsiteX27" fmla="*/ 7035529 w 7049963"/>
              <a:gd name="connsiteY27" fmla="*/ 3168485 h 3950408"/>
              <a:gd name="connsiteX28" fmla="*/ 6750340 w 7049963"/>
              <a:gd name="connsiteY28" fmla="*/ 3689085 h 3950408"/>
              <a:gd name="connsiteX29" fmla="*/ 6615487 w 7049963"/>
              <a:gd name="connsiteY29" fmla="*/ 3802815 h 3950408"/>
              <a:gd name="connsiteX30" fmla="*/ 6584887 w 7049963"/>
              <a:gd name="connsiteY30" fmla="*/ 3827384 h 3950408"/>
              <a:gd name="connsiteX31" fmla="*/ 6476608 w 7049963"/>
              <a:gd name="connsiteY31" fmla="*/ 3830665 h 3950408"/>
              <a:gd name="connsiteX32" fmla="*/ 6378636 w 7049963"/>
              <a:gd name="connsiteY32" fmla="*/ 3890536 h 3950408"/>
              <a:gd name="connsiteX33" fmla="*/ 6052065 w 7049963"/>
              <a:gd name="connsiteY33" fmla="*/ 3917751 h 3950408"/>
              <a:gd name="connsiteX34" fmla="*/ 5834351 w 7049963"/>
              <a:gd name="connsiteY34" fmla="*/ 3917751 h 3950408"/>
              <a:gd name="connsiteX35" fmla="*/ 5464236 w 7049963"/>
              <a:gd name="connsiteY35" fmla="*/ 3846994 h 3950408"/>
              <a:gd name="connsiteX36" fmla="*/ 5445887 w 7049963"/>
              <a:gd name="connsiteY36" fmla="*/ 3842806 h 3950408"/>
              <a:gd name="connsiteX37" fmla="*/ 5394485 w 7049963"/>
              <a:gd name="connsiteY37" fmla="*/ 3807318 h 3950408"/>
              <a:gd name="connsiteX38" fmla="*/ 5111324 w 7049963"/>
              <a:gd name="connsiteY38" fmla="*/ 3504593 h 3950408"/>
              <a:gd name="connsiteX39" fmla="*/ 4984076 w 7049963"/>
              <a:gd name="connsiteY39" fmla="*/ 3186088 h 3950408"/>
              <a:gd name="connsiteX40" fmla="*/ 4982910 w 7049963"/>
              <a:gd name="connsiteY40" fmla="*/ 2775130 h 3950408"/>
              <a:gd name="connsiteX41" fmla="*/ 4993103 w 7049963"/>
              <a:gd name="connsiteY41" fmla="*/ 2696753 h 3950408"/>
              <a:gd name="connsiteX42" fmla="*/ 5055197 w 7049963"/>
              <a:gd name="connsiteY42" fmla="*/ 2468268 h 3950408"/>
              <a:gd name="connsiteX43" fmla="*/ 5181660 w 7049963"/>
              <a:gd name="connsiteY43" fmla="*/ 2274561 h 3950408"/>
              <a:gd name="connsiteX44" fmla="*/ 5269060 w 7049963"/>
              <a:gd name="connsiteY44" fmla="*/ 2090927 h 3950408"/>
              <a:gd name="connsiteX45" fmla="*/ 5101583 w 7049963"/>
              <a:gd name="connsiteY45" fmla="*/ 2268086 h 3950408"/>
              <a:gd name="connsiteX46" fmla="*/ 4806070 w 7049963"/>
              <a:gd name="connsiteY46" fmla="*/ 2849536 h 3950408"/>
              <a:gd name="connsiteX47" fmla="*/ 4668870 w 7049963"/>
              <a:gd name="connsiteY47" fmla="*/ 3127563 h 3950408"/>
              <a:gd name="connsiteX48" fmla="*/ 4620151 w 7049963"/>
              <a:gd name="connsiteY48" fmla="*/ 3055407 h 3950408"/>
              <a:gd name="connsiteX49" fmla="*/ 4560137 w 7049963"/>
              <a:gd name="connsiteY49" fmla="*/ 3006485 h 3950408"/>
              <a:gd name="connsiteX50" fmla="*/ 4686919 w 7049963"/>
              <a:gd name="connsiteY50" fmla="*/ 3246678 h 3950408"/>
              <a:gd name="connsiteX51" fmla="*/ 4755077 w 7049963"/>
              <a:gd name="connsiteY51" fmla="*/ 3344505 h 3950408"/>
              <a:gd name="connsiteX52" fmla="*/ 4710365 w 7049963"/>
              <a:gd name="connsiteY52" fmla="*/ 3427370 h 3950408"/>
              <a:gd name="connsiteX53" fmla="*/ 4485469 w 7049963"/>
              <a:gd name="connsiteY53" fmla="*/ 3409625 h 3950408"/>
              <a:gd name="connsiteX54" fmla="*/ 3988646 w 7049963"/>
              <a:gd name="connsiteY54" fmla="*/ 3389519 h 3950408"/>
              <a:gd name="connsiteX55" fmla="*/ 3578859 w 7049963"/>
              <a:gd name="connsiteY55" fmla="*/ 3400131 h 3950408"/>
              <a:gd name="connsiteX56" fmla="*/ 3050551 w 7049963"/>
              <a:gd name="connsiteY56" fmla="*/ 3388788 h 3950408"/>
              <a:gd name="connsiteX57" fmla="*/ 2846724 w 7049963"/>
              <a:gd name="connsiteY57" fmla="*/ 3368658 h 3950408"/>
              <a:gd name="connsiteX58" fmla="*/ 2732207 w 7049963"/>
              <a:gd name="connsiteY58" fmla="*/ 3358014 h 3950408"/>
              <a:gd name="connsiteX59" fmla="*/ 2624885 w 7049963"/>
              <a:gd name="connsiteY59" fmla="*/ 3351454 h 3950408"/>
              <a:gd name="connsiteX60" fmla="*/ 2297513 w 7049963"/>
              <a:gd name="connsiteY60" fmla="*/ 3308377 h 3950408"/>
              <a:gd name="connsiteX61" fmla="*/ 2255981 w 7049963"/>
              <a:gd name="connsiteY61" fmla="*/ 3349855 h 3950408"/>
              <a:gd name="connsiteX62" fmla="*/ 1843474 w 7049963"/>
              <a:gd name="connsiteY62" fmla="*/ 3814633 h 3950408"/>
              <a:gd name="connsiteX63" fmla="*/ 1791038 w 7049963"/>
              <a:gd name="connsiteY63" fmla="*/ 3846864 h 3950408"/>
              <a:gd name="connsiteX64" fmla="*/ 1790308 w 7049963"/>
              <a:gd name="connsiteY64" fmla="*/ 3846994 h 3950408"/>
              <a:gd name="connsiteX65" fmla="*/ 1697779 w 7049963"/>
              <a:gd name="connsiteY65" fmla="*/ 3857879 h 3950408"/>
              <a:gd name="connsiteX66" fmla="*/ 1550822 w 7049963"/>
              <a:gd name="connsiteY66" fmla="*/ 3901422 h 3950408"/>
              <a:gd name="connsiteX67" fmla="*/ 1436522 w 7049963"/>
              <a:gd name="connsiteY67" fmla="*/ 3928636 h 3950408"/>
              <a:gd name="connsiteX68" fmla="*/ 1224251 w 7049963"/>
              <a:gd name="connsiteY68" fmla="*/ 3950408 h 3950408"/>
              <a:gd name="connsiteX69" fmla="*/ 848694 w 7049963"/>
              <a:gd name="connsiteY69" fmla="*/ 3912308 h 3950408"/>
              <a:gd name="connsiteX70" fmla="*/ 816602 w 7049963"/>
              <a:gd name="connsiteY70" fmla="*/ 3892251 h 3950408"/>
              <a:gd name="connsiteX71" fmla="*/ 824213 w 7049963"/>
              <a:gd name="connsiteY71" fmla="*/ 3892577 h 3950408"/>
              <a:gd name="connsiteX72" fmla="*/ 765971 w 7049963"/>
              <a:gd name="connsiteY72" fmla="*/ 3856467 h 3950408"/>
              <a:gd name="connsiteX73" fmla="*/ 788822 w 7049963"/>
              <a:gd name="connsiteY73" fmla="*/ 3863322 h 3950408"/>
              <a:gd name="connsiteX74" fmla="*/ 660275 w 7049963"/>
              <a:gd name="connsiteY74" fmla="*/ 3786939 h 3950408"/>
              <a:gd name="connsiteX75" fmla="*/ 588333 w 7049963"/>
              <a:gd name="connsiteY75" fmla="*/ 3736107 h 3950408"/>
              <a:gd name="connsiteX76" fmla="*/ 183077 w 7049963"/>
              <a:gd name="connsiteY76" fmla="*/ 2888990 h 3950408"/>
              <a:gd name="connsiteX77" fmla="*/ 238926 w 7049963"/>
              <a:gd name="connsiteY77" fmla="*/ 2524105 h 3950408"/>
              <a:gd name="connsiteX78" fmla="*/ 309487 w 7049963"/>
              <a:gd name="connsiteY78" fmla="*/ 2365355 h 3950408"/>
              <a:gd name="connsiteX79" fmla="*/ 774528 w 7049963"/>
              <a:gd name="connsiteY79" fmla="*/ 1927684 h 3950408"/>
              <a:gd name="connsiteX80" fmla="*/ 1176535 w 7049963"/>
              <a:gd name="connsiteY80" fmla="*/ 1807271 h 3950408"/>
              <a:gd name="connsiteX81" fmla="*/ 1582635 w 7049963"/>
              <a:gd name="connsiteY81" fmla="*/ 1855129 h 3950408"/>
              <a:gd name="connsiteX82" fmla="*/ 1618177 w 7049963"/>
              <a:gd name="connsiteY82" fmla="*/ 1841527 h 3950408"/>
              <a:gd name="connsiteX83" fmla="*/ 1618613 w 7049963"/>
              <a:gd name="connsiteY83" fmla="*/ 1784377 h 3950408"/>
              <a:gd name="connsiteX84" fmla="*/ 1848552 w 7049963"/>
              <a:gd name="connsiteY84" fmla="*/ 1894704 h 3950408"/>
              <a:gd name="connsiteX85" fmla="*/ 2069508 w 7049963"/>
              <a:gd name="connsiteY85" fmla="*/ 1980429 h 3950408"/>
              <a:gd name="connsiteX86" fmla="*/ 2112618 w 7049963"/>
              <a:gd name="connsiteY86" fmla="*/ 1918435 h 3950408"/>
              <a:gd name="connsiteX87" fmla="*/ 2151577 w 7049963"/>
              <a:gd name="connsiteY87" fmla="*/ 1866015 h 3950408"/>
              <a:gd name="connsiteX88" fmla="*/ 2170627 w 7049963"/>
              <a:gd name="connsiteY88" fmla="*/ 1835177 h 3950408"/>
              <a:gd name="connsiteX89" fmla="*/ 2189677 w 7049963"/>
              <a:gd name="connsiteY89" fmla="*/ 1809763 h 3950408"/>
              <a:gd name="connsiteX90" fmla="*/ 2081197 w 7049963"/>
              <a:gd name="connsiteY90" fmla="*/ 1760431 h 3950408"/>
              <a:gd name="connsiteX91" fmla="*/ 1864512 w 7049963"/>
              <a:gd name="connsiteY91" fmla="*/ 1648274 h 3950408"/>
              <a:gd name="connsiteX92" fmla="*/ 1216794 w 7049963"/>
              <a:gd name="connsiteY92" fmla="*/ 1314431 h 3950408"/>
              <a:gd name="connsiteX93" fmla="*/ 999635 w 7049963"/>
              <a:gd name="connsiteY93" fmla="*/ 1276377 h 3950408"/>
              <a:gd name="connsiteX94" fmla="*/ 773211 w 7049963"/>
              <a:gd name="connsiteY94" fmla="*/ 1284788 h 3950408"/>
              <a:gd name="connsiteX95" fmla="*/ 673712 w 7049963"/>
              <a:gd name="connsiteY95" fmla="*/ 1293198 h 3950408"/>
              <a:gd name="connsiteX96" fmla="*/ 569743 w 7049963"/>
              <a:gd name="connsiteY96" fmla="*/ 1398820 h 3950408"/>
              <a:gd name="connsiteX97" fmla="*/ 76817 w 7049963"/>
              <a:gd name="connsiteY97" fmla="*/ 2016152 h 3950408"/>
              <a:gd name="connsiteX98" fmla="*/ 18253 w 7049963"/>
              <a:gd name="connsiteY98" fmla="*/ 2101877 h 3950408"/>
              <a:gd name="connsiteX99" fmla="*/ 42310 w 7049963"/>
              <a:gd name="connsiteY99" fmla="*/ 1973962 h 3950408"/>
              <a:gd name="connsiteX100" fmla="*/ 94177 w 7049963"/>
              <a:gd name="connsiteY100" fmla="*/ 1867715 h 3950408"/>
              <a:gd name="connsiteX101" fmla="*/ 70210 w 7049963"/>
              <a:gd name="connsiteY101" fmla="*/ 1869222 h 3950408"/>
              <a:gd name="connsiteX102" fmla="*/ 39276 w 7049963"/>
              <a:gd name="connsiteY102" fmla="*/ 1864216 h 3950408"/>
              <a:gd name="connsiteX103" fmla="*/ 255374 w 7049963"/>
              <a:gd name="connsiteY103" fmla="*/ 1430552 h 3950408"/>
              <a:gd name="connsiteX104" fmla="*/ 274969 w 7049963"/>
              <a:gd name="connsiteY104" fmla="*/ 1368737 h 3950408"/>
              <a:gd name="connsiteX105" fmla="*/ 252111 w 7049963"/>
              <a:gd name="connsiteY105" fmla="*/ 1319402 h 3950408"/>
              <a:gd name="connsiteX106" fmla="*/ 214195 w 7049963"/>
              <a:gd name="connsiteY106" fmla="*/ 1278400 h 3950408"/>
              <a:gd name="connsiteX107" fmla="*/ 205302 w 7049963"/>
              <a:gd name="connsiteY107" fmla="*/ 1169649 h 3950408"/>
              <a:gd name="connsiteX108" fmla="*/ 348177 w 7049963"/>
              <a:gd name="connsiteY108" fmla="*/ 1136774 h 3950408"/>
              <a:gd name="connsiteX109" fmla="*/ 674760 w 7049963"/>
              <a:gd name="connsiteY109" fmla="*/ 1058209 h 3950408"/>
              <a:gd name="connsiteX110" fmla="*/ 691077 w 7049963"/>
              <a:gd name="connsiteY110" fmla="*/ 997713 h 3950408"/>
              <a:gd name="connsiteX111" fmla="*/ 628884 w 7049963"/>
              <a:gd name="connsiteY111" fmla="*/ 870400 h 3950408"/>
              <a:gd name="connsiteX112" fmla="*/ 527293 w 7049963"/>
              <a:gd name="connsiteY112" fmla="*/ 773476 h 3950408"/>
              <a:gd name="connsiteX113" fmla="*/ 472574 w 7049963"/>
              <a:gd name="connsiteY113" fmla="*/ 677000 h 3950408"/>
              <a:gd name="connsiteX114" fmla="*/ 744375 w 7049963"/>
              <a:gd name="connsiteY114" fmla="*/ 683199 h 3950408"/>
              <a:gd name="connsiteX115" fmla="*/ 904992 w 7049963"/>
              <a:gd name="connsiteY115" fmla="*/ 703169 h 3950408"/>
              <a:gd name="connsiteX116" fmla="*/ 1016794 w 7049963"/>
              <a:gd name="connsiteY116" fmla="*/ 709045 h 3950408"/>
              <a:gd name="connsiteX117" fmla="*/ 1541977 w 7049963"/>
              <a:gd name="connsiteY117" fmla="*/ 781118 h 3950408"/>
              <a:gd name="connsiteX118" fmla="*/ 1884898 w 7049963"/>
              <a:gd name="connsiteY118" fmla="*/ 922065 h 3950408"/>
              <a:gd name="connsiteX119" fmla="*/ 1973843 w 7049963"/>
              <a:gd name="connsiteY119" fmla="*/ 1047777 h 3950408"/>
              <a:gd name="connsiteX120" fmla="*/ 2093236 w 7049963"/>
              <a:gd name="connsiteY120" fmla="*/ 1097158 h 3950408"/>
              <a:gd name="connsiteX121" fmla="*/ 2424627 w 7049963"/>
              <a:gd name="connsiteY121" fmla="*/ 1181469 h 3950408"/>
              <a:gd name="connsiteX122" fmla="*/ 2879875 w 7049963"/>
              <a:gd name="connsiteY122" fmla="*/ 1204825 h 3950408"/>
              <a:gd name="connsiteX123" fmla="*/ 2938618 w 7049963"/>
              <a:gd name="connsiteY123" fmla="*/ 1196774 h 3950408"/>
              <a:gd name="connsiteX124" fmla="*/ 2959598 w 7049963"/>
              <a:gd name="connsiteY124" fmla="*/ 1122001 h 3950408"/>
              <a:gd name="connsiteX125" fmla="*/ 3087018 w 7049963"/>
              <a:gd name="connsiteY125" fmla="*/ 946473 h 3950408"/>
              <a:gd name="connsiteX126" fmla="*/ 3716033 w 7049963"/>
              <a:gd name="connsiteY126" fmla="*/ 565737 h 3950408"/>
              <a:gd name="connsiteX127" fmla="*/ 4342467 w 7049963"/>
              <a:gd name="connsiteY127" fmla="*/ 672643 h 3950408"/>
              <a:gd name="connsiteX128" fmla="*/ 4508805 w 7049963"/>
              <a:gd name="connsiteY128" fmla="*/ 672828 h 3950408"/>
              <a:gd name="connsiteX129" fmla="*/ 4604546 w 7049963"/>
              <a:gd name="connsiteY129" fmla="*/ 609413 h 3950408"/>
              <a:gd name="connsiteX130" fmla="*/ 4702409 w 7049963"/>
              <a:gd name="connsiteY130" fmla="*/ 536142 h 3950408"/>
              <a:gd name="connsiteX131" fmla="*/ 4818177 w 7049963"/>
              <a:gd name="connsiteY131" fmla="*/ 470982 h 3950408"/>
              <a:gd name="connsiteX132" fmla="*/ 4906766 w 7049963"/>
              <a:gd name="connsiteY132" fmla="*/ 469488 h 3950408"/>
              <a:gd name="connsiteX133" fmla="*/ 4964930 w 7049963"/>
              <a:gd name="connsiteY133" fmla="*/ 445141 h 3950408"/>
              <a:gd name="connsiteX134" fmla="*/ 5126357 w 7049963"/>
              <a:gd name="connsiteY134" fmla="*/ 430605 h 3950408"/>
              <a:gd name="connsiteX135" fmla="*/ 5142232 w 7049963"/>
              <a:gd name="connsiteY135" fmla="*/ 521934 h 3950408"/>
              <a:gd name="connsiteX136" fmla="*/ 5174177 w 7049963"/>
              <a:gd name="connsiteY136" fmla="*/ 622327 h 3950408"/>
              <a:gd name="connsiteX137" fmla="*/ 5199577 w 7049963"/>
              <a:gd name="connsiteY137" fmla="*/ 668695 h 3950408"/>
              <a:gd name="connsiteX138" fmla="*/ 5250915 w 7049963"/>
              <a:gd name="connsiteY138" fmla="*/ 848688 h 3950408"/>
              <a:gd name="connsiteX139" fmla="*/ 5360422 w 7049963"/>
              <a:gd name="connsiteY139" fmla="*/ 759084 h 3950408"/>
              <a:gd name="connsiteX140" fmla="*/ 5424454 w 7049963"/>
              <a:gd name="connsiteY140" fmla="*/ 679477 h 3950408"/>
              <a:gd name="connsiteX141" fmla="*/ 5463579 w 7049963"/>
              <a:gd name="connsiteY141" fmla="*/ 504130 h 3950408"/>
              <a:gd name="connsiteX142" fmla="*/ 5213754 w 7049963"/>
              <a:gd name="connsiteY142" fmla="*/ 335993 h 3950408"/>
              <a:gd name="connsiteX143" fmla="*/ 5014279 w 7049963"/>
              <a:gd name="connsiteY143" fmla="*/ 279177 h 3950408"/>
              <a:gd name="connsiteX144" fmla="*/ 4891602 w 7049963"/>
              <a:gd name="connsiteY144" fmla="*/ 151814 h 3950408"/>
              <a:gd name="connsiteX145" fmla="*/ 5123377 w 7049963"/>
              <a:gd name="connsiteY145" fmla="*/ 24422 h 3950408"/>
              <a:gd name="connsiteX146" fmla="*/ 5208776 w 7049963"/>
              <a:gd name="connsiteY146" fmla="*/ 564 h 3950408"/>
              <a:gd name="connsiteX0" fmla="*/ 5208776 w 7049963"/>
              <a:gd name="connsiteY0" fmla="*/ 564 h 3974357"/>
              <a:gd name="connsiteX1" fmla="*/ 5425135 w 7049963"/>
              <a:gd name="connsiteY1" fmla="*/ 175708 h 3974357"/>
              <a:gd name="connsiteX2" fmla="*/ 5453843 w 7049963"/>
              <a:gd name="connsiteY2" fmla="*/ 201055 h 3974357"/>
              <a:gd name="connsiteX3" fmla="*/ 5517681 w 7049963"/>
              <a:gd name="connsiteY3" fmla="*/ 141082 h 3974357"/>
              <a:gd name="connsiteX4" fmla="*/ 5584054 w 7049963"/>
              <a:gd name="connsiteY4" fmla="*/ 171883 h 3974357"/>
              <a:gd name="connsiteX5" fmla="*/ 5664595 w 7049963"/>
              <a:gd name="connsiteY5" fmla="*/ 212970 h 3974357"/>
              <a:gd name="connsiteX6" fmla="*/ 5685437 w 7049963"/>
              <a:gd name="connsiteY6" fmla="*/ 164046 h 3974357"/>
              <a:gd name="connsiteX7" fmla="*/ 5828227 w 7049963"/>
              <a:gd name="connsiteY7" fmla="*/ 120070 h 3974357"/>
              <a:gd name="connsiteX8" fmla="*/ 5961577 w 7049963"/>
              <a:gd name="connsiteY8" fmla="*/ 278231 h 3974357"/>
              <a:gd name="connsiteX9" fmla="*/ 5925055 w 7049963"/>
              <a:gd name="connsiteY9" fmla="*/ 355728 h 3974357"/>
              <a:gd name="connsiteX10" fmla="*/ 5873942 w 7049963"/>
              <a:gd name="connsiteY10" fmla="*/ 505559 h 3974357"/>
              <a:gd name="connsiteX11" fmla="*/ 5862137 w 7049963"/>
              <a:gd name="connsiteY11" fmla="*/ 613509 h 3974357"/>
              <a:gd name="connsiteX12" fmla="*/ 5928165 w 7049963"/>
              <a:gd name="connsiteY12" fmla="*/ 698527 h 3974357"/>
              <a:gd name="connsiteX13" fmla="*/ 6195862 w 7049963"/>
              <a:gd name="connsiteY13" fmla="*/ 1104406 h 3974357"/>
              <a:gd name="connsiteX14" fmla="*/ 6229339 w 7049963"/>
              <a:gd name="connsiteY14" fmla="*/ 1236266 h 3974357"/>
              <a:gd name="connsiteX15" fmla="*/ 6176445 w 7049963"/>
              <a:gd name="connsiteY15" fmla="*/ 1372109 h 3974357"/>
              <a:gd name="connsiteX16" fmla="*/ 6108751 w 7049963"/>
              <a:gd name="connsiteY16" fmla="*/ 1480059 h 3974357"/>
              <a:gd name="connsiteX17" fmla="*/ 5900175 w 7049963"/>
              <a:gd name="connsiteY17" fmla="*/ 1606577 h 3974357"/>
              <a:gd name="connsiteX18" fmla="*/ 5719043 w 7049963"/>
              <a:gd name="connsiteY18" fmla="*/ 1757735 h 3974357"/>
              <a:gd name="connsiteX19" fmla="*/ 5680708 w 7049963"/>
              <a:gd name="connsiteY19" fmla="*/ 1850369 h 3974357"/>
              <a:gd name="connsiteX20" fmla="*/ 5644077 w 7049963"/>
              <a:gd name="connsiteY20" fmla="*/ 1916426 h 3974357"/>
              <a:gd name="connsiteX21" fmla="*/ 5704402 w 7049963"/>
              <a:gd name="connsiteY21" fmla="*/ 1896644 h 3974357"/>
              <a:gd name="connsiteX22" fmla="*/ 6469409 w 7049963"/>
              <a:gd name="connsiteY22" fmla="*/ 1978095 h 3974357"/>
              <a:gd name="connsiteX23" fmla="*/ 6510571 w 7049963"/>
              <a:gd name="connsiteY23" fmla="*/ 2035389 h 3974357"/>
              <a:gd name="connsiteX24" fmla="*/ 6567889 w 7049963"/>
              <a:gd name="connsiteY24" fmla="*/ 2108623 h 3974357"/>
              <a:gd name="connsiteX25" fmla="*/ 6862479 w 7049963"/>
              <a:gd name="connsiteY25" fmla="*/ 2389142 h 3974357"/>
              <a:gd name="connsiteX26" fmla="*/ 6944033 w 7049963"/>
              <a:gd name="connsiteY26" fmla="*/ 2535192 h 3974357"/>
              <a:gd name="connsiteX27" fmla="*/ 7035529 w 7049963"/>
              <a:gd name="connsiteY27" fmla="*/ 3168485 h 3974357"/>
              <a:gd name="connsiteX28" fmla="*/ 6750340 w 7049963"/>
              <a:gd name="connsiteY28" fmla="*/ 3689085 h 3974357"/>
              <a:gd name="connsiteX29" fmla="*/ 6615487 w 7049963"/>
              <a:gd name="connsiteY29" fmla="*/ 3802815 h 3974357"/>
              <a:gd name="connsiteX30" fmla="*/ 6584887 w 7049963"/>
              <a:gd name="connsiteY30" fmla="*/ 3827384 h 3974357"/>
              <a:gd name="connsiteX31" fmla="*/ 6476608 w 7049963"/>
              <a:gd name="connsiteY31" fmla="*/ 3830665 h 3974357"/>
              <a:gd name="connsiteX32" fmla="*/ 6378636 w 7049963"/>
              <a:gd name="connsiteY32" fmla="*/ 3890536 h 3974357"/>
              <a:gd name="connsiteX33" fmla="*/ 6052065 w 7049963"/>
              <a:gd name="connsiteY33" fmla="*/ 3917751 h 3974357"/>
              <a:gd name="connsiteX34" fmla="*/ 5799517 w 7049963"/>
              <a:gd name="connsiteY34" fmla="*/ 3974357 h 3974357"/>
              <a:gd name="connsiteX35" fmla="*/ 5464236 w 7049963"/>
              <a:gd name="connsiteY35" fmla="*/ 3846994 h 3974357"/>
              <a:gd name="connsiteX36" fmla="*/ 5445887 w 7049963"/>
              <a:gd name="connsiteY36" fmla="*/ 3842806 h 3974357"/>
              <a:gd name="connsiteX37" fmla="*/ 5394485 w 7049963"/>
              <a:gd name="connsiteY37" fmla="*/ 3807318 h 3974357"/>
              <a:gd name="connsiteX38" fmla="*/ 5111324 w 7049963"/>
              <a:gd name="connsiteY38" fmla="*/ 3504593 h 3974357"/>
              <a:gd name="connsiteX39" fmla="*/ 4984076 w 7049963"/>
              <a:gd name="connsiteY39" fmla="*/ 3186088 h 3974357"/>
              <a:gd name="connsiteX40" fmla="*/ 4982910 w 7049963"/>
              <a:gd name="connsiteY40" fmla="*/ 2775130 h 3974357"/>
              <a:gd name="connsiteX41" fmla="*/ 4993103 w 7049963"/>
              <a:gd name="connsiteY41" fmla="*/ 2696753 h 3974357"/>
              <a:gd name="connsiteX42" fmla="*/ 5055197 w 7049963"/>
              <a:gd name="connsiteY42" fmla="*/ 2468268 h 3974357"/>
              <a:gd name="connsiteX43" fmla="*/ 5181660 w 7049963"/>
              <a:gd name="connsiteY43" fmla="*/ 2274561 h 3974357"/>
              <a:gd name="connsiteX44" fmla="*/ 5269060 w 7049963"/>
              <a:gd name="connsiteY44" fmla="*/ 2090927 h 3974357"/>
              <a:gd name="connsiteX45" fmla="*/ 5101583 w 7049963"/>
              <a:gd name="connsiteY45" fmla="*/ 2268086 h 3974357"/>
              <a:gd name="connsiteX46" fmla="*/ 4806070 w 7049963"/>
              <a:gd name="connsiteY46" fmla="*/ 2849536 h 3974357"/>
              <a:gd name="connsiteX47" fmla="*/ 4668870 w 7049963"/>
              <a:gd name="connsiteY47" fmla="*/ 3127563 h 3974357"/>
              <a:gd name="connsiteX48" fmla="*/ 4620151 w 7049963"/>
              <a:gd name="connsiteY48" fmla="*/ 3055407 h 3974357"/>
              <a:gd name="connsiteX49" fmla="*/ 4560137 w 7049963"/>
              <a:gd name="connsiteY49" fmla="*/ 3006485 h 3974357"/>
              <a:gd name="connsiteX50" fmla="*/ 4686919 w 7049963"/>
              <a:gd name="connsiteY50" fmla="*/ 3246678 h 3974357"/>
              <a:gd name="connsiteX51" fmla="*/ 4755077 w 7049963"/>
              <a:gd name="connsiteY51" fmla="*/ 3344505 h 3974357"/>
              <a:gd name="connsiteX52" fmla="*/ 4710365 w 7049963"/>
              <a:gd name="connsiteY52" fmla="*/ 3427370 h 3974357"/>
              <a:gd name="connsiteX53" fmla="*/ 4485469 w 7049963"/>
              <a:gd name="connsiteY53" fmla="*/ 3409625 h 3974357"/>
              <a:gd name="connsiteX54" fmla="*/ 3988646 w 7049963"/>
              <a:gd name="connsiteY54" fmla="*/ 3389519 h 3974357"/>
              <a:gd name="connsiteX55" fmla="*/ 3578859 w 7049963"/>
              <a:gd name="connsiteY55" fmla="*/ 3400131 h 3974357"/>
              <a:gd name="connsiteX56" fmla="*/ 3050551 w 7049963"/>
              <a:gd name="connsiteY56" fmla="*/ 3388788 h 3974357"/>
              <a:gd name="connsiteX57" fmla="*/ 2846724 w 7049963"/>
              <a:gd name="connsiteY57" fmla="*/ 3368658 h 3974357"/>
              <a:gd name="connsiteX58" fmla="*/ 2732207 w 7049963"/>
              <a:gd name="connsiteY58" fmla="*/ 3358014 h 3974357"/>
              <a:gd name="connsiteX59" fmla="*/ 2624885 w 7049963"/>
              <a:gd name="connsiteY59" fmla="*/ 3351454 h 3974357"/>
              <a:gd name="connsiteX60" fmla="*/ 2297513 w 7049963"/>
              <a:gd name="connsiteY60" fmla="*/ 3308377 h 3974357"/>
              <a:gd name="connsiteX61" fmla="*/ 2255981 w 7049963"/>
              <a:gd name="connsiteY61" fmla="*/ 3349855 h 3974357"/>
              <a:gd name="connsiteX62" fmla="*/ 1843474 w 7049963"/>
              <a:gd name="connsiteY62" fmla="*/ 3814633 h 3974357"/>
              <a:gd name="connsiteX63" fmla="*/ 1791038 w 7049963"/>
              <a:gd name="connsiteY63" fmla="*/ 3846864 h 3974357"/>
              <a:gd name="connsiteX64" fmla="*/ 1790308 w 7049963"/>
              <a:gd name="connsiteY64" fmla="*/ 3846994 h 3974357"/>
              <a:gd name="connsiteX65" fmla="*/ 1697779 w 7049963"/>
              <a:gd name="connsiteY65" fmla="*/ 3857879 h 3974357"/>
              <a:gd name="connsiteX66" fmla="*/ 1550822 w 7049963"/>
              <a:gd name="connsiteY66" fmla="*/ 3901422 h 3974357"/>
              <a:gd name="connsiteX67" fmla="*/ 1436522 w 7049963"/>
              <a:gd name="connsiteY67" fmla="*/ 3928636 h 3974357"/>
              <a:gd name="connsiteX68" fmla="*/ 1224251 w 7049963"/>
              <a:gd name="connsiteY68" fmla="*/ 3950408 h 3974357"/>
              <a:gd name="connsiteX69" fmla="*/ 848694 w 7049963"/>
              <a:gd name="connsiteY69" fmla="*/ 3912308 h 3974357"/>
              <a:gd name="connsiteX70" fmla="*/ 816602 w 7049963"/>
              <a:gd name="connsiteY70" fmla="*/ 3892251 h 3974357"/>
              <a:gd name="connsiteX71" fmla="*/ 824213 w 7049963"/>
              <a:gd name="connsiteY71" fmla="*/ 3892577 h 3974357"/>
              <a:gd name="connsiteX72" fmla="*/ 765971 w 7049963"/>
              <a:gd name="connsiteY72" fmla="*/ 3856467 h 3974357"/>
              <a:gd name="connsiteX73" fmla="*/ 788822 w 7049963"/>
              <a:gd name="connsiteY73" fmla="*/ 3863322 h 3974357"/>
              <a:gd name="connsiteX74" fmla="*/ 660275 w 7049963"/>
              <a:gd name="connsiteY74" fmla="*/ 3786939 h 3974357"/>
              <a:gd name="connsiteX75" fmla="*/ 588333 w 7049963"/>
              <a:gd name="connsiteY75" fmla="*/ 3736107 h 3974357"/>
              <a:gd name="connsiteX76" fmla="*/ 183077 w 7049963"/>
              <a:gd name="connsiteY76" fmla="*/ 2888990 h 3974357"/>
              <a:gd name="connsiteX77" fmla="*/ 238926 w 7049963"/>
              <a:gd name="connsiteY77" fmla="*/ 2524105 h 3974357"/>
              <a:gd name="connsiteX78" fmla="*/ 309487 w 7049963"/>
              <a:gd name="connsiteY78" fmla="*/ 2365355 h 3974357"/>
              <a:gd name="connsiteX79" fmla="*/ 774528 w 7049963"/>
              <a:gd name="connsiteY79" fmla="*/ 1927684 h 3974357"/>
              <a:gd name="connsiteX80" fmla="*/ 1176535 w 7049963"/>
              <a:gd name="connsiteY80" fmla="*/ 1807271 h 3974357"/>
              <a:gd name="connsiteX81" fmla="*/ 1582635 w 7049963"/>
              <a:gd name="connsiteY81" fmla="*/ 1855129 h 3974357"/>
              <a:gd name="connsiteX82" fmla="*/ 1618177 w 7049963"/>
              <a:gd name="connsiteY82" fmla="*/ 1841527 h 3974357"/>
              <a:gd name="connsiteX83" fmla="*/ 1618613 w 7049963"/>
              <a:gd name="connsiteY83" fmla="*/ 1784377 h 3974357"/>
              <a:gd name="connsiteX84" fmla="*/ 1848552 w 7049963"/>
              <a:gd name="connsiteY84" fmla="*/ 1894704 h 3974357"/>
              <a:gd name="connsiteX85" fmla="*/ 2069508 w 7049963"/>
              <a:gd name="connsiteY85" fmla="*/ 1980429 h 3974357"/>
              <a:gd name="connsiteX86" fmla="*/ 2112618 w 7049963"/>
              <a:gd name="connsiteY86" fmla="*/ 1918435 h 3974357"/>
              <a:gd name="connsiteX87" fmla="*/ 2151577 w 7049963"/>
              <a:gd name="connsiteY87" fmla="*/ 1866015 h 3974357"/>
              <a:gd name="connsiteX88" fmla="*/ 2170627 w 7049963"/>
              <a:gd name="connsiteY88" fmla="*/ 1835177 h 3974357"/>
              <a:gd name="connsiteX89" fmla="*/ 2189677 w 7049963"/>
              <a:gd name="connsiteY89" fmla="*/ 1809763 h 3974357"/>
              <a:gd name="connsiteX90" fmla="*/ 2081197 w 7049963"/>
              <a:gd name="connsiteY90" fmla="*/ 1760431 h 3974357"/>
              <a:gd name="connsiteX91" fmla="*/ 1864512 w 7049963"/>
              <a:gd name="connsiteY91" fmla="*/ 1648274 h 3974357"/>
              <a:gd name="connsiteX92" fmla="*/ 1216794 w 7049963"/>
              <a:gd name="connsiteY92" fmla="*/ 1314431 h 3974357"/>
              <a:gd name="connsiteX93" fmla="*/ 999635 w 7049963"/>
              <a:gd name="connsiteY93" fmla="*/ 1276377 h 3974357"/>
              <a:gd name="connsiteX94" fmla="*/ 773211 w 7049963"/>
              <a:gd name="connsiteY94" fmla="*/ 1284788 h 3974357"/>
              <a:gd name="connsiteX95" fmla="*/ 673712 w 7049963"/>
              <a:gd name="connsiteY95" fmla="*/ 1293198 h 3974357"/>
              <a:gd name="connsiteX96" fmla="*/ 569743 w 7049963"/>
              <a:gd name="connsiteY96" fmla="*/ 1398820 h 3974357"/>
              <a:gd name="connsiteX97" fmla="*/ 76817 w 7049963"/>
              <a:gd name="connsiteY97" fmla="*/ 2016152 h 3974357"/>
              <a:gd name="connsiteX98" fmla="*/ 18253 w 7049963"/>
              <a:gd name="connsiteY98" fmla="*/ 2101877 h 3974357"/>
              <a:gd name="connsiteX99" fmla="*/ 42310 w 7049963"/>
              <a:gd name="connsiteY99" fmla="*/ 1973962 h 3974357"/>
              <a:gd name="connsiteX100" fmla="*/ 94177 w 7049963"/>
              <a:gd name="connsiteY100" fmla="*/ 1867715 h 3974357"/>
              <a:gd name="connsiteX101" fmla="*/ 70210 w 7049963"/>
              <a:gd name="connsiteY101" fmla="*/ 1869222 h 3974357"/>
              <a:gd name="connsiteX102" fmla="*/ 39276 w 7049963"/>
              <a:gd name="connsiteY102" fmla="*/ 1864216 h 3974357"/>
              <a:gd name="connsiteX103" fmla="*/ 255374 w 7049963"/>
              <a:gd name="connsiteY103" fmla="*/ 1430552 h 3974357"/>
              <a:gd name="connsiteX104" fmla="*/ 274969 w 7049963"/>
              <a:gd name="connsiteY104" fmla="*/ 1368737 h 3974357"/>
              <a:gd name="connsiteX105" fmla="*/ 252111 w 7049963"/>
              <a:gd name="connsiteY105" fmla="*/ 1319402 h 3974357"/>
              <a:gd name="connsiteX106" fmla="*/ 214195 w 7049963"/>
              <a:gd name="connsiteY106" fmla="*/ 1278400 h 3974357"/>
              <a:gd name="connsiteX107" fmla="*/ 205302 w 7049963"/>
              <a:gd name="connsiteY107" fmla="*/ 1169649 h 3974357"/>
              <a:gd name="connsiteX108" fmla="*/ 348177 w 7049963"/>
              <a:gd name="connsiteY108" fmla="*/ 1136774 h 3974357"/>
              <a:gd name="connsiteX109" fmla="*/ 674760 w 7049963"/>
              <a:gd name="connsiteY109" fmla="*/ 1058209 h 3974357"/>
              <a:gd name="connsiteX110" fmla="*/ 691077 w 7049963"/>
              <a:gd name="connsiteY110" fmla="*/ 997713 h 3974357"/>
              <a:gd name="connsiteX111" fmla="*/ 628884 w 7049963"/>
              <a:gd name="connsiteY111" fmla="*/ 870400 h 3974357"/>
              <a:gd name="connsiteX112" fmla="*/ 527293 w 7049963"/>
              <a:gd name="connsiteY112" fmla="*/ 773476 h 3974357"/>
              <a:gd name="connsiteX113" fmla="*/ 472574 w 7049963"/>
              <a:gd name="connsiteY113" fmla="*/ 677000 h 3974357"/>
              <a:gd name="connsiteX114" fmla="*/ 744375 w 7049963"/>
              <a:gd name="connsiteY114" fmla="*/ 683199 h 3974357"/>
              <a:gd name="connsiteX115" fmla="*/ 904992 w 7049963"/>
              <a:gd name="connsiteY115" fmla="*/ 703169 h 3974357"/>
              <a:gd name="connsiteX116" fmla="*/ 1016794 w 7049963"/>
              <a:gd name="connsiteY116" fmla="*/ 709045 h 3974357"/>
              <a:gd name="connsiteX117" fmla="*/ 1541977 w 7049963"/>
              <a:gd name="connsiteY117" fmla="*/ 781118 h 3974357"/>
              <a:gd name="connsiteX118" fmla="*/ 1884898 w 7049963"/>
              <a:gd name="connsiteY118" fmla="*/ 922065 h 3974357"/>
              <a:gd name="connsiteX119" fmla="*/ 1973843 w 7049963"/>
              <a:gd name="connsiteY119" fmla="*/ 1047777 h 3974357"/>
              <a:gd name="connsiteX120" fmla="*/ 2093236 w 7049963"/>
              <a:gd name="connsiteY120" fmla="*/ 1097158 h 3974357"/>
              <a:gd name="connsiteX121" fmla="*/ 2424627 w 7049963"/>
              <a:gd name="connsiteY121" fmla="*/ 1181469 h 3974357"/>
              <a:gd name="connsiteX122" fmla="*/ 2879875 w 7049963"/>
              <a:gd name="connsiteY122" fmla="*/ 1204825 h 3974357"/>
              <a:gd name="connsiteX123" fmla="*/ 2938618 w 7049963"/>
              <a:gd name="connsiteY123" fmla="*/ 1196774 h 3974357"/>
              <a:gd name="connsiteX124" fmla="*/ 2959598 w 7049963"/>
              <a:gd name="connsiteY124" fmla="*/ 1122001 h 3974357"/>
              <a:gd name="connsiteX125" fmla="*/ 3087018 w 7049963"/>
              <a:gd name="connsiteY125" fmla="*/ 946473 h 3974357"/>
              <a:gd name="connsiteX126" fmla="*/ 3716033 w 7049963"/>
              <a:gd name="connsiteY126" fmla="*/ 565737 h 3974357"/>
              <a:gd name="connsiteX127" fmla="*/ 4342467 w 7049963"/>
              <a:gd name="connsiteY127" fmla="*/ 672643 h 3974357"/>
              <a:gd name="connsiteX128" fmla="*/ 4508805 w 7049963"/>
              <a:gd name="connsiteY128" fmla="*/ 672828 h 3974357"/>
              <a:gd name="connsiteX129" fmla="*/ 4604546 w 7049963"/>
              <a:gd name="connsiteY129" fmla="*/ 609413 h 3974357"/>
              <a:gd name="connsiteX130" fmla="*/ 4702409 w 7049963"/>
              <a:gd name="connsiteY130" fmla="*/ 536142 h 3974357"/>
              <a:gd name="connsiteX131" fmla="*/ 4818177 w 7049963"/>
              <a:gd name="connsiteY131" fmla="*/ 470982 h 3974357"/>
              <a:gd name="connsiteX132" fmla="*/ 4906766 w 7049963"/>
              <a:gd name="connsiteY132" fmla="*/ 469488 h 3974357"/>
              <a:gd name="connsiteX133" fmla="*/ 4964930 w 7049963"/>
              <a:gd name="connsiteY133" fmla="*/ 445141 h 3974357"/>
              <a:gd name="connsiteX134" fmla="*/ 5126357 w 7049963"/>
              <a:gd name="connsiteY134" fmla="*/ 430605 h 3974357"/>
              <a:gd name="connsiteX135" fmla="*/ 5142232 w 7049963"/>
              <a:gd name="connsiteY135" fmla="*/ 521934 h 3974357"/>
              <a:gd name="connsiteX136" fmla="*/ 5174177 w 7049963"/>
              <a:gd name="connsiteY136" fmla="*/ 622327 h 3974357"/>
              <a:gd name="connsiteX137" fmla="*/ 5199577 w 7049963"/>
              <a:gd name="connsiteY137" fmla="*/ 668695 h 3974357"/>
              <a:gd name="connsiteX138" fmla="*/ 5250915 w 7049963"/>
              <a:gd name="connsiteY138" fmla="*/ 848688 h 3974357"/>
              <a:gd name="connsiteX139" fmla="*/ 5360422 w 7049963"/>
              <a:gd name="connsiteY139" fmla="*/ 759084 h 3974357"/>
              <a:gd name="connsiteX140" fmla="*/ 5424454 w 7049963"/>
              <a:gd name="connsiteY140" fmla="*/ 679477 h 3974357"/>
              <a:gd name="connsiteX141" fmla="*/ 5463579 w 7049963"/>
              <a:gd name="connsiteY141" fmla="*/ 504130 h 3974357"/>
              <a:gd name="connsiteX142" fmla="*/ 5213754 w 7049963"/>
              <a:gd name="connsiteY142" fmla="*/ 335993 h 3974357"/>
              <a:gd name="connsiteX143" fmla="*/ 5014279 w 7049963"/>
              <a:gd name="connsiteY143" fmla="*/ 279177 h 3974357"/>
              <a:gd name="connsiteX144" fmla="*/ 4891602 w 7049963"/>
              <a:gd name="connsiteY144" fmla="*/ 151814 h 3974357"/>
              <a:gd name="connsiteX145" fmla="*/ 5123377 w 7049963"/>
              <a:gd name="connsiteY145" fmla="*/ 24422 h 3974357"/>
              <a:gd name="connsiteX146" fmla="*/ 5208776 w 7049963"/>
              <a:gd name="connsiteY146" fmla="*/ 564 h 3974357"/>
              <a:gd name="connsiteX0" fmla="*/ 5208776 w 7049963"/>
              <a:gd name="connsiteY0" fmla="*/ 564 h 3991773"/>
              <a:gd name="connsiteX1" fmla="*/ 5425135 w 7049963"/>
              <a:gd name="connsiteY1" fmla="*/ 175708 h 3991773"/>
              <a:gd name="connsiteX2" fmla="*/ 5453843 w 7049963"/>
              <a:gd name="connsiteY2" fmla="*/ 201055 h 3991773"/>
              <a:gd name="connsiteX3" fmla="*/ 5517681 w 7049963"/>
              <a:gd name="connsiteY3" fmla="*/ 141082 h 3991773"/>
              <a:gd name="connsiteX4" fmla="*/ 5584054 w 7049963"/>
              <a:gd name="connsiteY4" fmla="*/ 171883 h 3991773"/>
              <a:gd name="connsiteX5" fmla="*/ 5664595 w 7049963"/>
              <a:gd name="connsiteY5" fmla="*/ 212970 h 3991773"/>
              <a:gd name="connsiteX6" fmla="*/ 5685437 w 7049963"/>
              <a:gd name="connsiteY6" fmla="*/ 164046 h 3991773"/>
              <a:gd name="connsiteX7" fmla="*/ 5828227 w 7049963"/>
              <a:gd name="connsiteY7" fmla="*/ 120070 h 3991773"/>
              <a:gd name="connsiteX8" fmla="*/ 5961577 w 7049963"/>
              <a:gd name="connsiteY8" fmla="*/ 278231 h 3991773"/>
              <a:gd name="connsiteX9" fmla="*/ 5925055 w 7049963"/>
              <a:gd name="connsiteY9" fmla="*/ 355728 h 3991773"/>
              <a:gd name="connsiteX10" fmla="*/ 5873942 w 7049963"/>
              <a:gd name="connsiteY10" fmla="*/ 505559 h 3991773"/>
              <a:gd name="connsiteX11" fmla="*/ 5862137 w 7049963"/>
              <a:gd name="connsiteY11" fmla="*/ 613509 h 3991773"/>
              <a:gd name="connsiteX12" fmla="*/ 5928165 w 7049963"/>
              <a:gd name="connsiteY12" fmla="*/ 698527 h 3991773"/>
              <a:gd name="connsiteX13" fmla="*/ 6195862 w 7049963"/>
              <a:gd name="connsiteY13" fmla="*/ 1104406 h 3991773"/>
              <a:gd name="connsiteX14" fmla="*/ 6229339 w 7049963"/>
              <a:gd name="connsiteY14" fmla="*/ 1236266 h 3991773"/>
              <a:gd name="connsiteX15" fmla="*/ 6176445 w 7049963"/>
              <a:gd name="connsiteY15" fmla="*/ 1372109 h 3991773"/>
              <a:gd name="connsiteX16" fmla="*/ 6108751 w 7049963"/>
              <a:gd name="connsiteY16" fmla="*/ 1480059 h 3991773"/>
              <a:gd name="connsiteX17" fmla="*/ 5900175 w 7049963"/>
              <a:gd name="connsiteY17" fmla="*/ 1606577 h 3991773"/>
              <a:gd name="connsiteX18" fmla="*/ 5719043 w 7049963"/>
              <a:gd name="connsiteY18" fmla="*/ 1757735 h 3991773"/>
              <a:gd name="connsiteX19" fmla="*/ 5680708 w 7049963"/>
              <a:gd name="connsiteY19" fmla="*/ 1850369 h 3991773"/>
              <a:gd name="connsiteX20" fmla="*/ 5644077 w 7049963"/>
              <a:gd name="connsiteY20" fmla="*/ 1916426 h 3991773"/>
              <a:gd name="connsiteX21" fmla="*/ 5704402 w 7049963"/>
              <a:gd name="connsiteY21" fmla="*/ 1896644 h 3991773"/>
              <a:gd name="connsiteX22" fmla="*/ 6469409 w 7049963"/>
              <a:gd name="connsiteY22" fmla="*/ 1978095 h 3991773"/>
              <a:gd name="connsiteX23" fmla="*/ 6510571 w 7049963"/>
              <a:gd name="connsiteY23" fmla="*/ 2035389 h 3991773"/>
              <a:gd name="connsiteX24" fmla="*/ 6567889 w 7049963"/>
              <a:gd name="connsiteY24" fmla="*/ 2108623 h 3991773"/>
              <a:gd name="connsiteX25" fmla="*/ 6862479 w 7049963"/>
              <a:gd name="connsiteY25" fmla="*/ 2389142 h 3991773"/>
              <a:gd name="connsiteX26" fmla="*/ 6944033 w 7049963"/>
              <a:gd name="connsiteY26" fmla="*/ 2535192 h 3991773"/>
              <a:gd name="connsiteX27" fmla="*/ 7035529 w 7049963"/>
              <a:gd name="connsiteY27" fmla="*/ 3168485 h 3991773"/>
              <a:gd name="connsiteX28" fmla="*/ 6750340 w 7049963"/>
              <a:gd name="connsiteY28" fmla="*/ 3689085 h 3991773"/>
              <a:gd name="connsiteX29" fmla="*/ 6615487 w 7049963"/>
              <a:gd name="connsiteY29" fmla="*/ 3802815 h 3991773"/>
              <a:gd name="connsiteX30" fmla="*/ 6584887 w 7049963"/>
              <a:gd name="connsiteY30" fmla="*/ 3827384 h 3991773"/>
              <a:gd name="connsiteX31" fmla="*/ 6476608 w 7049963"/>
              <a:gd name="connsiteY31" fmla="*/ 3830665 h 3991773"/>
              <a:gd name="connsiteX32" fmla="*/ 6378636 w 7049963"/>
              <a:gd name="connsiteY32" fmla="*/ 3890536 h 3991773"/>
              <a:gd name="connsiteX33" fmla="*/ 6017231 w 7049963"/>
              <a:gd name="connsiteY33" fmla="*/ 3991773 h 3991773"/>
              <a:gd name="connsiteX34" fmla="*/ 5799517 w 7049963"/>
              <a:gd name="connsiteY34" fmla="*/ 3974357 h 3991773"/>
              <a:gd name="connsiteX35" fmla="*/ 5464236 w 7049963"/>
              <a:gd name="connsiteY35" fmla="*/ 3846994 h 3991773"/>
              <a:gd name="connsiteX36" fmla="*/ 5445887 w 7049963"/>
              <a:gd name="connsiteY36" fmla="*/ 3842806 h 3991773"/>
              <a:gd name="connsiteX37" fmla="*/ 5394485 w 7049963"/>
              <a:gd name="connsiteY37" fmla="*/ 3807318 h 3991773"/>
              <a:gd name="connsiteX38" fmla="*/ 5111324 w 7049963"/>
              <a:gd name="connsiteY38" fmla="*/ 3504593 h 3991773"/>
              <a:gd name="connsiteX39" fmla="*/ 4984076 w 7049963"/>
              <a:gd name="connsiteY39" fmla="*/ 3186088 h 3991773"/>
              <a:gd name="connsiteX40" fmla="*/ 4982910 w 7049963"/>
              <a:gd name="connsiteY40" fmla="*/ 2775130 h 3991773"/>
              <a:gd name="connsiteX41" fmla="*/ 4993103 w 7049963"/>
              <a:gd name="connsiteY41" fmla="*/ 2696753 h 3991773"/>
              <a:gd name="connsiteX42" fmla="*/ 5055197 w 7049963"/>
              <a:gd name="connsiteY42" fmla="*/ 2468268 h 3991773"/>
              <a:gd name="connsiteX43" fmla="*/ 5181660 w 7049963"/>
              <a:gd name="connsiteY43" fmla="*/ 2274561 h 3991773"/>
              <a:gd name="connsiteX44" fmla="*/ 5269060 w 7049963"/>
              <a:gd name="connsiteY44" fmla="*/ 2090927 h 3991773"/>
              <a:gd name="connsiteX45" fmla="*/ 5101583 w 7049963"/>
              <a:gd name="connsiteY45" fmla="*/ 2268086 h 3991773"/>
              <a:gd name="connsiteX46" fmla="*/ 4806070 w 7049963"/>
              <a:gd name="connsiteY46" fmla="*/ 2849536 h 3991773"/>
              <a:gd name="connsiteX47" fmla="*/ 4668870 w 7049963"/>
              <a:gd name="connsiteY47" fmla="*/ 3127563 h 3991773"/>
              <a:gd name="connsiteX48" fmla="*/ 4620151 w 7049963"/>
              <a:gd name="connsiteY48" fmla="*/ 3055407 h 3991773"/>
              <a:gd name="connsiteX49" fmla="*/ 4560137 w 7049963"/>
              <a:gd name="connsiteY49" fmla="*/ 3006485 h 3991773"/>
              <a:gd name="connsiteX50" fmla="*/ 4686919 w 7049963"/>
              <a:gd name="connsiteY50" fmla="*/ 3246678 h 3991773"/>
              <a:gd name="connsiteX51" fmla="*/ 4755077 w 7049963"/>
              <a:gd name="connsiteY51" fmla="*/ 3344505 h 3991773"/>
              <a:gd name="connsiteX52" fmla="*/ 4710365 w 7049963"/>
              <a:gd name="connsiteY52" fmla="*/ 3427370 h 3991773"/>
              <a:gd name="connsiteX53" fmla="*/ 4485469 w 7049963"/>
              <a:gd name="connsiteY53" fmla="*/ 3409625 h 3991773"/>
              <a:gd name="connsiteX54" fmla="*/ 3988646 w 7049963"/>
              <a:gd name="connsiteY54" fmla="*/ 3389519 h 3991773"/>
              <a:gd name="connsiteX55" fmla="*/ 3578859 w 7049963"/>
              <a:gd name="connsiteY55" fmla="*/ 3400131 h 3991773"/>
              <a:gd name="connsiteX56" fmla="*/ 3050551 w 7049963"/>
              <a:gd name="connsiteY56" fmla="*/ 3388788 h 3991773"/>
              <a:gd name="connsiteX57" fmla="*/ 2846724 w 7049963"/>
              <a:gd name="connsiteY57" fmla="*/ 3368658 h 3991773"/>
              <a:gd name="connsiteX58" fmla="*/ 2732207 w 7049963"/>
              <a:gd name="connsiteY58" fmla="*/ 3358014 h 3991773"/>
              <a:gd name="connsiteX59" fmla="*/ 2624885 w 7049963"/>
              <a:gd name="connsiteY59" fmla="*/ 3351454 h 3991773"/>
              <a:gd name="connsiteX60" fmla="*/ 2297513 w 7049963"/>
              <a:gd name="connsiteY60" fmla="*/ 3308377 h 3991773"/>
              <a:gd name="connsiteX61" fmla="*/ 2255981 w 7049963"/>
              <a:gd name="connsiteY61" fmla="*/ 3349855 h 3991773"/>
              <a:gd name="connsiteX62" fmla="*/ 1843474 w 7049963"/>
              <a:gd name="connsiteY62" fmla="*/ 3814633 h 3991773"/>
              <a:gd name="connsiteX63" fmla="*/ 1791038 w 7049963"/>
              <a:gd name="connsiteY63" fmla="*/ 3846864 h 3991773"/>
              <a:gd name="connsiteX64" fmla="*/ 1790308 w 7049963"/>
              <a:gd name="connsiteY64" fmla="*/ 3846994 h 3991773"/>
              <a:gd name="connsiteX65" fmla="*/ 1697779 w 7049963"/>
              <a:gd name="connsiteY65" fmla="*/ 3857879 h 3991773"/>
              <a:gd name="connsiteX66" fmla="*/ 1550822 w 7049963"/>
              <a:gd name="connsiteY66" fmla="*/ 3901422 h 3991773"/>
              <a:gd name="connsiteX67" fmla="*/ 1436522 w 7049963"/>
              <a:gd name="connsiteY67" fmla="*/ 3928636 h 3991773"/>
              <a:gd name="connsiteX68" fmla="*/ 1224251 w 7049963"/>
              <a:gd name="connsiteY68" fmla="*/ 3950408 h 3991773"/>
              <a:gd name="connsiteX69" fmla="*/ 848694 w 7049963"/>
              <a:gd name="connsiteY69" fmla="*/ 3912308 h 3991773"/>
              <a:gd name="connsiteX70" fmla="*/ 816602 w 7049963"/>
              <a:gd name="connsiteY70" fmla="*/ 3892251 h 3991773"/>
              <a:gd name="connsiteX71" fmla="*/ 824213 w 7049963"/>
              <a:gd name="connsiteY71" fmla="*/ 3892577 h 3991773"/>
              <a:gd name="connsiteX72" fmla="*/ 765971 w 7049963"/>
              <a:gd name="connsiteY72" fmla="*/ 3856467 h 3991773"/>
              <a:gd name="connsiteX73" fmla="*/ 788822 w 7049963"/>
              <a:gd name="connsiteY73" fmla="*/ 3863322 h 3991773"/>
              <a:gd name="connsiteX74" fmla="*/ 660275 w 7049963"/>
              <a:gd name="connsiteY74" fmla="*/ 3786939 h 3991773"/>
              <a:gd name="connsiteX75" fmla="*/ 588333 w 7049963"/>
              <a:gd name="connsiteY75" fmla="*/ 3736107 h 3991773"/>
              <a:gd name="connsiteX76" fmla="*/ 183077 w 7049963"/>
              <a:gd name="connsiteY76" fmla="*/ 2888990 h 3991773"/>
              <a:gd name="connsiteX77" fmla="*/ 238926 w 7049963"/>
              <a:gd name="connsiteY77" fmla="*/ 2524105 h 3991773"/>
              <a:gd name="connsiteX78" fmla="*/ 309487 w 7049963"/>
              <a:gd name="connsiteY78" fmla="*/ 2365355 h 3991773"/>
              <a:gd name="connsiteX79" fmla="*/ 774528 w 7049963"/>
              <a:gd name="connsiteY79" fmla="*/ 1927684 h 3991773"/>
              <a:gd name="connsiteX80" fmla="*/ 1176535 w 7049963"/>
              <a:gd name="connsiteY80" fmla="*/ 1807271 h 3991773"/>
              <a:gd name="connsiteX81" fmla="*/ 1582635 w 7049963"/>
              <a:gd name="connsiteY81" fmla="*/ 1855129 h 3991773"/>
              <a:gd name="connsiteX82" fmla="*/ 1618177 w 7049963"/>
              <a:gd name="connsiteY82" fmla="*/ 1841527 h 3991773"/>
              <a:gd name="connsiteX83" fmla="*/ 1618613 w 7049963"/>
              <a:gd name="connsiteY83" fmla="*/ 1784377 h 3991773"/>
              <a:gd name="connsiteX84" fmla="*/ 1848552 w 7049963"/>
              <a:gd name="connsiteY84" fmla="*/ 1894704 h 3991773"/>
              <a:gd name="connsiteX85" fmla="*/ 2069508 w 7049963"/>
              <a:gd name="connsiteY85" fmla="*/ 1980429 h 3991773"/>
              <a:gd name="connsiteX86" fmla="*/ 2112618 w 7049963"/>
              <a:gd name="connsiteY86" fmla="*/ 1918435 h 3991773"/>
              <a:gd name="connsiteX87" fmla="*/ 2151577 w 7049963"/>
              <a:gd name="connsiteY87" fmla="*/ 1866015 h 3991773"/>
              <a:gd name="connsiteX88" fmla="*/ 2170627 w 7049963"/>
              <a:gd name="connsiteY88" fmla="*/ 1835177 h 3991773"/>
              <a:gd name="connsiteX89" fmla="*/ 2189677 w 7049963"/>
              <a:gd name="connsiteY89" fmla="*/ 1809763 h 3991773"/>
              <a:gd name="connsiteX90" fmla="*/ 2081197 w 7049963"/>
              <a:gd name="connsiteY90" fmla="*/ 1760431 h 3991773"/>
              <a:gd name="connsiteX91" fmla="*/ 1864512 w 7049963"/>
              <a:gd name="connsiteY91" fmla="*/ 1648274 h 3991773"/>
              <a:gd name="connsiteX92" fmla="*/ 1216794 w 7049963"/>
              <a:gd name="connsiteY92" fmla="*/ 1314431 h 3991773"/>
              <a:gd name="connsiteX93" fmla="*/ 999635 w 7049963"/>
              <a:gd name="connsiteY93" fmla="*/ 1276377 h 3991773"/>
              <a:gd name="connsiteX94" fmla="*/ 773211 w 7049963"/>
              <a:gd name="connsiteY94" fmla="*/ 1284788 h 3991773"/>
              <a:gd name="connsiteX95" fmla="*/ 673712 w 7049963"/>
              <a:gd name="connsiteY95" fmla="*/ 1293198 h 3991773"/>
              <a:gd name="connsiteX96" fmla="*/ 569743 w 7049963"/>
              <a:gd name="connsiteY96" fmla="*/ 1398820 h 3991773"/>
              <a:gd name="connsiteX97" fmla="*/ 76817 w 7049963"/>
              <a:gd name="connsiteY97" fmla="*/ 2016152 h 3991773"/>
              <a:gd name="connsiteX98" fmla="*/ 18253 w 7049963"/>
              <a:gd name="connsiteY98" fmla="*/ 2101877 h 3991773"/>
              <a:gd name="connsiteX99" fmla="*/ 42310 w 7049963"/>
              <a:gd name="connsiteY99" fmla="*/ 1973962 h 3991773"/>
              <a:gd name="connsiteX100" fmla="*/ 94177 w 7049963"/>
              <a:gd name="connsiteY100" fmla="*/ 1867715 h 3991773"/>
              <a:gd name="connsiteX101" fmla="*/ 70210 w 7049963"/>
              <a:gd name="connsiteY101" fmla="*/ 1869222 h 3991773"/>
              <a:gd name="connsiteX102" fmla="*/ 39276 w 7049963"/>
              <a:gd name="connsiteY102" fmla="*/ 1864216 h 3991773"/>
              <a:gd name="connsiteX103" fmla="*/ 255374 w 7049963"/>
              <a:gd name="connsiteY103" fmla="*/ 1430552 h 3991773"/>
              <a:gd name="connsiteX104" fmla="*/ 274969 w 7049963"/>
              <a:gd name="connsiteY104" fmla="*/ 1368737 h 3991773"/>
              <a:gd name="connsiteX105" fmla="*/ 252111 w 7049963"/>
              <a:gd name="connsiteY105" fmla="*/ 1319402 h 3991773"/>
              <a:gd name="connsiteX106" fmla="*/ 214195 w 7049963"/>
              <a:gd name="connsiteY106" fmla="*/ 1278400 h 3991773"/>
              <a:gd name="connsiteX107" fmla="*/ 205302 w 7049963"/>
              <a:gd name="connsiteY107" fmla="*/ 1169649 h 3991773"/>
              <a:gd name="connsiteX108" fmla="*/ 348177 w 7049963"/>
              <a:gd name="connsiteY108" fmla="*/ 1136774 h 3991773"/>
              <a:gd name="connsiteX109" fmla="*/ 674760 w 7049963"/>
              <a:gd name="connsiteY109" fmla="*/ 1058209 h 3991773"/>
              <a:gd name="connsiteX110" fmla="*/ 691077 w 7049963"/>
              <a:gd name="connsiteY110" fmla="*/ 997713 h 3991773"/>
              <a:gd name="connsiteX111" fmla="*/ 628884 w 7049963"/>
              <a:gd name="connsiteY111" fmla="*/ 870400 h 3991773"/>
              <a:gd name="connsiteX112" fmla="*/ 527293 w 7049963"/>
              <a:gd name="connsiteY112" fmla="*/ 773476 h 3991773"/>
              <a:gd name="connsiteX113" fmla="*/ 472574 w 7049963"/>
              <a:gd name="connsiteY113" fmla="*/ 677000 h 3991773"/>
              <a:gd name="connsiteX114" fmla="*/ 744375 w 7049963"/>
              <a:gd name="connsiteY114" fmla="*/ 683199 h 3991773"/>
              <a:gd name="connsiteX115" fmla="*/ 904992 w 7049963"/>
              <a:gd name="connsiteY115" fmla="*/ 703169 h 3991773"/>
              <a:gd name="connsiteX116" fmla="*/ 1016794 w 7049963"/>
              <a:gd name="connsiteY116" fmla="*/ 709045 h 3991773"/>
              <a:gd name="connsiteX117" fmla="*/ 1541977 w 7049963"/>
              <a:gd name="connsiteY117" fmla="*/ 781118 h 3991773"/>
              <a:gd name="connsiteX118" fmla="*/ 1884898 w 7049963"/>
              <a:gd name="connsiteY118" fmla="*/ 922065 h 3991773"/>
              <a:gd name="connsiteX119" fmla="*/ 1973843 w 7049963"/>
              <a:gd name="connsiteY119" fmla="*/ 1047777 h 3991773"/>
              <a:gd name="connsiteX120" fmla="*/ 2093236 w 7049963"/>
              <a:gd name="connsiteY120" fmla="*/ 1097158 h 3991773"/>
              <a:gd name="connsiteX121" fmla="*/ 2424627 w 7049963"/>
              <a:gd name="connsiteY121" fmla="*/ 1181469 h 3991773"/>
              <a:gd name="connsiteX122" fmla="*/ 2879875 w 7049963"/>
              <a:gd name="connsiteY122" fmla="*/ 1204825 h 3991773"/>
              <a:gd name="connsiteX123" fmla="*/ 2938618 w 7049963"/>
              <a:gd name="connsiteY123" fmla="*/ 1196774 h 3991773"/>
              <a:gd name="connsiteX124" fmla="*/ 2959598 w 7049963"/>
              <a:gd name="connsiteY124" fmla="*/ 1122001 h 3991773"/>
              <a:gd name="connsiteX125" fmla="*/ 3087018 w 7049963"/>
              <a:gd name="connsiteY125" fmla="*/ 946473 h 3991773"/>
              <a:gd name="connsiteX126" fmla="*/ 3716033 w 7049963"/>
              <a:gd name="connsiteY126" fmla="*/ 565737 h 3991773"/>
              <a:gd name="connsiteX127" fmla="*/ 4342467 w 7049963"/>
              <a:gd name="connsiteY127" fmla="*/ 672643 h 3991773"/>
              <a:gd name="connsiteX128" fmla="*/ 4508805 w 7049963"/>
              <a:gd name="connsiteY128" fmla="*/ 672828 h 3991773"/>
              <a:gd name="connsiteX129" fmla="*/ 4604546 w 7049963"/>
              <a:gd name="connsiteY129" fmla="*/ 609413 h 3991773"/>
              <a:gd name="connsiteX130" fmla="*/ 4702409 w 7049963"/>
              <a:gd name="connsiteY130" fmla="*/ 536142 h 3991773"/>
              <a:gd name="connsiteX131" fmla="*/ 4818177 w 7049963"/>
              <a:gd name="connsiteY131" fmla="*/ 470982 h 3991773"/>
              <a:gd name="connsiteX132" fmla="*/ 4906766 w 7049963"/>
              <a:gd name="connsiteY132" fmla="*/ 469488 h 3991773"/>
              <a:gd name="connsiteX133" fmla="*/ 4964930 w 7049963"/>
              <a:gd name="connsiteY133" fmla="*/ 445141 h 3991773"/>
              <a:gd name="connsiteX134" fmla="*/ 5126357 w 7049963"/>
              <a:gd name="connsiteY134" fmla="*/ 430605 h 3991773"/>
              <a:gd name="connsiteX135" fmla="*/ 5142232 w 7049963"/>
              <a:gd name="connsiteY135" fmla="*/ 521934 h 3991773"/>
              <a:gd name="connsiteX136" fmla="*/ 5174177 w 7049963"/>
              <a:gd name="connsiteY136" fmla="*/ 622327 h 3991773"/>
              <a:gd name="connsiteX137" fmla="*/ 5199577 w 7049963"/>
              <a:gd name="connsiteY137" fmla="*/ 668695 h 3991773"/>
              <a:gd name="connsiteX138" fmla="*/ 5250915 w 7049963"/>
              <a:gd name="connsiteY138" fmla="*/ 848688 h 3991773"/>
              <a:gd name="connsiteX139" fmla="*/ 5360422 w 7049963"/>
              <a:gd name="connsiteY139" fmla="*/ 759084 h 3991773"/>
              <a:gd name="connsiteX140" fmla="*/ 5424454 w 7049963"/>
              <a:gd name="connsiteY140" fmla="*/ 679477 h 3991773"/>
              <a:gd name="connsiteX141" fmla="*/ 5463579 w 7049963"/>
              <a:gd name="connsiteY141" fmla="*/ 504130 h 3991773"/>
              <a:gd name="connsiteX142" fmla="*/ 5213754 w 7049963"/>
              <a:gd name="connsiteY142" fmla="*/ 335993 h 3991773"/>
              <a:gd name="connsiteX143" fmla="*/ 5014279 w 7049963"/>
              <a:gd name="connsiteY143" fmla="*/ 279177 h 3991773"/>
              <a:gd name="connsiteX144" fmla="*/ 4891602 w 7049963"/>
              <a:gd name="connsiteY144" fmla="*/ 151814 h 3991773"/>
              <a:gd name="connsiteX145" fmla="*/ 5123377 w 7049963"/>
              <a:gd name="connsiteY145" fmla="*/ 24422 h 3991773"/>
              <a:gd name="connsiteX146" fmla="*/ 5208776 w 7049963"/>
              <a:gd name="connsiteY146" fmla="*/ 564 h 3991773"/>
              <a:gd name="connsiteX0" fmla="*/ 5208776 w 7049963"/>
              <a:gd name="connsiteY0" fmla="*/ 564 h 3991773"/>
              <a:gd name="connsiteX1" fmla="*/ 5425135 w 7049963"/>
              <a:gd name="connsiteY1" fmla="*/ 175708 h 3991773"/>
              <a:gd name="connsiteX2" fmla="*/ 5453843 w 7049963"/>
              <a:gd name="connsiteY2" fmla="*/ 201055 h 3991773"/>
              <a:gd name="connsiteX3" fmla="*/ 5517681 w 7049963"/>
              <a:gd name="connsiteY3" fmla="*/ 141082 h 3991773"/>
              <a:gd name="connsiteX4" fmla="*/ 5584054 w 7049963"/>
              <a:gd name="connsiteY4" fmla="*/ 171883 h 3991773"/>
              <a:gd name="connsiteX5" fmla="*/ 5664595 w 7049963"/>
              <a:gd name="connsiteY5" fmla="*/ 212970 h 3991773"/>
              <a:gd name="connsiteX6" fmla="*/ 5685437 w 7049963"/>
              <a:gd name="connsiteY6" fmla="*/ 164046 h 3991773"/>
              <a:gd name="connsiteX7" fmla="*/ 5828227 w 7049963"/>
              <a:gd name="connsiteY7" fmla="*/ 120070 h 3991773"/>
              <a:gd name="connsiteX8" fmla="*/ 5961577 w 7049963"/>
              <a:gd name="connsiteY8" fmla="*/ 278231 h 3991773"/>
              <a:gd name="connsiteX9" fmla="*/ 5925055 w 7049963"/>
              <a:gd name="connsiteY9" fmla="*/ 355728 h 3991773"/>
              <a:gd name="connsiteX10" fmla="*/ 5873942 w 7049963"/>
              <a:gd name="connsiteY10" fmla="*/ 505559 h 3991773"/>
              <a:gd name="connsiteX11" fmla="*/ 5862137 w 7049963"/>
              <a:gd name="connsiteY11" fmla="*/ 613509 h 3991773"/>
              <a:gd name="connsiteX12" fmla="*/ 5928165 w 7049963"/>
              <a:gd name="connsiteY12" fmla="*/ 698527 h 3991773"/>
              <a:gd name="connsiteX13" fmla="*/ 6195862 w 7049963"/>
              <a:gd name="connsiteY13" fmla="*/ 1104406 h 3991773"/>
              <a:gd name="connsiteX14" fmla="*/ 6229339 w 7049963"/>
              <a:gd name="connsiteY14" fmla="*/ 1236266 h 3991773"/>
              <a:gd name="connsiteX15" fmla="*/ 6176445 w 7049963"/>
              <a:gd name="connsiteY15" fmla="*/ 1372109 h 3991773"/>
              <a:gd name="connsiteX16" fmla="*/ 6108751 w 7049963"/>
              <a:gd name="connsiteY16" fmla="*/ 1480059 h 3991773"/>
              <a:gd name="connsiteX17" fmla="*/ 5900175 w 7049963"/>
              <a:gd name="connsiteY17" fmla="*/ 1606577 h 3991773"/>
              <a:gd name="connsiteX18" fmla="*/ 5719043 w 7049963"/>
              <a:gd name="connsiteY18" fmla="*/ 1757735 h 3991773"/>
              <a:gd name="connsiteX19" fmla="*/ 5680708 w 7049963"/>
              <a:gd name="connsiteY19" fmla="*/ 1850369 h 3991773"/>
              <a:gd name="connsiteX20" fmla="*/ 5644077 w 7049963"/>
              <a:gd name="connsiteY20" fmla="*/ 1916426 h 3991773"/>
              <a:gd name="connsiteX21" fmla="*/ 5704402 w 7049963"/>
              <a:gd name="connsiteY21" fmla="*/ 1896644 h 3991773"/>
              <a:gd name="connsiteX22" fmla="*/ 6469409 w 7049963"/>
              <a:gd name="connsiteY22" fmla="*/ 1978095 h 3991773"/>
              <a:gd name="connsiteX23" fmla="*/ 6510571 w 7049963"/>
              <a:gd name="connsiteY23" fmla="*/ 2035389 h 3991773"/>
              <a:gd name="connsiteX24" fmla="*/ 6567889 w 7049963"/>
              <a:gd name="connsiteY24" fmla="*/ 2108623 h 3991773"/>
              <a:gd name="connsiteX25" fmla="*/ 6862479 w 7049963"/>
              <a:gd name="connsiteY25" fmla="*/ 2389142 h 3991773"/>
              <a:gd name="connsiteX26" fmla="*/ 6944033 w 7049963"/>
              <a:gd name="connsiteY26" fmla="*/ 2535192 h 3991773"/>
              <a:gd name="connsiteX27" fmla="*/ 7035529 w 7049963"/>
              <a:gd name="connsiteY27" fmla="*/ 3168485 h 3991773"/>
              <a:gd name="connsiteX28" fmla="*/ 6750340 w 7049963"/>
              <a:gd name="connsiteY28" fmla="*/ 3689085 h 3991773"/>
              <a:gd name="connsiteX29" fmla="*/ 6615487 w 7049963"/>
              <a:gd name="connsiteY29" fmla="*/ 3802815 h 3991773"/>
              <a:gd name="connsiteX30" fmla="*/ 6584887 w 7049963"/>
              <a:gd name="connsiteY30" fmla="*/ 3827384 h 3991773"/>
              <a:gd name="connsiteX31" fmla="*/ 6476608 w 7049963"/>
              <a:gd name="connsiteY31" fmla="*/ 3830665 h 3991773"/>
              <a:gd name="connsiteX32" fmla="*/ 6387345 w 7049963"/>
              <a:gd name="connsiteY32" fmla="*/ 3938433 h 3991773"/>
              <a:gd name="connsiteX33" fmla="*/ 6017231 w 7049963"/>
              <a:gd name="connsiteY33" fmla="*/ 3991773 h 3991773"/>
              <a:gd name="connsiteX34" fmla="*/ 5799517 w 7049963"/>
              <a:gd name="connsiteY34" fmla="*/ 3974357 h 3991773"/>
              <a:gd name="connsiteX35" fmla="*/ 5464236 w 7049963"/>
              <a:gd name="connsiteY35" fmla="*/ 3846994 h 3991773"/>
              <a:gd name="connsiteX36" fmla="*/ 5445887 w 7049963"/>
              <a:gd name="connsiteY36" fmla="*/ 3842806 h 3991773"/>
              <a:gd name="connsiteX37" fmla="*/ 5394485 w 7049963"/>
              <a:gd name="connsiteY37" fmla="*/ 3807318 h 3991773"/>
              <a:gd name="connsiteX38" fmla="*/ 5111324 w 7049963"/>
              <a:gd name="connsiteY38" fmla="*/ 3504593 h 3991773"/>
              <a:gd name="connsiteX39" fmla="*/ 4984076 w 7049963"/>
              <a:gd name="connsiteY39" fmla="*/ 3186088 h 3991773"/>
              <a:gd name="connsiteX40" fmla="*/ 4982910 w 7049963"/>
              <a:gd name="connsiteY40" fmla="*/ 2775130 h 3991773"/>
              <a:gd name="connsiteX41" fmla="*/ 4993103 w 7049963"/>
              <a:gd name="connsiteY41" fmla="*/ 2696753 h 3991773"/>
              <a:gd name="connsiteX42" fmla="*/ 5055197 w 7049963"/>
              <a:gd name="connsiteY42" fmla="*/ 2468268 h 3991773"/>
              <a:gd name="connsiteX43" fmla="*/ 5181660 w 7049963"/>
              <a:gd name="connsiteY43" fmla="*/ 2274561 h 3991773"/>
              <a:gd name="connsiteX44" fmla="*/ 5269060 w 7049963"/>
              <a:gd name="connsiteY44" fmla="*/ 2090927 h 3991773"/>
              <a:gd name="connsiteX45" fmla="*/ 5101583 w 7049963"/>
              <a:gd name="connsiteY45" fmla="*/ 2268086 h 3991773"/>
              <a:gd name="connsiteX46" fmla="*/ 4806070 w 7049963"/>
              <a:gd name="connsiteY46" fmla="*/ 2849536 h 3991773"/>
              <a:gd name="connsiteX47" fmla="*/ 4668870 w 7049963"/>
              <a:gd name="connsiteY47" fmla="*/ 3127563 h 3991773"/>
              <a:gd name="connsiteX48" fmla="*/ 4620151 w 7049963"/>
              <a:gd name="connsiteY48" fmla="*/ 3055407 h 3991773"/>
              <a:gd name="connsiteX49" fmla="*/ 4560137 w 7049963"/>
              <a:gd name="connsiteY49" fmla="*/ 3006485 h 3991773"/>
              <a:gd name="connsiteX50" fmla="*/ 4686919 w 7049963"/>
              <a:gd name="connsiteY50" fmla="*/ 3246678 h 3991773"/>
              <a:gd name="connsiteX51" fmla="*/ 4755077 w 7049963"/>
              <a:gd name="connsiteY51" fmla="*/ 3344505 h 3991773"/>
              <a:gd name="connsiteX52" fmla="*/ 4710365 w 7049963"/>
              <a:gd name="connsiteY52" fmla="*/ 3427370 h 3991773"/>
              <a:gd name="connsiteX53" fmla="*/ 4485469 w 7049963"/>
              <a:gd name="connsiteY53" fmla="*/ 3409625 h 3991773"/>
              <a:gd name="connsiteX54" fmla="*/ 3988646 w 7049963"/>
              <a:gd name="connsiteY54" fmla="*/ 3389519 h 3991773"/>
              <a:gd name="connsiteX55" fmla="*/ 3578859 w 7049963"/>
              <a:gd name="connsiteY55" fmla="*/ 3400131 h 3991773"/>
              <a:gd name="connsiteX56" fmla="*/ 3050551 w 7049963"/>
              <a:gd name="connsiteY56" fmla="*/ 3388788 h 3991773"/>
              <a:gd name="connsiteX57" fmla="*/ 2846724 w 7049963"/>
              <a:gd name="connsiteY57" fmla="*/ 3368658 h 3991773"/>
              <a:gd name="connsiteX58" fmla="*/ 2732207 w 7049963"/>
              <a:gd name="connsiteY58" fmla="*/ 3358014 h 3991773"/>
              <a:gd name="connsiteX59" fmla="*/ 2624885 w 7049963"/>
              <a:gd name="connsiteY59" fmla="*/ 3351454 h 3991773"/>
              <a:gd name="connsiteX60" fmla="*/ 2297513 w 7049963"/>
              <a:gd name="connsiteY60" fmla="*/ 3308377 h 3991773"/>
              <a:gd name="connsiteX61" fmla="*/ 2255981 w 7049963"/>
              <a:gd name="connsiteY61" fmla="*/ 3349855 h 3991773"/>
              <a:gd name="connsiteX62" fmla="*/ 1843474 w 7049963"/>
              <a:gd name="connsiteY62" fmla="*/ 3814633 h 3991773"/>
              <a:gd name="connsiteX63" fmla="*/ 1791038 w 7049963"/>
              <a:gd name="connsiteY63" fmla="*/ 3846864 h 3991773"/>
              <a:gd name="connsiteX64" fmla="*/ 1790308 w 7049963"/>
              <a:gd name="connsiteY64" fmla="*/ 3846994 h 3991773"/>
              <a:gd name="connsiteX65" fmla="*/ 1697779 w 7049963"/>
              <a:gd name="connsiteY65" fmla="*/ 3857879 h 3991773"/>
              <a:gd name="connsiteX66" fmla="*/ 1550822 w 7049963"/>
              <a:gd name="connsiteY66" fmla="*/ 3901422 h 3991773"/>
              <a:gd name="connsiteX67" fmla="*/ 1436522 w 7049963"/>
              <a:gd name="connsiteY67" fmla="*/ 3928636 h 3991773"/>
              <a:gd name="connsiteX68" fmla="*/ 1224251 w 7049963"/>
              <a:gd name="connsiteY68" fmla="*/ 3950408 h 3991773"/>
              <a:gd name="connsiteX69" fmla="*/ 848694 w 7049963"/>
              <a:gd name="connsiteY69" fmla="*/ 3912308 h 3991773"/>
              <a:gd name="connsiteX70" fmla="*/ 816602 w 7049963"/>
              <a:gd name="connsiteY70" fmla="*/ 3892251 h 3991773"/>
              <a:gd name="connsiteX71" fmla="*/ 824213 w 7049963"/>
              <a:gd name="connsiteY71" fmla="*/ 3892577 h 3991773"/>
              <a:gd name="connsiteX72" fmla="*/ 765971 w 7049963"/>
              <a:gd name="connsiteY72" fmla="*/ 3856467 h 3991773"/>
              <a:gd name="connsiteX73" fmla="*/ 788822 w 7049963"/>
              <a:gd name="connsiteY73" fmla="*/ 3863322 h 3991773"/>
              <a:gd name="connsiteX74" fmla="*/ 660275 w 7049963"/>
              <a:gd name="connsiteY74" fmla="*/ 3786939 h 3991773"/>
              <a:gd name="connsiteX75" fmla="*/ 588333 w 7049963"/>
              <a:gd name="connsiteY75" fmla="*/ 3736107 h 3991773"/>
              <a:gd name="connsiteX76" fmla="*/ 183077 w 7049963"/>
              <a:gd name="connsiteY76" fmla="*/ 2888990 h 3991773"/>
              <a:gd name="connsiteX77" fmla="*/ 238926 w 7049963"/>
              <a:gd name="connsiteY77" fmla="*/ 2524105 h 3991773"/>
              <a:gd name="connsiteX78" fmla="*/ 309487 w 7049963"/>
              <a:gd name="connsiteY78" fmla="*/ 2365355 h 3991773"/>
              <a:gd name="connsiteX79" fmla="*/ 774528 w 7049963"/>
              <a:gd name="connsiteY79" fmla="*/ 1927684 h 3991773"/>
              <a:gd name="connsiteX80" fmla="*/ 1176535 w 7049963"/>
              <a:gd name="connsiteY80" fmla="*/ 1807271 h 3991773"/>
              <a:gd name="connsiteX81" fmla="*/ 1582635 w 7049963"/>
              <a:gd name="connsiteY81" fmla="*/ 1855129 h 3991773"/>
              <a:gd name="connsiteX82" fmla="*/ 1618177 w 7049963"/>
              <a:gd name="connsiteY82" fmla="*/ 1841527 h 3991773"/>
              <a:gd name="connsiteX83" fmla="*/ 1618613 w 7049963"/>
              <a:gd name="connsiteY83" fmla="*/ 1784377 h 3991773"/>
              <a:gd name="connsiteX84" fmla="*/ 1848552 w 7049963"/>
              <a:gd name="connsiteY84" fmla="*/ 1894704 h 3991773"/>
              <a:gd name="connsiteX85" fmla="*/ 2069508 w 7049963"/>
              <a:gd name="connsiteY85" fmla="*/ 1980429 h 3991773"/>
              <a:gd name="connsiteX86" fmla="*/ 2112618 w 7049963"/>
              <a:gd name="connsiteY86" fmla="*/ 1918435 h 3991773"/>
              <a:gd name="connsiteX87" fmla="*/ 2151577 w 7049963"/>
              <a:gd name="connsiteY87" fmla="*/ 1866015 h 3991773"/>
              <a:gd name="connsiteX88" fmla="*/ 2170627 w 7049963"/>
              <a:gd name="connsiteY88" fmla="*/ 1835177 h 3991773"/>
              <a:gd name="connsiteX89" fmla="*/ 2189677 w 7049963"/>
              <a:gd name="connsiteY89" fmla="*/ 1809763 h 3991773"/>
              <a:gd name="connsiteX90" fmla="*/ 2081197 w 7049963"/>
              <a:gd name="connsiteY90" fmla="*/ 1760431 h 3991773"/>
              <a:gd name="connsiteX91" fmla="*/ 1864512 w 7049963"/>
              <a:gd name="connsiteY91" fmla="*/ 1648274 h 3991773"/>
              <a:gd name="connsiteX92" fmla="*/ 1216794 w 7049963"/>
              <a:gd name="connsiteY92" fmla="*/ 1314431 h 3991773"/>
              <a:gd name="connsiteX93" fmla="*/ 999635 w 7049963"/>
              <a:gd name="connsiteY93" fmla="*/ 1276377 h 3991773"/>
              <a:gd name="connsiteX94" fmla="*/ 773211 w 7049963"/>
              <a:gd name="connsiteY94" fmla="*/ 1284788 h 3991773"/>
              <a:gd name="connsiteX95" fmla="*/ 673712 w 7049963"/>
              <a:gd name="connsiteY95" fmla="*/ 1293198 h 3991773"/>
              <a:gd name="connsiteX96" fmla="*/ 569743 w 7049963"/>
              <a:gd name="connsiteY96" fmla="*/ 1398820 h 3991773"/>
              <a:gd name="connsiteX97" fmla="*/ 76817 w 7049963"/>
              <a:gd name="connsiteY97" fmla="*/ 2016152 h 3991773"/>
              <a:gd name="connsiteX98" fmla="*/ 18253 w 7049963"/>
              <a:gd name="connsiteY98" fmla="*/ 2101877 h 3991773"/>
              <a:gd name="connsiteX99" fmla="*/ 42310 w 7049963"/>
              <a:gd name="connsiteY99" fmla="*/ 1973962 h 3991773"/>
              <a:gd name="connsiteX100" fmla="*/ 94177 w 7049963"/>
              <a:gd name="connsiteY100" fmla="*/ 1867715 h 3991773"/>
              <a:gd name="connsiteX101" fmla="*/ 70210 w 7049963"/>
              <a:gd name="connsiteY101" fmla="*/ 1869222 h 3991773"/>
              <a:gd name="connsiteX102" fmla="*/ 39276 w 7049963"/>
              <a:gd name="connsiteY102" fmla="*/ 1864216 h 3991773"/>
              <a:gd name="connsiteX103" fmla="*/ 255374 w 7049963"/>
              <a:gd name="connsiteY103" fmla="*/ 1430552 h 3991773"/>
              <a:gd name="connsiteX104" fmla="*/ 274969 w 7049963"/>
              <a:gd name="connsiteY104" fmla="*/ 1368737 h 3991773"/>
              <a:gd name="connsiteX105" fmla="*/ 252111 w 7049963"/>
              <a:gd name="connsiteY105" fmla="*/ 1319402 h 3991773"/>
              <a:gd name="connsiteX106" fmla="*/ 214195 w 7049963"/>
              <a:gd name="connsiteY106" fmla="*/ 1278400 h 3991773"/>
              <a:gd name="connsiteX107" fmla="*/ 205302 w 7049963"/>
              <a:gd name="connsiteY107" fmla="*/ 1169649 h 3991773"/>
              <a:gd name="connsiteX108" fmla="*/ 348177 w 7049963"/>
              <a:gd name="connsiteY108" fmla="*/ 1136774 h 3991773"/>
              <a:gd name="connsiteX109" fmla="*/ 674760 w 7049963"/>
              <a:gd name="connsiteY109" fmla="*/ 1058209 h 3991773"/>
              <a:gd name="connsiteX110" fmla="*/ 691077 w 7049963"/>
              <a:gd name="connsiteY110" fmla="*/ 997713 h 3991773"/>
              <a:gd name="connsiteX111" fmla="*/ 628884 w 7049963"/>
              <a:gd name="connsiteY111" fmla="*/ 870400 h 3991773"/>
              <a:gd name="connsiteX112" fmla="*/ 527293 w 7049963"/>
              <a:gd name="connsiteY112" fmla="*/ 773476 h 3991773"/>
              <a:gd name="connsiteX113" fmla="*/ 472574 w 7049963"/>
              <a:gd name="connsiteY113" fmla="*/ 677000 h 3991773"/>
              <a:gd name="connsiteX114" fmla="*/ 744375 w 7049963"/>
              <a:gd name="connsiteY114" fmla="*/ 683199 h 3991773"/>
              <a:gd name="connsiteX115" fmla="*/ 904992 w 7049963"/>
              <a:gd name="connsiteY115" fmla="*/ 703169 h 3991773"/>
              <a:gd name="connsiteX116" fmla="*/ 1016794 w 7049963"/>
              <a:gd name="connsiteY116" fmla="*/ 709045 h 3991773"/>
              <a:gd name="connsiteX117" fmla="*/ 1541977 w 7049963"/>
              <a:gd name="connsiteY117" fmla="*/ 781118 h 3991773"/>
              <a:gd name="connsiteX118" fmla="*/ 1884898 w 7049963"/>
              <a:gd name="connsiteY118" fmla="*/ 922065 h 3991773"/>
              <a:gd name="connsiteX119" fmla="*/ 1973843 w 7049963"/>
              <a:gd name="connsiteY119" fmla="*/ 1047777 h 3991773"/>
              <a:gd name="connsiteX120" fmla="*/ 2093236 w 7049963"/>
              <a:gd name="connsiteY120" fmla="*/ 1097158 h 3991773"/>
              <a:gd name="connsiteX121" fmla="*/ 2424627 w 7049963"/>
              <a:gd name="connsiteY121" fmla="*/ 1181469 h 3991773"/>
              <a:gd name="connsiteX122" fmla="*/ 2879875 w 7049963"/>
              <a:gd name="connsiteY122" fmla="*/ 1204825 h 3991773"/>
              <a:gd name="connsiteX123" fmla="*/ 2938618 w 7049963"/>
              <a:gd name="connsiteY123" fmla="*/ 1196774 h 3991773"/>
              <a:gd name="connsiteX124" fmla="*/ 2959598 w 7049963"/>
              <a:gd name="connsiteY124" fmla="*/ 1122001 h 3991773"/>
              <a:gd name="connsiteX125" fmla="*/ 3087018 w 7049963"/>
              <a:gd name="connsiteY125" fmla="*/ 946473 h 3991773"/>
              <a:gd name="connsiteX126" fmla="*/ 3716033 w 7049963"/>
              <a:gd name="connsiteY126" fmla="*/ 565737 h 3991773"/>
              <a:gd name="connsiteX127" fmla="*/ 4342467 w 7049963"/>
              <a:gd name="connsiteY127" fmla="*/ 672643 h 3991773"/>
              <a:gd name="connsiteX128" fmla="*/ 4508805 w 7049963"/>
              <a:gd name="connsiteY128" fmla="*/ 672828 h 3991773"/>
              <a:gd name="connsiteX129" fmla="*/ 4604546 w 7049963"/>
              <a:gd name="connsiteY129" fmla="*/ 609413 h 3991773"/>
              <a:gd name="connsiteX130" fmla="*/ 4702409 w 7049963"/>
              <a:gd name="connsiteY130" fmla="*/ 536142 h 3991773"/>
              <a:gd name="connsiteX131" fmla="*/ 4818177 w 7049963"/>
              <a:gd name="connsiteY131" fmla="*/ 470982 h 3991773"/>
              <a:gd name="connsiteX132" fmla="*/ 4906766 w 7049963"/>
              <a:gd name="connsiteY132" fmla="*/ 469488 h 3991773"/>
              <a:gd name="connsiteX133" fmla="*/ 4964930 w 7049963"/>
              <a:gd name="connsiteY133" fmla="*/ 445141 h 3991773"/>
              <a:gd name="connsiteX134" fmla="*/ 5126357 w 7049963"/>
              <a:gd name="connsiteY134" fmla="*/ 430605 h 3991773"/>
              <a:gd name="connsiteX135" fmla="*/ 5142232 w 7049963"/>
              <a:gd name="connsiteY135" fmla="*/ 521934 h 3991773"/>
              <a:gd name="connsiteX136" fmla="*/ 5174177 w 7049963"/>
              <a:gd name="connsiteY136" fmla="*/ 622327 h 3991773"/>
              <a:gd name="connsiteX137" fmla="*/ 5199577 w 7049963"/>
              <a:gd name="connsiteY137" fmla="*/ 668695 h 3991773"/>
              <a:gd name="connsiteX138" fmla="*/ 5250915 w 7049963"/>
              <a:gd name="connsiteY138" fmla="*/ 848688 h 3991773"/>
              <a:gd name="connsiteX139" fmla="*/ 5360422 w 7049963"/>
              <a:gd name="connsiteY139" fmla="*/ 759084 h 3991773"/>
              <a:gd name="connsiteX140" fmla="*/ 5424454 w 7049963"/>
              <a:gd name="connsiteY140" fmla="*/ 679477 h 3991773"/>
              <a:gd name="connsiteX141" fmla="*/ 5463579 w 7049963"/>
              <a:gd name="connsiteY141" fmla="*/ 504130 h 3991773"/>
              <a:gd name="connsiteX142" fmla="*/ 5213754 w 7049963"/>
              <a:gd name="connsiteY142" fmla="*/ 335993 h 3991773"/>
              <a:gd name="connsiteX143" fmla="*/ 5014279 w 7049963"/>
              <a:gd name="connsiteY143" fmla="*/ 279177 h 3991773"/>
              <a:gd name="connsiteX144" fmla="*/ 4891602 w 7049963"/>
              <a:gd name="connsiteY144" fmla="*/ 151814 h 3991773"/>
              <a:gd name="connsiteX145" fmla="*/ 5123377 w 7049963"/>
              <a:gd name="connsiteY145" fmla="*/ 24422 h 3991773"/>
              <a:gd name="connsiteX146" fmla="*/ 5208776 w 7049963"/>
              <a:gd name="connsiteY146" fmla="*/ 564 h 3991773"/>
              <a:gd name="connsiteX0" fmla="*/ 5208776 w 7049963"/>
              <a:gd name="connsiteY0" fmla="*/ 564 h 3991773"/>
              <a:gd name="connsiteX1" fmla="*/ 5425135 w 7049963"/>
              <a:gd name="connsiteY1" fmla="*/ 175708 h 3991773"/>
              <a:gd name="connsiteX2" fmla="*/ 5453843 w 7049963"/>
              <a:gd name="connsiteY2" fmla="*/ 201055 h 3991773"/>
              <a:gd name="connsiteX3" fmla="*/ 5517681 w 7049963"/>
              <a:gd name="connsiteY3" fmla="*/ 141082 h 3991773"/>
              <a:gd name="connsiteX4" fmla="*/ 5584054 w 7049963"/>
              <a:gd name="connsiteY4" fmla="*/ 171883 h 3991773"/>
              <a:gd name="connsiteX5" fmla="*/ 5664595 w 7049963"/>
              <a:gd name="connsiteY5" fmla="*/ 212970 h 3991773"/>
              <a:gd name="connsiteX6" fmla="*/ 5685437 w 7049963"/>
              <a:gd name="connsiteY6" fmla="*/ 164046 h 3991773"/>
              <a:gd name="connsiteX7" fmla="*/ 5828227 w 7049963"/>
              <a:gd name="connsiteY7" fmla="*/ 120070 h 3991773"/>
              <a:gd name="connsiteX8" fmla="*/ 5961577 w 7049963"/>
              <a:gd name="connsiteY8" fmla="*/ 278231 h 3991773"/>
              <a:gd name="connsiteX9" fmla="*/ 5925055 w 7049963"/>
              <a:gd name="connsiteY9" fmla="*/ 355728 h 3991773"/>
              <a:gd name="connsiteX10" fmla="*/ 5873942 w 7049963"/>
              <a:gd name="connsiteY10" fmla="*/ 505559 h 3991773"/>
              <a:gd name="connsiteX11" fmla="*/ 5862137 w 7049963"/>
              <a:gd name="connsiteY11" fmla="*/ 613509 h 3991773"/>
              <a:gd name="connsiteX12" fmla="*/ 5928165 w 7049963"/>
              <a:gd name="connsiteY12" fmla="*/ 698527 h 3991773"/>
              <a:gd name="connsiteX13" fmla="*/ 6195862 w 7049963"/>
              <a:gd name="connsiteY13" fmla="*/ 1104406 h 3991773"/>
              <a:gd name="connsiteX14" fmla="*/ 6229339 w 7049963"/>
              <a:gd name="connsiteY14" fmla="*/ 1236266 h 3991773"/>
              <a:gd name="connsiteX15" fmla="*/ 6176445 w 7049963"/>
              <a:gd name="connsiteY15" fmla="*/ 1372109 h 3991773"/>
              <a:gd name="connsiteX16" fmla="*/ 6108751 w 7049963"/>
              <a:gd name="connsiteY16" fmla="*/ 1480059 h 3991773"/>
              <a:gd name="connsiteX17" fmla="*/ 5900175 w 7049963"/>
              <a:gd name="connsiteY17" fmla="*/ 1606577 h 3991773"/>
              <a:gd name="connsiteX18" fmla="*/ 5719043 w 7049963"/>
              <a:gd name="connsiteY18" fmla="*/ 1757735 h 3991773"/>
              <a:gd name="connsiteX19" fmla="*/ 5680708 w 7049963"/>
              <a:gd name="connsiteY19" fmla="*/ 1850369 h 3991773"/>
              <a:gd name="connsiteX20" fmla="*/ 5644077 w 7049963"/>
              <a:gd name="connsiteY20" fmla="*/ 1916426 h 3991773"/>
              <a:gd name="connsiteX21" fmla="*/ 5704402 w 7049963"/>
              <a:gd name="connsiteY21" fmla="*/ 1896644 h 3991773"/>
              <a:gd name="connsiteX22" fmla="*/ 6469409 w 7049963"/>
              <a:gd name="connsiteY22" fmla="*/ 1978095 h 3991773"/>
              <a:gd name="connsiteX23" fmla="*/ 6510571 w 7049963"/>
              <a:gd name="connsiteY23" fmla="*/ 2035389 h 3991773"/>
              <a:gd name="connsiteX24" fmla="*/ 6567889 w 7049963"/>
              <a:gd name="connsiteY24" fmla="*/ 2108623 h 3991773"/>
              <a:gd name="connsiteX25" fmla="*/ 6862479 w 7049963"/>
              <a:gd name="connsiteY25" fmla="*/ 2389142 h 3991773"/>
              <a:gd name="connsiteX26" fmla="*/ 6944033 w 7049963"/>
              <a:gd name="connsiteY26" fmla="*/ 2535192 h 3991773"/>
              <a:gd name="connsiteX27" fmla="*/ 7035529 w 7049963"/>
              <a:gd name="connsiteY27" fmla="*/ 3168485 h 3991773"/>
              <a:gd name="connsiteX28" fmla="*/ 6750340 w 7049963"/>
              <a:gd name="connsiteY28" fmla="*/ 3689085 h 3991773"/>
              <a:gd name="connsiteX29" fmla="*/ 6615487 w 7049963"/>
              <a:gd name="connsiteY29" fmla="*/ 3802815 h 3991773"/>
              <a:gd name="connsiteX30" fmla="*/ 6584887 w 7049963"/>
              <a:gd name="connsiteY30" fmla="*/ 3827384 h 3991773"/>
              <a:gd name="connsiteX31" fmla="*/ 6387345 w 7049963"/>
              <a:gd name="connsiteY31" fmla="*/ 3938433 h 3991773"/>
              <a:gd name="connsiteX32" fmla="*/ 6017231 w 7049963"/>
              <a:gd name="connsiteY32" fmla="*/ 3991773 h 3991773"/>
              <a:gd name="connsiteX33" fmla="*/ 5799517 w 7049963"/>
              <a:gd name="connsiteY33" fmla="*/ 3974357 h 3991773"/>
              <a:gd name="connsiteX34" fmla="*/ 5464236 w 7049963"/>
              <a:gd name="connsiteY34" fmla="*/ 3846994 h 3991773"/>
              <a:gd name="connsiteX35" fmla="*/ 5445887 w 7049963"/>
              <a:gd name="connsiteY35" fmla="*/ 3842806 h 3991773"/>
              <a:gd name="connsiteX36" fmla="*/ 5394485 w 7049963"/>
              <a:gd name="connsiteY36" fmla="*/ 3807318 h 3991773"/>
              <a:gd name="connsiteX37" fmla="*/ 5111324 w 7049963"/>
              <a:gd name="connsiteY37" fmla="*/ 3504593 h 3991773"/>
              <a:gd name="connsiteX38" fmla="*/ 4984076 w 7049963"/>
              <a:gd name="connsiteY38" fmla="*/ 3186088 h 3991773"/>
              <a:gd name="connsiteX39" fmla="*/ 4982910 w 7049963"/>
              <a:gd name="connsiteY39" fmla="*/ 2775130 h 3991773"/>
              <a:gd name="connsiteX40" fmla="*/ 4993103 w 7049963"/>
              <a:gd name="connsiteY40" fmla="*/ 2696753 h 3991773"/>
              <a:gd name="connsiteX41" fmla="*/ 5055197 w 7049963"/>
              <a:gd name="connsiteY41" fmla="*/ 2468268 h 3991773"/>
              <a:gd name="connsiteX42" fmla="*/ 5181660 w 7049963"/>
              <a:gd name="connsiteY42" fmla="*/ 2274561 h 3991773"/>
              <a:gd name="connsiteX43" fmla="*/ 5269060 w 7049963"/>
              <a:gd name="connsiteY43" fmla="*/ 2090927 h 3991773"/>
              <a:gd name="connsiteX44" fmla="*/ 5101583 w 7049963"/>
              <a:gd name="connsiteY44" fmla="*/ 2268086 h 3991773"/>
              <a:gd name="connsiteX45" fmla="*/ 4806070 w 7049963"/>
              <a:gd name="connsiteY45" fmla="*/ 2849536 h 3991773"/>
              <a:gd name="connsiteX46" fmla="*/ 4668870 w 7049963"/>
              <a:gd name="connsiteY46" fmla="*/ 3127563 h 3991773"/>
              <a:gd name="connsiteX47" fmla="*/ 4620151 w 7049963"/>
              <a:gd name="connsiteY47" fmla="*/ 3055407 h 3991773"/>
              <a:gd name="connsiteX48" fmla="*/ 4560137 w 7049963"/>
              <a:gd name="connsiteY48" fmla="*/ 3006485 h 3991773"/>
              <a:gd name="connsiteX49" fmla="*/ 4686919 w 7049963"/>
              <a:gd name="connsiteY49" fmla="*/ 3246678 h 3991773"/>
              <a:gd name="connsiteX50" fmla="*/ 4755077 w 7049963"/>
              <a:gd name="connsiteY50" fmla="*/ 3344505 h 3991773"/>
              <a:gd name="connsiteX51" fmla="*/ 4710365 w 7049963"/>
              <a:gd name="connsiteY51" fmla="*/ 3427370 h 3991773"/>
              <a:gd name="connsiteX52" fmla="*/ 4485469 w 7049963"/>
              <a:gd name="connsiteY52" fmla="*/ 3409625 h 3991773"/>
              <a:gd name="connsiteX53" fmla="*/ 3988646 w 7049963"/>
              <a:gd name="connsiteY53" fmla="*/ 3389519 h 3991773"/>
              <a:gd name="connsiteX54" fmla="*/ 3578859 w 7049963"/>
              <a:gd name="connsiteY54" fmla="*/ 3400131 h 3991773"/>
              <a:gd name="connsiteX55" fmla="*/ 3050551 w 7049963"/>
              <a:gd name="connsiteY55" fmla="*/ 3388788 h 3991773"/>
              <a:gd name="connsiteX56" fmla="*/ 2846724 w 7049963"/>
              <a:gd name="connsiteY56" fmla="*/ 3368658 h 3991773"/>
              <a:gd name="connsiteX57" fmla="*/ 2732207 w 7049963"/>
              <a:gd name="connsiteY57" fmla="*/ 3358014 h 3991773"/>
              <a:gd name="connsiteX58" fmla="*/ 2624885 w 7049963"/>
              <a:gd name="connsiteY58" fmla="*/ 3351454 h 3991773"/>
              <a:gd name="connsiteX59" fmla="*/ 2297513 w 7049963"/>
              <a:gd name="connsiteY59" fmla="*/ 3308377 h 3991773"/>
              <a:gd name="connsiteX60" fmla="*/ 2255981 w 7049963"/>
              <a:gd name="connsiteY60" fmla="*/ 3349855 h 3991773"/>
              <a:gd name="connsiteX61" fmla="*/ 1843474 w 7049963"/>
              <a:gd name="connsiteY61" fmla="*/ 3814633 h 3991773"/>
              <a:gd name="connsiteX62" fmla="*/ 1791038 w 7049963"/>
              <a:gd name="connsiteY62" fmla="*/ 3846864 h 3991773"/>
              <a:gd name="connsiteX63" fmla="*/ 1790308 w 7049963"/>
              <a:gd name="connsiteY63" fmla="*/ 3846994 h 3991773"/>
              <a:gd name="connsiteX64" fmla="*/ 1697779 w 7049963"/>
              <a:gd name="connsiteY64" fmla="*/ 3857879 h 3991773"/>
              <a:gd name="connsiteX65" fmla="*/ 1550822 w 7049963"/>
              <a:gd name="connsiteY65" fmla="*/ 3901422 h 3991773"/>
              <a:gd name="connsiteX66" fmla="*/ 1436522 w 7049963"/>
              <a:gd name="connsiteY66" fmla="*/ 3928636 h 3991773"/>
              <a:gd name="connsiteX67" fmla="*/ 1224251 w 7049963"/>
              <a:gd name="connsiteY67" fmla="*/ 3950408 h 3991773"/>
              <a:gd name="connsiteX68" fmla="*/ 848694 w 7049963"/>
              <a:gd name="connsiteY68" fmla="*/ 3912308 h 3991773"/>
              <a:gd name="connsiteX69" fmla="*/ 816602 w 7049963"/>
              <a:gd name="connsiteY69" fmla="*/ 3892251 h 3991773"/>
              <a:gd name="connsiteX70" fmla="*/ 824213 w 7049963"/>
              <a:gd name="connsiteY70" fmla="*/ 3892577 h 3991773"/>
              <a:gd name="connsiteX71" fmla="*/ 765971 w 7049963"/>
              <a:gd name="connsiteY71" fmla="*/ 3856467 h 3991773"/>
              <a:gd name="connsiteX72" fmla="*/ 788822 w 7049963"/>
              <a:gd name="connsiteY72" fmla="*/ 3863322 h 3991773"/>
              <a:gd name="connsiteX73" fmla="*/ 660275 w 7049963"/>
              <a:gd name="connsiteY73" fmla="*/ 3786939 h 3991773"/>
              <a:gd name="connsiteX74" fmla="*/ 588333 w 7049963"/>
              <a:gd name="connsiteY74" fmla="*/ 3736107 h 3991773"/>
              <a:gd name="connsiteX75" fmla="*/ 183077 w 7049963"/>
              <a:gd name="connsiteY75" fmla="*/ 2888990 h 3991773"/>
              <a:gd name="connsiteX76" fmla="*/ 238926 w 7049963"/>
              <a:gd name="connsiteY76" fmla="*/ 2524105 h 3991773"/>
              <a:gd name="connsiteX77" fmla="*/ 309487 w 7049963"/>
              <a:gd name="connsiteY77" fmla="*/ 2365355 h 3991773"/>
              <a:gd name="connsiteX78" fmla="*/ 774528 w 7049963"/>
              <a:gd name="connsiteY78" fmla="*/ 1927684 h 3991773"/>
              <a:gd name="connsiteX79" fmla="*/ 1176535 w 7049963"/>
              <a:gd name="connsiteY79" fmla="*/ 1807271 h 3991773"/>
              <a:gd name="connsiteX80" fmla="*/ 1582635 w 7049963"/>
              <a:gd name="connsiteY80" fmla="*/ 1855129 h 3991773"/>
              <a:gd name="connsiteX81" fmla="*/ 1618177 w 7049963"/>
              <a:gd name="connsiteY81" fmla="*/ 1841527 h 3991773"/>
              <a:gd name="connsiteX82" fmla="*/ 1618613 w 7049963"/>
              <a:gd name="connsiteY82" fmla="*/ 1784377 h 3991773"/>
              <a:gd name="connsiteX83" fmla="*/ 1848552 w 7049963"/>
              <a:gd name="connsiteY83" fmla="*/ 1894704 h 3991773"/>
              <a:gd name="connsiteX84" fmla="*/ 2069508 w 7049963"/>
              <a:gd name="connsiteY84" fmla="*/ 1980429 h 3991773"/>
              <a:gd name="connsiteX85" fmla="*/ 2112618 w 7049963"/>
              <a:gd name="connsiteY85" fmla="*/ 1918435 h 3991773"/>
              <a:gd name="connsiteX86" fmla="*/ 2151577 w 7049963"/>
              <a:gd name="connsiteY86" fmla="*/ 1866015 h 3991773"/>
              <a:gd name="connsiteX87" fmla="*/ 2170627 w 7049963"/>
              <a:gd name="connsiteY87" fmla="*/ 1835177 h 3991773"/>
              <a:gd name="connsiteX88" fmla="*/ 2189677 w 7049963"/>
              <a:gd name="connsiteY88" fmla="*/ 1809763 h 3991773"/>
              <a:gd name="connsiteX89" fmla="*/ 2081197 w 7049963"/>
              <a:gd name="connsiteY89" fmla="*/ 1760431 h 3991773"/>
              <a:gd name="connsiteX90" fmla="*/ 1864512 w 7049963"/>
              <a:gd name="connsiteY90" fmla="*/ 1648274 h 3991773"/>
              <a:gd name="connsiteX91" fmla="*/ 1216794 w 7049963"/>
              <a:gd name="connsiteY91" fmla="*/ 1314431 h 3991773"/>
              <a:gd name="connsiteX92" fmla="*/ 999635 w 7049963"/>
              <a:gd name="connsiteY92" fmla="*/ 1276377 h 3991773"/>
              <a:gd name="connsiteX93" fmla="*/ 773211 w 7049963"/>
              <a:gd name="connsiteY93" fmla="*/ 1284788 h 3991773"/>
              <a:gd name="connsiteX94" fmla="*/ 673712 w 7049963"/>
              <a:gd name="connsiteY94" fmla="*/ 1293198 h 3991773"/>
              <a:gd name="connsiteX95" fmla="*/ 569743 w 7049963"/>
              <a:gd name="connsiteY95" fmla="*/ 1398820 h 3991773"/>
              <a:gd name="connsiteX96" fmla="*/ 76817 w 7049963"/>
              <a:gd name="connsiteY96" fmla="*/ 2016152 h 3991773"/>
              <a:gd name="connsiteX97" fmla="*/ 18253 w 7049963"/>
              <a:gd name="connsiteY97" fmla="*/ 2101877 h 3991773"/>
              <a:gd name="connsiteX98" fmla="*/ 42310 w 7049963"/>
              <a:gd name="connsiteY98" fmla="*/ 1973962 h 3991773"/>
              <a:gd name="connsiteX99" fmla="*/ 94177 w 7049963"/>
              <a:gd name="connsiteY99" fmla="*/ 1867715 h 3991773"/>
              <a:gd name="connsiteX100" fmla="*/ 70210 w 7049963"/>
              <a:gd name="connsiteY100" fmla="*/ 1869222 h 3991773"/>
              <a:gd name="connsiteX101" fmla="*/ 39276 w 7049963"/>
              <a:gd name="connsiteY101" fmla="*/ 1864216 h 3991773"/>
              <a:gd name="connsiteX102" fmla="*/ 255374 w 7049963"/>
              <a:gd name="connsiteY102" fmla="*/ 1430552 h 3991773"/>
              <a:gd name="connsiteX103" fmla="*/ 274969 w 7049963"/>
              <a:gd name="connsiteY103" fmla="*/ 1368737 h 3991773"/>
              <a:gd name="connsiteX104" fmla="*/ 252111 w 7049963"/>
              <a:gd name="connsiteY104" fmla="*/ 1319402 h 3991773"/>
              <a:gd name="connsiteX105" fmla="*/ 214195 w 7049963"/>
              <a:gd name="connsiteY105" fmla="*/ 1278400 h 3991773"/>
              <a:gd name="connsiteX106" fmla="*/ 205302 w 7049963"/>
              <a:gd name="connsiteY106" fmla="*/ 1169649 h 3991773"/>
              <a:gd name="connsiteX107" fmla="*/ 348177 w 7049963"/>
              <a:gd name="connsiteY107" fmla="*/ 1136774 h 3991773"/>
              <a:gd name="connsiteX108" fmla="*/ 674760 w 7049963"/>
              <a:gd name="connsiteY108" fmla="*/ 1058209 h 3991773"/>
              <a:gd name="connsiteX109" fmla="*/ 691077 w 7049963"/>
              <a:gd name="connsiteY109" fmla="*/ 997713 h 3991773"/>
              <a:gd name="connsiteX110" fmla="*/ 628884 w 7049963"/>
              <a:gd name="connsiteY110" fmla="*/ 870400 h 3991773"/>
              <a:gd name="connsiteX111" fmla="*/ 527293 w 7049963"/>
              <a:gd name="connsiteY111" fmla="*/ 773476 h 3991773"/>
              <a:gd name="connsiteX112" fmla="*/ 472574 w 7049963"/>
              <a:gd name="connsiteY112" fmla="*/ 677000 h 3991773"/>
              <a:gd name="connsiteX113" fmla="*/ 744375 w 7049963"/>
              <a:gd name="connsiteY113" fmla="*/ 683199 h 3991773"/>
              <a:gd name="connsiteX114" fmla="*/ 904992 w 7049963"/>
              <a:gd name="connsiteY114" fmla="*/ 703169 h 3991773"/>
              <a:gd name="connsiteX115" fmla="*/ 1016794 w 7049963"/>
              <a:gd name="connsiteY115" fmla="*/ 709045 h 3991773"/>
              <a:gd name="connsiteX116" fmla="*/ 1541977 w 7049963"/>
              <a:gd name="connsiteY116" fmla="*/ 781118 h 3991773"/>
              <a:gd name="connsiteX117" fmla="*/ 1884898 w 7049963"/>
              <a:gd name="connsiteY117" fmla="*/ 922065 h 3991773"/>
              <a:gd name="connsiteX118" fmla="*/ 1973843 w 7049963"/>
              <a:gd name="connsiteY118" fmla="*/ 1047777 h 3991773"/>
              <a:gd name="connsiteX119" fmla="*/ 2093236 w 7049963"/>
              <a:gd name="connsiteY119" fmla="*/ 1097158 h 3991773"/>
              <a:gd name="connsiteX120" fmla="*/ 2424627 w 7049963"/>
              <a:gd name="connsiteY120" fmla="*/ 1181469 h 3991773"/>
              <a:gd name="connsiteX121" fmla="*/ 2879875 w 7049963"/>
              <a:gd name="connsiteY121" fmla="*/ 1204825 h 3991773"/>
              <a:gd name="connsiteX122" fmla="*/ 2938618 w 7049963"/>
              <a:gd name="connsiteY122" fmla="*/ 1196774 h 3991773"/>
              <a:gd name="connsiteX123" fmla="*/ 2959598 w 7049963"/>
              <a:gd name="connsiteY123" fmla="*/ 1122001 h 3991773"/>
              <a:gd name="connsiteX124" fmla="*/ 3087018 w 7049963"/>
              <a:gd name="connsiteY124" fmla="*/ 946473 h 3991773"/>
              <a:gd name="connsiteX125" fmla="*/ 3716033 w 7049963"/>
              <a:gd name="connsiteY125" fmla="*/ 565737 h 3991773"/>
              <a:gd name="connsiteX126" fmla="*/ 4342467 w 7049963"/>
              <a:gd name="connsiteY126" fmla="*/ 672643 h 3991773"/>
              <a:gd name="connsiteX127" fmla="*/ 4508805 w 7049963"/>
              <a:gd name="connsiteY127" fmla="*/ 672828 h 3991773"/>
              <a:gd name="connsiteX128" fmla="*/ 4604546 w 7049963"/>
              <a:gd name="connsiteY128" fmla="*/ 609413 h 3991773"/>
              <a:gd name="connsiteX129" fmla="*/ 4702409 w 7049963"/>
              <a:gd name="connsiteY129" fmla="*/ 536142 h 3991773"/>
              <a:gd name="connsiteX130" fmla="*/ 4818177 w 7049963"/>
              <a:gd name="connsiteY130" fmla="*/ 470982 h 3991773"/>
              <a:gd name="connsiteX131" fmla="*/ 4906766 w 7049963"/>
              <a:gd name="connsiteY131" fmla="*/ 469488 h 3991773"/>
              <a:gd name="connsiteX132" fmla="*/ 4964930 w 7049963"/>
              <a:gd name="connsiteY132" fmla="*/ 445141 h 3991773"/>
              <a:gd name="connsiteX133" fmla="*/ 5126357 w 7049963"/>
              <a:gd name="connsiteY133" fmla="*/ 430605 h 3991773"/>
              <a:gd name="connsiteX134" fmla="*/ 5142232 w 7049963"/>
              <a:gd name="connsiteY134" fmla="*/ 521934 h 3991773"/>
              <a:gd name="connsiteX135" fmla="*/ 5174177 w 7049963"/>
              <a:gd name="connsiteY135" fmla="*/ 622327 h 3991773"/>
              <a:gd name="connsiteX136" fmla="*/ 5199577 w 7049963"/>
              <a:gd name="connsiteY136" fmla="*/ 668695 h 3991773"/>
              <a:gd name="connsiteX137" fmla="*/ 5250915 w 7049963"/>
              <a:gd name="connsiteY137" fmla="*/ 848688 h 3991773"/>
              <a:gd name="connsiteX138" fmla="*/ 5360422 w 7049963"/>
              <a:gd name="connsiteY138" fmla="*/ 759084 h 3991773"/>
              <a:gd name="connsiteX139" fmla="*/ 5424454 w 7049963"/>
              <a:gd name="connsiteY139" fmla="*/ 679477 h 3991773"/>
              <a:gd name="connsiteX140" fmla="*/ 5463579 w 7049963"/>
              <a:gd name="connsiteY140" fmla="*/ 504130 h 3991773"/>
              <a:gd name="connsiteX141" fmla="*/ 5213754 w 7049963"/>
              <a:gd name="connsiteY141" fmla="*/ 335993 h 3991773"/>
              <a:gd name="connsiteX142" fmla="*/ 5014279 w 7049963"/>
              <a:gd name="connsiteY142" fmla="*/ 279177 h 3991773"/>
              <a:gd name="connsiteX143" fmla="*/ 4891602 w 7049963"/>
              <a:gd name="connsiteY143" fmla="*/ 151814 h 3991773"/>
              <a:gd name="connsiteX144" fmla="*/ 5123377 w 7049963"/>
              <a:gd name="connsiteY144" fmla="*/ 24422 h 3991773"/>
              <a:gd name="connsiteX145" fmla="*/ 5208776 w 7049963"/>
              <a:gd name="connsiteY145" fmla="*/ 564 h 399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7049963" h="3991773">
                <a:moveTo>
                  <a:pt x="5208776" y="564"/>
                </a:moveTo>
                <a:cubicBezTo>
                  <a:pt x="5222462" y="5681"/>
                  <a:pt x="5343883" y="103971"/>
                  <a:pt x="5425135" y="175708"/>
                </a:cubicBezTo>
                <a:lnTo>
                  <a:pt x="5453843" y="201055"/>
                </a:lnTo>
                <a:lnTo>
                  <a:pt x="5517681" y="141082"/>
                </a:lnTo>
                <a:lnTo>
                  <a:pt x="5584054" y="171883"/>
                </a:lnTo>
                <a:cubicBezTo>
                  <a:pt x="5620559" y="188824"/>
                  <a:pt x="5656803" y="207313"/>
                  <a:pt x="5664595" y="212970"/>
                </a:cubicBezTo>
                <a:cubicBezTo>
                  <a:pt x="5674264" y="219990"/>
                  <a:pt x="5680883" y="204455"/>
                  <a:pt x="5685437" y="164046"/>
                </a:cubicBezTo>
                <a:cubicBezTo>
                  <a:pt x="5697246" y="59276"/>
                  <a:pt x="5710396" y="55226"/>
                  <a:pt x="5828227" y="120070"/>
                </a:cubicBezTo>
                <a:cubicBezTo>
                  <a:pt x="5896533" y="157660"/>
                  <a:pt x="5961577" y="234806"/>
                  <a:pt x="5961577" y="278231"/>
                </a:cubicBezTo>
                <a:cubicBezTo>
                  <a:pt x="5961577" y="292970"/>
                  <a:pt x="5945142" y="327844"/>
                  <a:pt x="5925055" y="355728"/>
                </a:cubicBezTo>
                <a:cubicBezTo>
                  <a:pt x="5897929" y="393385"/>
                  <a:pt x="5884780" y="431929"/>
                  <a:pt x="5873942" y="505559"/>
                </a:cubicBezTo>
                <a:cubicBezTo>
                  <a:pt x="5865917" y="560081"/>
                  <a:pt x="5860605" y="608659"/>
                  <a:pt x="5862137" y="613509"/>
                </a:cubicBezTo>
                <a:cubicBezTo>
                  <a:pt x="5863669" y="618359"/>
                  <a:pt x="5893381" y="656617"/>
                  <a:pt x="5928165" y="698527"/>
                </a:cubicBezTo>
                <a:cubicBezTo>
                  <a:pt x="6021583" y="811084"/>
                  <a:pt x="6141511" y="992917"/>
                  <a:pt x="6195862" y="1104406"/>
                </a:cubicBezTo>
                <a:cubicBezTo>
                  <a:pt x="6237475" y="1189765"/>
                  <a:pt x="6241823" y="1206890"/>
                  <a:pt x="6229339" y="1236266"/>
                </a:cubicBezTo>
                <a:cubicBezTo>
                  <a:pt x="6221447" y="1254835"/>
                  <a:pt x="6197645" y="1315964"/>
                  <a:pt x="6176445" y="1372109"/>
                </a:cubicBezTo>
                <a:cubicBezTo>
                  <a:pt x="6145900" y="1453002"/>
                  <a:pt x="6131849" y="1475408"/>
                  <a:pt x="6108751" y="1480059"/>
                </a:cubicBezTo>
                <a:cubicBezTo>
                  <a:pt x="6092719" y="1483286"/>
                  <a:pt x="5998860" y="1540219"/>
                  <a:pt x="5900175" y="1606577"/>
                </a:cubicBezTo>
                <a:cubicBezTo>
                  <a:pt x="5756758" y="1703013"/>
                  <a:pt x="5720406" y="1733350"/>
                  <a:pt x="5719043" y="1757735"/>
                </a:cubicBezTo>
                <a:cubicBezTo>
                  <a:pt x="5718105" y="1774515"/>
                  <a:pt x="5700855" y="1816200"/>
                  <a:pt x="5680708" y="1850369"/>
                </a:cubicBezTo>
                <a:cubicBezTo>
                  <a:pt x="5660561" y="1884538"/>
                  <a:pt x="5644077" y="1914264"/>
                  <a:pt x="5644077" y="1916426"/>
                </a:cubicBezTo>
                <a:cubicBezTo>
                  <a:pt x="5644077" y="1918587"/>
                  <a:pt x="5671223" y="1909686"/>
                  <a:pt x="5704402" y="1896644"/>
                </a:cubicBezTo>
                <a:cubicBezTo>
                  <a:pt x="5874793" y="1829669"/>
                  <a:pt x="6277698" y="1872566"/>
                  <a:pt x="6469409" y="1978095"/>
                </a:cubicBezTo>
                <a:cubicBezTo>
                  <a:pt x="6538250" y="2015990"/>
                  <a:pt x="6538746" y="2016681"/>
                  <a:pt x="6510571" y="2035389"/>
                </a:cubicBezTo>
                <a:cubicBezTo>
                  <a:pt x="6482476" y="2054043"/>
                  <a:pt x="6483331" y="2055135"/>
                  <a:pt x="6567889" y="2108623"/>
                </a:cubicBezTo>
                <a:cubicBezTo>
                  <a:pt x="6657201" y="2165119"/>
                  <a:pt x="6797698" y="2298905"/>
                  <a:pt x="6862479" y="2389142"/>
                </a:cubicBezTo>
                <a:cubicBezTo>
                  <a:pt x="6883136" y="2417915"/>
                  <a:pt x="6919836" y="2483638"/>
                  <a:pt x="6944033" y="2535192"/>
                </a:cubicBezTo>
                <a:cubicBezTo>
                  <a:pt x="7036306" y="2731777"/>
                  <a:pt x="7072815" y="2984475"/>
                  <a:pt x="7035529" y="3168485"/>
                </a:cubicBezTo>
                <a:cubicBezTo>
                  <a:pt x="6991199" y="3387262"/>
                  <a:pt x="6895194" y="3562517"/>
                  <a:pt x="6750340" y="3689085"/>
                </a:cubicBezTo>
                <a:cubicBezTo>
                  <a:pt x="6710487" y="3723908"/>
                  <a:pt x="6657091" y="3768867"/>
                  <a:pt x="6615487" y="3802815"/>
                </a:cubicBezTo>
                <a:lnTo>
                  <a:pt x="6584887" y="3827384"/>
                </a:lnTo>
                <a:lnTo>
                  <a:pt x="6387345" y="3938433"/>
                </a:lnTo>
                <a:lnTo>
                  <a:pt x="6017231" y="3991773"/>
                </a:lnTo>
                <a:lnTo>
                  <a:pt x="5799517" y="3974357"/>
                </a:lnTo>
                <a:lnTo>
                  <a:pt x="5464236" y="3846994"/>
                </a:lnTo>
                <a:lnTo>
                  <a:pt x="5445887" y="3842806"/>
                </a:lnTo>
                <a:lnTo>
                  <a:pt x="5394485" y="3807318"/>
                </a:lnTo>
                <a:cubicBezTo>
                  <a:pt x="5299404" y="3741673"/>
                  <a:pt x="5158400" y="3590928"/>
                  <a:pt x="5111324" y="3504593"/>
                </a:cubicBezTo>
                <a:cubicBezTo>
                  <a:pt x="5066498" y="3422384"/>
                  <a:pt x="5016349" y="3296862"/>
                  <a:pt x="4984076" y="3186088"/>
                </a:cubicBezTo>
                <a:cubicBezTo>
                  <a:pt x="4949570" y="3067652"/>
                  <a:pt x="4949017" y="2872597"/>
                  <a:pt x="4982910" y="2775130"/>
                </a:cubicBezTo>
                <a:cubicBezTo>
                  <a:pt x="4999943" y="2726149"/>
                  <a:pt x="5002973" y="2702853"/>
                  <a:pt x="4993103" y="2696753"/>
                </a:cubicBezTo>
                <a:cubicBezTo>
                  <a:pt x="4966982" y="2680610"/>
                  <a:pt x="4997429" y="2568576"/>
                  <a:pt x="5055197" y="2468268"/>
                </a:cubicBezTo>
                <a:cubicBezTo>
                  <a:pt x="5085972" y="2414831"/>
                  <a:pt x="5142881" y="2327663"/>
                  <a:pt x="5181660" y="2274561"/>
                </a:cubicBezTo>
                <a:cubicBezTo>
                  <a:pt x="5246604" y="2185634"/>
                  <a:pt x="5284385" y="2106252"/>
                  <a:pt x="5269060" y="2090927"/>
                </a:cubicBezTo>
                <a:cubicBezTo>
                  <a:pt x="5260145" y="2082012"/>
                  <a:pt x="5147951" y="2200692"/>
                  <a:pt x="5101583" y="2268086"/>
                </a:cubicBezTo>
                <a:cubicBezTo>
                  <a:pt x="5034923" y="2364972"/>
                  <a:pt x="4932922" y="2565670"/>
                  <a:pt x="4806070" y="2849536"/>
                </a:cubicBezTo>
                <a:cubicBezTo>
                  <a:pt x="4738983" y="2999660"/>
                  <a:pt x="4677243" y="3124772"/>
                  <a:pt x="4668870" y="3127563"/>
                </a:cubicBezTo>
                <a:cubicBezTo>
                  <a:pt x="4660147" y="3130470"/>
                  <a:pt x="4639339" y="3099653"/>
                  <a:pt x="4620151" y="3055407"/>
                </a:cubicBezTo>
                <a:cubicBezTo>
                  <a:pt x="4584087" y="2972252"/>
                  <a:pt x="4571724" y="2962174"/>
                  <a:pt x="4560137" y="3006485"/>
                </a:cubicBezTo>
                <a:cubicBezTo>
                  <a:pt x="4550264" y="3044237"/>
                  <a:pt x="4600984" y="3140327"/>
                  <a:pt x="4686919" y="3246678"/>
                </a:cubicBezTo>
                <a:cubicBezTo>
                  <a:pt x="4724406" y="3293071"/>
                  <a:pt x="4755077" y="3337093"/>
                  <a:pt x="4755077" y="3344505"/>
                </a:cubicBezTo>
                <a:cubicBezTo>
                  <a:pt x="4755077" y="3368487"/>
                  <a:pt x="4726684" y="3421108"/>
                  <a:pt x="4710365" y="3427370"/>
                </a:cubicBezTo>
                <a:cubicBezTo>
                  <a:pt x="4701636" y="3430720"/>
                  <a:pt x="4600433" y="3422734"/>
                  <a:pt x="4485469" y="3409625"/>
                </a:cubicBezTo>
                <a:cubicBezTo>
                  <a:pt x="4123814" y="3368384"/>
                  <a:pt x="4051635" y="3365463"/>
                  <a:pt x="3988646" y="3389519"/>
                </a:cubicBezTo>
                <a:cubicBezTo>
                  <a:pt x="3938838" y="3408541"/>
                  <a:pt x="3895788" y="3409656"/>
                  <a:pt x="3578859" y="3400131"/>
                </a:cubicBezTo>
                <a:lnTo>
                  <a:pt x="3050551" y="3388788"/>
                </a:lnTo>
                <a:cubicBezTo>
                  <a:pt x="2916517" y="3388248"/>
                  <a:pt x="2869542" y="3383609"/>
                  <a:pt x="2846724" y="3368658"/>
                </a:cubicBezTo>
                <a:cubicBezTo>
                  <a:pt x="2823645" y="3353537"/>
                  <a:pt x="2798257" y="3351177"/>
                  <a:pt x="2732207" y="3358014"/>
                </a:cubicBezTo>
                <a:cubicBezTo>
                  <a:pt x="2673629" y="3364076"/>
                  <a:pt x="2640386" y="3362045"/>
                  <a:pt x="2624885" y="3351454"/>
                </a:cubicBezTo>
                <a:cubicBezTo>
                  <a:pt x="2605667" y="3338325"/>
                  <a:pt x="2378074" y="3308377"/>
                  <a:pt x="2297513" y="3308377"/>
                </a:cubicBezTo>
                <a:cubicBezTo>
                  <a:pt x="2279079" y="3308377"/>
                  <a:pt x="2266401" y="3321039"/>
                  <a:pt x="2255981" y="3349855"/>
                </a:cubicBezTo>
                <a:cubicBezTo>
                  <a:pt x="2206607" y="3486395"/>
                  <a:pt x="1989370" y="3731160"/>
                  <a:pt x="1843474" y="3814633"/>
                </a:cubicBezTo>
                <a:lnTo>
                  <a:pt x="1791038" y="3846864"/>
                </a:lnTo>
                <a:lnTo>
                  <a:pt x="1790308" y="3846994"/>
                </a:lnTo>
                <a:lnTo>
                  <a:pt x="1697779" y="3857879"/>
                </a:lnTo>
                <a:lnTo>
                  <a:pt x="1550822" y="3901422"/>
                </a:lnTo>
                <a:lnTo>
                  <a:pt x="1436522" y="3928636"/>
                </a:lnTo>
                <a:lnTo>
                  <a:pt x="1224251" y="3950408"/>
                </a:lnTo>
                <a:lnTo>
                  <a:pt x="848694" y="3912308"/>
                </a:lnTo>
                <a:lnTo>
                  <a:pt x="816602" y="3892251"/>
                </a:lnTo>
                <a:lnTo>
                  <a:pt x="824213" y="3892577"/>
                </a:lnTo>
                <a:lnTo>
                  <a:pt x="765971" y="3856467"/>
                </a:lnTo>
                <a:lnTo>
                  <a:pt x="788822" y="3863322"/>
                </a:lnTo>
                <a:lnTo>
                  <a:pt x="660275" y="3786939"/>
                </a:lnTo>
                <a:lnTo>
                  <a:pt x="588333" y="3736107"/>
                </a:lnTo>
                <a:cubicBezTo>
                  <a:pt x="328810" y="3527737"/>
                  <a:pt x="183077" y="3226433"/>
                  <a:pt x="183077" y="2888990"/>
                </a:cubicBezTo>
                <a:cubicBezTo>
                  <a:pt x="183077" y="2727623"/>
                  <a:pt x="202497" y="2600745"/>
                  <a:pt x="238926" y="2524105"/>
                </a:cubicBezTo>
                <a:cubicBezTo>
                  <a:pt x="256369" y="2487409"/>
                  <a:pt x="288122" y="2415971"/>
                  <a:pt x="309487" y="2365355"/>
                </a:cubicBezTo>
                <a:cubicBezTo>
                  <a:pt x="382930" y="2191362"/>
                  <a:pt x="525358" y="2057317"/>
                  <a:pt x="774528" y="1927684"/>
                </a:cubicBezTo>
                <a:cubicBezTo>
                  <a:pt x="956926" y="1832791"/>
                  <a:pt x="1037664" y="1808607"/>
                  <a:pt x="1176535" y="1807271"/>
                </a:cubicBezTo>
                <a:cubicBezTo>
                  <a:pt x="1313448" y="1805954"/>
                  <a:pt x="1508362" y="1828925"/>
                  <a:pt x="1582635" y="1855129"/>
                </a:cubicBezTo>
                <a:cubicBezTo>
                  <a:pt x="1626040" y="1870444"/>
                  <a:pt x="1650079" y="1861243"/>
                  <a:pt x="1618177" y="1841527"/>
                </a:cubicBezTo>
                <a:cubicBezTo>
                  <a:pt x="1601417" y="1831169"/>
                  <a:pt x="1601774" y="1784377"/>
                  <a:pt x="1618613" y="1784377"/>
                </a:cubicBezTo>
                <a:cubicBezTo>
                  <a:pt x="1625837" y="1784377"/>
                  <a:pt x="1729310" y="1834024"/>
                  <a:pt x="1848552" y="1894704"/>
                </a:cubicBezTo>
                <a:cubicBezTo>
                  <a:pt x="2040429" y="1992347"/>
                  <a:pt x="2065834" y="2002203"/>
                  <a:pt x="2069508" y="1980429"/>
                </a:cubicBezTo>
                <a:cubicBezTo>
                  <a:pt x="2071791" y="1966898"/>
                  <a:pt x="2091190" y="1939001"/>
                  <a:pt x="2112618" y="1918435"/>
                </a:cubicBezTo>
                <a:cubicBezTo>
                  <a:pt x="2134045" y="1897869"/>
                  <a:pt x="2151577" y="1874280"/>
                  <a:pt x="2151577" y="1866015"/>
                </a:cubicBezTo>
                <a:cubicBezTo>
                  <a:pt x="2151577" y="1857749"/>
                  <a:pt x="2160150" y="1843873"/>
                  <a:pt x="2170627" y="1835177"/>
                </a:cubicBezTo>
                <a:cubicBezTo>
                  <a:pt x="2181104" y="1826481"/>
                  <a:pt x="2189677" y="1815045"/>
                  <a:pt x="2189677" y="1809763"/>
                </a:cubicBezTo>
                <a:cubicBezTo>
                  <a:pt x="2189677" y="1796291"/>
                  <a:pt x="2112438" y="1761167"/>
                  <a:pt x="2081197" y="1760431"/>
                </a:cubicBezTo>
                <a:cubicBezTo>
                  <a:pt x="2066935" y="1760095"/>
                  <a:pt x="1969427" y="1709625"/>
                  <a:pt x="1864512" y="1648274"/>
                </a:cubicBezTo>
                <a:cubicBezTo>
                  <a:pt x="1662244" y="1529994"/>
                  <a:pt x="1366535" y="1377582"/>
                  <a:pt x="1216794" y="1314431"/>
                </a:cubicBezTo>
                <a:cubicBezTo>
                  <a:pt x="1136851" y="1280716"/>
                  <a:pt x="1112088" y="1276377"/>
                  <a:pt x="999635" y="1276377"/>
                </a:cubicBezTo>
                <a:cubicBezTo>
                  <a:pt x="929826" y="1276377"/>
                  <a:pt x="827936" y="1280162"/>
                  <a:pt x="773211" y="1284788"/>
                </a:cubicBezTo>
                <a:lnTo>
                  <a:pt x="673712" y="1293198"/>
                </a:lnTo>
                <a:lnTo>
                  <a:pt x="569743" y="1398820"/>
                </a:lnTo>
                <a:cubicBezTo>
                  <a:pt x="429741" y="1541045"/>
                  <a:pt x="135084" y="1910068"/>
                  <a:pt x="76817" y="2016152"/>
                </a:cubicBezTo>
                <a:cubicBezTo>
                  <a:pt x="50919" y="2063301"/>
                  <a:pt x="24566" y="2101877"/>
                  <a:pt x="18253" y="2101877"/>
                </a:cubicBezTo>
                <a:cubicBezTo>
                  <a:pt x="-11848" y="2101877"/>
                  <a:pt x="-5318" y="2067152"/>
                  <a:pt x="42310" y="1973962"/>
                </a:cubicBezTo>
                <a:cubicBezTo>
                  <a:pt x="70837" y="1918144"/>
                  <a:pt x="94177" y="1870333"/>
                  <a:pt x="94177" y="1867715"/>
                </a:cubicBezTo>
                <a:cubicBezTo>
                  <a:pt x="94177" y="1865097"/>
                  <a:pt x="83392" y="1865775"/>
                  <a:pt x="70210" y="1869222"/>
                </a:cubicBezTo>
                <a:cubicBezTo>
                  <a:pt x="57029" y="1872669"/>
                  <a:pt x="43108" y="1870417"/>
                  <a:pt x="39276" y="1864216"/>
                </a:cubicBezTo>
                <a:cubicBezTo>
                  <a:pt x="28942" y="1847495"/>
                  <a:pt x="213952" y="1476217"/>
                  <a:pt x="255374" y="1430552"/>
                </a:cubicBezTo>
                <a:cubicBezTo>
                  <a:pt x="285771" y="1397041"/>
                  <a:pt x="288661" y="1387928"/>
                  <a:pt x="274969" y="1368737"/>
                </a:cubicBezTo>
                <a:cubicBezTo>
                  <a:pt x="266136" y="1356356"/>
                  <a:pt x="255851" y="1334156"/>
                  <a:pt x="252111" y="1319402"/>
                </a:cubicBezTo>
                <a:cubicBezTo>
                  <a:pt x="248372" y="1304649"/>
                  <a:pt x="231310" y="1286198"/>
                  <a:pt x="214195" y="1278400"/>
                </a:cubicBezTo>
                <a:cubicBezTo>
                  <a:pt x="176238" y="1261106"/>
                  <a:pt x="170935" y="1196245"/>
                  <a:pt x="205302" y="1169649"/>
                </a:cubicBezTo>
                <a:cubicBezTo>
                  <a:pt x="217526" y="1160190"/>
                  <a:pt x="281820" y="1145396"/>
                  <a:pt x="348177" y="1136774"/>
                </a:cubicBezTo>
                <a:cubicBezTo>
                  <a:pt x="482119" y="1119371"/>
                  <a:pt x="649615" y="1079077"/>
                  <a:pt x="674760" y="1058209"/>
                </a:cubicBezTo>
                <a:cubicBezTo>
                  <a:pt x="683734" y="1050761"/>
                  <a:pt x="691077" y="1023537"/>
                  <a:pt x="691077" y="997713"/>
                </a:cubicBezTo>
                <a:cubicBezTo>
                  <a:pt x="691077" y="960905"/>
                  <a:pt x="677637" y="933393"/>
                  <a:pt x="628884" y="870400"/>
                </a:cubicBezTo>
                <a:cubicBezTo>
                  <a:pt x="594678" y="826203"/>
                  <a:pt x="548962" y="782587"/>
                  <a:pt x="527293" y="773476"/>
                </a:cubicBezTo>
                <a:cubicBezTo>
                  <a:pt x="480973" y="754000"/>
                  <a:pt x="450065" y="699509"/>
                  <a:pt x="472574" y="677000"/>
                </a:cubicBezTo>
                <a:cubicBezTo>
                  <a:pt x="505002" y="644572"/>
                  <a:pt x="605059" y="646854"/>
                  <a:pt x="744375" y="683199"/>
                </a:cubicBezTo>
                <a:cubicBezTo>
                  <a:pt x="855787" y="712264"/>
                  <a:pt x="884677" y="715856"/>
                  <a:pt x="904992" y="703169"/>
                </a:cubicBezTo>
                <a:cubicBezTo>
                  <a:pt x="924856" y="690764"/>
                  <a:pt x="946998" y="691928"/>
                  <a:pt x="1016794" y="709045"/>
                </a:cubicBezTo>
                <a:cubicBezTo>
                  <a:pt x="1204493" y="755079"/>
                  <a:pt x="1303649" y="768686"/>
                  <a:pt x="1541977" y="781118"/>
                </a:cubicBezTo>
                <a:cubicBezTo>
                  <a:pt x="1832055" y="796249"/>
                  <a:pt x="1836407" y="798037"/>
                  <a:pt x="1884898" y="922065"/>
                </a:cubicBezTo>
                <a:cubicBezTo>
                  <a:pt x="1923547" y="1020920"/>
                  <a:pt x="1942549" y="1047777"/>
                  <a:pt x="1973843" y="1047777"/>
                </a:cubicBezTo>
                <a:cubicBezTo>
                  <a:pt x="1987025" y="1047777"/>
                  <a:pt x="2040752" y="1069998"/>
                  <a:pt x="2093236" y="1097158"/>
                </a:cubicBezTo>
                <a:cubicBezTo>
                  <a:pt x="2207279" y="1156172"/>
                  <a:pt x="2214222" y="1157939"/>
                  <a:pt x="2424627" y="1181469"/>
                </a:cubicBezTo>
                <a:cubicBezTo>
                  <a:pt x="2646170" y="1206245"/>
                  <a:pt x="2808688" y="1214583"/>
                  <a:pt x="2879875" y="1204825"/>
                </a:cubicBezTo>
                <a:lnTo>
                  <a:pt x="2938618" y="1196774"/>
                </a:lnTo>
                <a:lnTo>
                  <a:pt x="2959598" y="1122001"/>
                </a:lnTo>
                <a:cubicBezTo>
                  <a:pt x="2978365" y="1055116"/>
                  <a:pt x="2991807" y="1036599"/>
                  <a:pt x="3087018" y="946473"/>
                </a:cubicBezTo>
                <a:cubicBezTo>
                  <a:pt x="3316659" y="729100"/>
                  <a:pt x="3540277" y="593746"/>
                  <a:pt x="3716033" y="565737"/>
                </a:cubicBezTo>
                <a:cubicBezTo>
                  <a:pt x="3871514" y="540959"/>
                  <a:pt x="4172795" y="592375"/>
                  <a:pt x="4342467" y="672643"/>
                </a:cubicBezTo>
                <a:cubicBezTo>
                  <a:pt x="4454361" y="725577"/>
                  <a:pt x="4467226" y="725592"/>
                  <a:pt x="4508805" y="672828"/>
                </a:cubicBezTo>
                <a:cubicBezTo>
                  <a:pt x="4534567" y="640135"/>
                  <a:pt x="4563141" y="621209"/>
                  <a:pt x="4604546" y="609413"/>
                </a:cubicBezTo>
                <a:cubicBezTo>
                  <a:pt x="4651317" y="596088"/>
                  <a:pt x="4671627" y="580883"/>
                  <a:pt x="4702409" y="536142"/>
                </a:cubicBezTo>
                <a:cubicBezTo>
                  <a:pt x="4739343" y="482461"/>
                  <a:pt x="4745034" y="479257"/>
                  <a:pt x="4818177" y="470982"/>
                </a:cubicBezTo>
                <a:cubicBezTo>
                  <a:pt x="4860486" y="466195"/>
                  <a:pt x="4900351" y="465523"/>
                  <a:pt x="4906766" y="469488"/>
                </a:cubicBezTo>
                <a:cubicBezTo>
                  <a:pt x="4913182" y="473453"/>
                  <a:pt x="4939356" y="462497"/>
                  <a:pt x="4964930" y="445141"/>
                </a:cubicBezTo>
                <a:cubicBezTo>
                  <a:pt x="5014096" y="411777"/>
                  <a:pt x="5108067" y="403315"/>
                  <a:pt x="5126357" y="430605"/>
                </a:cubicBezTo>
                <a:cubicBezTo>
                  <a:pt x="5131489" y="438262"/>
                  <a:pt x="5138633" y="479360"/>
                  <a:pt x="5142232" y="521934"/>
                </a:cubicBezTo>
                <a:cubicBezTo>
                  <a:pt x="5146920" y="577375"/>
                  <a:pt x="5155985" y="605863"/>
                  <a:pt x="5174177" y="622327"/>
                </a:cubicBezTo>
                <a:cubicBezTo>
                  <a:pt x="5188147" y="634970"/>
                  <a:pt x="5199577" y="655835"/>
                  <a:pt x="5199577" y="668695"/>
                </a:cubicBezTo>
                <a:cubicBezTo>
                  <a:pt x="5199577" y="699375"/>
                  <a:pt x="5238334" y="835262"/>
                  <a:pt x="5250915" y="848688"/>
                </a:cubicBezTo>
                <a:cubicBezTo>
                  <a:pt x="5272898" y="872151"/>
                  <a:pt x="5337139" y="819586"/>
                  <a:pt x="5360422" y="759084"/>
                </a:cubicBezTo>
                <a:cubicBezTo>
                  <a:pt x="5377481" y="714758"/>
                  <a:pt x="5394643" y="693421"/>
                  <a:pt x="5424454" y="679477"/>
                </a:cubicBezTo>
                <a:cubicBezTo>
                  <a:pt x="5478612" y="654144"/>
                  <a:pt x="5485355" y="623926"/>
                  <a:pt x="5463579" y="504130"/>
                </a:cubicBezTo>
                <a:cubicBezTo>
                  <a:pt x="5458953" y="478687"/>
                  <a:pt x="5351171" y="406147"/>
                  <a:pt x="5213754" y="335993"/>
                </a:cubicBezTo>
                <a:cubicBezTo>
                  <a:pt x="5119989" y="288124"/>
                  <a:pt x="5096181" y="281343"/>
                  <a:pt x="5014279" y="279177"/>
                </a:cubicBezTo>
                <a:cubicBezTo>
                  <a:pt x="4865707" y="275249"/>
                  <a:pt x="4820077" y="227875"/>
                  <a:pt x="4891602" y="151814"/>
                </a:cubicBezTo>
                <a:cubicBezTo>
                  <a:pt x="4925771" y="115477"/>
                  <a:pt x="4982751" y="84160"/>
                  <a:pt x="5123377" y="24422"/>
                </a:cubicBezTo>
                <a:cubicBezTo>
                  <a:pt x="5161794" y="8103"/>
                  <a:pt x="5200224" y="-2633"/>
                  <a:pt x="5208776" y="564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3" name="PA-图片 52">
            <a:extLst>
              <a:ext uri="{FF2B5EF4-FFF2-40B4-BE49-F238E27FC236}">
                <a16:creationId xmlns:a16="http://schemas.microsoft.com/office/drawing/2014/main" id="{F8F83A32-7159-4AE5-B5BA-95FB3EEA06D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212" y="1330846"/>
            <a:ext cx="7267575" cy="41433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grpSp>
        <p:nvGrpSpPr>
          <p:cNvPr id="50" name="PA-组合 882">
            <a:extLst>
              <a:ext uri="{FF2B5EF4-FFF2-40B4-BE49-F238E27FC236}">
                <a16:creationId xmlns:a16="http://schemas.microsoft.com/office/drawing/2014/main" id="{DA48D6F9-6315-4B1C-8192-8DFA1AA329A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15200" y="1018871"/>
            <a:ext cx="13288929" cy="13288929"/>
            <a:chOff x="484328" y="-266007"/>
            <a:chExt cx="14248014" cy="14248014"/>
          </a:xfrm>
        </p:grpSpPr>
        <p:pic>
          <p:nvPicPr>
            <p:cNvPr id="51" name="PA-图片 3">
              <a:extLst>
                <a:ext uri="{FF2B5EF4-FFF2-40B4-BE49-F238E27FC236}">
                  <a16:creationId xmlns:a16="http://schemas.microsoft.com/office/drawing/2014/main" id="{5C78EDF6-9320-44D2-AABA-23748118EEE0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4180" y="6885345"/>
              <a:ext cx="2283959" cy="6604354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</p:pic>
        <p:sp>
          <p:nvSpPr>
            <p:cNvPr id="52" name="PA-椭圆 881">
              <a:extLst>
                <a:ext uri="{FF2B5EF4-FFF2-40B4-BE49-F238E27FC236}">
                  <a16:creationId xmlns:a16="http://schemas.microsoft.com/office/drawing/2014/main" id="{36D46110-2268-4F7E-B424-3A3C070DD8E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84328" y="-266007"/>
              <a:ext cx="14248014" cy="14248014"/>
            </a:xfrm>
            <a:prstGeom prst="ellipse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95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7905 -0.8322028 C -0.6180378 -0.8358158 -0.5933263 -0.8283186 -0.5794097 -0.8166143 C -0.570232 -0.8088957 -0.5691768 -0.8088935 -0.5657665 -0.8165873 C -0.5636535 -0.8213544 -0.5613098 -0.8241141 -0.5579137 -0.8258342 C -0.5540776 -0.8277771 -0.5524117 -0.8299943 -0.5498869 -0.8365182 C -0.5468576 -0.8443457 -0.5463908 -0.8448129 -0.5403914 -0.8460195 C -0.5369213 -0.8467175 -0.5336515 -0.8468155 -0.5331254 -0.8462374 C -0.5325991 -0.8456592 -0.5304523 -0.8472568 -0.5283546 -0.8497875 C -0.524322 -0.8546525 -0.5166144 -0.8558864 -0.5151143 -0.8519071 C -0.5146933 -0.8507906 -0.5141073 -0.8447978 -0.5138122 -0.8385899 C -0.5134277 -0.8305058 -0.5126842 -0.8263518 -0.511192 -0.8239511 C -0.5100462 -0.8221076 -0.5091087 -0.8190652 -0.5091087 -0.81719 C -0.5091087 -0.8127164 -0.5059298 -0.792902 -0.5048978 -0.7909443 C -0.5030948 -0.787523 -0.4978257 -0.7951878 -0.495916 -0.8040099 C -0.4945168 -0.8104733 -0.4931092 -0.8135845 -0.4906641 -0.8156178 C -0.486222 -0.8193117 -0.4856689 -0.823718 -0.487455 -0.841186 C -0.4878344 -0.844896 -0.4966748 -0.8554734 -0.5079459 -0.8657029 C -0.5156366 -0.872683 -0.5175893 -0.8736718 -0.524307 -0.8739876 C -0.5364931 -0.8745604 -0.5402356 -0.8814682 -0.5343691 -0.8925591 C -0.5315666 -0.8978575 -0.526893 -0.902424 -0.5153587 -0.9111347 C -0.5122077 -0.9135143 -0.5090556 -0.9150797 -0.5083542 -0.9146135 L -0.5083542 -0.9146135 C -0.5072317 -0.9138674 -0.4972726 -0.8995352 -0.4906082 -0.8890749 L -0.4882536 -0.885379 L -0.4830175 -0.8941239 L -0.4775735 -0.8896326 C -0.4745794 -0.8871624 -0.4716065 -0.8844664 -0.4709675 -0.8836415 C -0.4701744 -0.882618 -0.4696315 -0.8848832 -0.469258 -0.8907754 C -0.4682894 -0.9060525 -0.4672108 -0.906643 -0.4575462 -0.8971878 C -0.4519437 -0.8917066 -0.4466087 -0.8804575 -0.4466087 -0.8741255 C -0.4466087 -0.8719764 -0.4479567 -0.8668912 -0.4496043 -0.8628253 C -0.4518292 -0.8573343 -0.4529077 -0.851714 -0.4537966 -0.8409777 C -0.4544548 -0.8330275 -0.4548905 -0.8259441 -0.4547649 -0.8252369 C -0.4546392 -0.8245297 -0.4522022 -0.8189511 -0.4493492 -0.81284 C -0.441687 -0.7964275 -0.4318503 -0.7699135 -0.4273924 -0.7536567 C -0.4239792 -0.7412101 -0.4236225 -0.738713 -0.4246466 -0.7344295 C -0.4252939 -0.7317219 -0.4272462 -0.7228084 -0.428985 -0.7146216 C -0.4314903 -0.7028262 -0.4326428 -0.699559 -0.4345373 -0.6988808 C -0.4358523 -0.6984103 -0.4435507 -0.6901086 -0.451645 -0.6804326 C -0.4634082 -0.6663708 -0.4663898 -0.6619472 -0.4665016 -0.6583915 C -0.4665785 -0.6559447 -0.4679934 -0.6498664 -0.4696459 -0.6448841 C -0.4712983 -0.6399017 -0.4726504 -0.6355672 -0.4726504 -0.6352519 C -0.4726504 -0.6349368 -0.4704238 -0.6362347 -0.4677025 -0.6381365 C -0.4537268 -0.6479024 -0.4206802 -0.6416474 -0.4049557 -0.6262597 C -0.3993094 -0.620734 -0.3992687 -0.6206332 -0.4015797 -0.6179053 C -0.4038841 -0.6151853 -0.4038139 -0.6150261 -0.3968784 -0.6072267 C -0.389553 -0.5989887 -0.3780292 -0.5794807 -0.3727159 -0.5663228 C -0.3710214 -0.5621273 -0.3680114 -0.5525439 -0.3660267 -0.5450265 C -0.3584584 -0.5163614 -0.3554639 -0.4795143 -0.3585221 -0.4526828 C -0.3621581 -0.4207819 -0.3700325 -0.395227 -0.3819136 -0.3767715 C -0.3851823 -0.3716938 -0.3895619 -0.3651381 -0.3929743 -0.3601879 L -0.3954841 -0.3566054 L -0.4043653 -0.356127 L -0.4124011 -0.3473969 L -0.4391868 -0.3434285 L -0.4570439 -0.3434285 L -0.4874011 -0.353746 L -0.4889061 -0.3543566 L -0.4931222 -0.3595313 C -0.5009208 -0.3691033 -0.5124861 -0.3910843 -0.5163473 -0.4036732 C -0.5200239 -0.4156605 -0.5241373 -0.4339635 -0.5267843 -0.450116 C -0.5296144 -0.4673858 -0.5296599 -0.4958278 -0.5268799 -0.5100399 C -0.5254829 -0.5171821 -0.5252343 -0.520579 -0.5260439 -0.5214685 C -0.5281864 -0.5238224 -0.5256891 -0.5401586 -0.5209509 -0.554785 C -0.5184267 -0.562577 -0.513759 -0.5752874 -0.5105783 -0.5830305 C -0.5052515 -0.5959973 -0.5021527 -0.6075724 -0.5034096 -0.609807 C -0.5041409 -0.611107 -0.5133431 -0.5938016 -0.5171462 -0.5839746 C -0.5226138 -0.5698472 -0.53098 -0.5405824 -0.5413846 -0.4991904 C -0.546887 -0.4773001 -0.5519509 -0.4590568 -0.5526378 -0.4586499 C -0.5533533 -0.458226 -0.55506 -0.4627196 -0.5566338 -0.4691713 C -0.5595918 -0.4812966 -0.5606058 -0.4827661 -0.5615562 -0.4763049 C -0.562366 -0.4708 -0.5582058 -0.4567887 -0.5511574 -0.4412811 C -0.5480827 -0.4345163 -0.545567 -0.4280972 -0.545567 -0.4270164 C -0.545567 -0.4235195 -0.5478959 -0.4158466 -0.5492344 -0.4149335 C -0.5499502 -0.414445 -0.5582511 -0.4156094 -0.5676806 -0.417521 C -0.5973439 -0.4235345 -0.6032641 -0.4239604 -0.6084305 -0.4204527 C -0.6125158 -0.417679 -0.6160468 -0.4175165 -0.6420416 -0.4189053 C -0.658017 -0.4197588 -0.6775166 -0.420503 -0.685374 -0.4205593 C -0.6963676 -0.4206381 -0.7002205 -0.4213145 -0.7020921 -0.4234946 C -0.703985 -0.4256994 -0.7060674 -0.4260436 -0.7114848 -0.4250466 C -0.7162895 -0.4241627 -0.7190161 -0.4244588 -0.7202874 -0.4260032 C -0.7218637 -0.4279176 -0.7405312 -0.4322844 -0.7471389 -0.4322844 C -0.7486509 -0.4322844 -0.7496907 -0.4304381 -0.7505454 -0.4262364 C -0.754595 -0.4063268 -0.7724131 -0.3706363 -0.7843796 -0.3584647 L -0.7886805 -0.3537649 L -0.7887403 -0.353746 L -0.7963297 -0.3521588 L -0.8083832 -0.3458095 L -0.8177582 -0.3418413 L -0.8351689 -0.3386666 L -0.8659725 -0.3442222 L -0.8686047 -0.3471468 L -0.8679804 -0.3470992 L -0.8727575 -0.3523647 L -0.8708832 -0.3513651 L -0.8814268 -0.3625029 L -0.8873275 -0.369915 C -0.9086139 -0.4002985 -0.920567 -0.4442331 -0.920567 -0.4934374 C -0.920567 -0.5169671 -0.9189742 -0.5354679 -0.9159862 -0.5466432 C -0.9145555 -0.551994 -0.9119511 -0.5624107 -0.9101987 -0.5697913 C -0.9041749 -0.5951621 -0.8924928 -0.6147079 -0.8720556 -0.6336103 C -0.8570951 -0.6474472 -0.8504729 -0.6509736 -0.8390826 -0.6511684 C -0.8278528 -0.6513604 -0.8118658 -0.6480109 -0.8057739 -0.64419 C -0.8022138 -0.6419568 -0.8002421 -0.6432984 -0.8028587 -0.6461734 C -0.8042334 -0.6476837 -0.8042041 -0.6545067 -0.8028229 -0.6545067 C -0.8022304 -0.6545067 -0.7937435 -0.6472674 -0.7839631 -0.6384194 C -0.7682252 -0.6241815 -0.7661414 -0.6227444 -0.7658401 -0.6259193 C -0.7656528 -0.6278924 -0.7640617 -0.6319602 -0.7623042 -0.634959 C -0.7605467 -0.6379578 -0.7591087 -0.6413975 -0.7591087 -0.6426026 C -0.7591087 -0.6438079 -0.7584054 -0.6458313 -0.7575462 -0.6470993 C -0.7566869 -0.6483673 -0.7559837 -0.6500348 -0.7559837 -0.650805 C -0.7559837 -0.6527694 -0.7623188 -0.6578911 -0.7648814 -0.6579984 C -0.7660511 -0.6580473 -0.7740488 -0.6654067 -0.782654 -0.6743526 C -0.7992443 -0.6915996 -0.8234986 -0.7138235 -0.8357805 -0.7230319 C -0.8423375 -0.7279481 -0.8443686 -0.7285807 -0.8535921 -0.7285807 C -0.8593179 -0.7285807 -0.8676751 -0.7280288 -0.8721637 -0.7273543 L -0.8803247 -0.726128 L -0.8888523 -0.7107267 C -0.9003354 -0.6899882 -0.9245034 -0.636179 -0.9292825 -0.6207104 C -0.9314067 -0.6138353 -0.9335682 -0.6082104 -0.934086 -0.6082104 C -0.936555 -0.6082104 -0.9360194 -0.6132738 -0.9321129 -0.6268623 C -0.929773 -0.6350014 -0.9278587 -0.641973 -0.9278587 -0.6423547 C -0.9278587 -0.6427365 -0.9287433 -0.6426376 -0.9298245 -0.642135 C -0.9309056 -0.6416324 -0.9320474 -0.6419607 -0.9323617 -0.6428649 C -0.9332093 -0.6453031 -0.9180346 -0.6994411 -0.9146371 -0.7060997 C -0.9121439 -0.7109861 -0.9119069 -0.7123149 -0.91303 -0.7151133 C -0.9137545 -0.7169186 -0.914598 -0.7201557 -0.9149048 -0.7223071 C -0.9152114 -0.7244583 -0.9166109 -0.7271487 -0.9180147 -0.7282858 C -0.921128 -0.7308075 -0.9215629 -0.7402652 -0.9187441 -0.7441433 C -0.9177415 -0.7455226 -0.912468 -0.7476798 -0.9070253 -0.748937 C -0.8960393 -0.7514746 -0.8823011 -0.7573501 -0.8802387 -0.7603929 C -0.8795027 -0.761479 -0.8789003 -0.7654486 -0.8789003 -0.7692142 C -0.8789003 -0.7745813 -0.8800027 -0.778593 -0.8840015 -0.7877783 C -0.8868071 -0.7942229 -0.8905568 -0.8005828 -0.8923341 -0.8019113 C -0.8961333 -0.8047512 -0.8986684 -0.8126968 -0.8968222 -0.8159789 C -0.8941624 -0.8207074 -0.8859556 -0.8203747 -0.8745288 -0.815075 C -0.8653907 -0.8108369 -0.8630211 -0.8103132 -0.8613548 -0.8121631 C -0.8597255 -0.813972 -0.8579094 -0.8138022 -0.8521847 -0.8113063 C -0.8367894 -0.8045939 -0.8286566 -0.8026098 -0.8091087 -0.800797 C -0.7853162 -0.7985907 -0.7849593 -0.79833 -0.780982 -0.7802448 C -0.777812 -0.7658302 -0.7762533 -0.7619141 -0.7736866 -0.7619141 C -0.7726054 -0.7619141 -0.7681987 -0.7586739 -0.7638938 -0.7547136 C -0.75454 -0.7461085 -0.7539705 -0.7458508 -0.7367129 -0.7424198 C -0.7185417 -0.7388071 -0.7052118 -0.7375913 -0.699373 -0.7390141 L -0.6945548 -0.7401881 L -0.692834 -0.7510911 C -0.6912947 -0.7608439 -0.6901922 -0.763544 -0.6823829 -0.7766857 C -0.6635475 -0.808382 -0.6452061 -0.8281187 -0.6307905 -0.8322028 Z" pathEditMode="relative">
                                      <p:cBhvr from="" to=""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9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63072 -0.83217 L -0.63594 -0.54282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6" presetClass="emph" presetSubtype="0" accel="49000" decel="51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48000" decel="48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5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63594 -0.54282 L -0.64075 0.06134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3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A9C91D-4214-4738-ABF8-92BAAB609295}"/>
              </a:ext>
            </a:extLst>
          </p:cNvPr>
          <p:cNvGrpSpPr/>
          <p:nvPr/>
        </p:nvGrpSpPr>
        <p:grpSpPr>
          <a:xfrm>
            <a:off x="8842458" y="4192013"/>
            <a:ext cx="1600218" cy="1243300"/>
            <a:chOff x="9218839" y="4224571"/>
            <a:chExt cx="1600218" cy="124330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75EB92F-0F6F-4AE6-B144-5C50DAA67926}"/>
                </a:ext>
              </a:extLst>
            </p:cNvPr>
            <p:cNvGrpSpPr/>
            <p:nvPr/>
          </p:nvGrpSpPr>
          <p:grpSpPr>
            <a:xfrm>
              <a:off x="9580690" y="4229504"/>
              <a:ext cx="1238367" cy="1238367"/>
              <a:chOff x="7853553" y="4891963"/>
              <a:chExt cx="1297711" cy="1297708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5537C21D-DDF7-476B-8E11-3124E2B1ADF4}"/>
                  </a:ext>
                </a:extLst>
              </p:cNvPr>
              <p:cNvSpPr/>
              <p:nvPr/>
            </p:nvSpPr>
            <p:spPr>
              <a:xfrm>
                <a:off x="7853553" y="4891963"/>
                <a:ext cx="1297711" cy="1297708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D958F822-B7E1-4478-9686-98EE8F8E57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943933" y="4982347"/>
                <a:ext cx="1116940" cy="1116938"/>
              </a:xfrm>
              <a:prstGeom prst="rect">
                <a:avLst/>
              </a:prstGeom>
            </p:spPr>
          </p:pic>
        </p:grp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CB45FF2-3033-4958-A9E4-F1A7E3A67479}"/>
                </a:ext>
              </a:extLst>
            </p:cNvPr>
            <p:cNvSpPr/>
            <p:nvPr/>
          </p:nvSpPr>
          <p:spPr>
            <a:xfrm>
              <a:off x="9218839" y="4224571"/>
              <a:ext cx="303969" cy="123836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微信扫码学习</a:t>
              </a:r>
            </a:p>
          </p:txBody>
        </p:sp>
      </p:grp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60EB1A6A-49C6-49C8-B7F9-EEA28A0DA7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38" y="6015307"/>
            <a:ext cx="10845724" cy="40237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06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8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D4DAC8-8E73-402D-9877-0CAFE183CC2B}"/>
              </a:ext>
            </a:extLst>
          </p:cNvPr>
          <p:cNvSpPr txBox="1"/>
          <p:nvPr/>
        </p:nvSpPr>
        <p:spPr>
          <a:xfrm>
            <a:off x="3047215" y="3246690"/>
            <a:ext cx="6094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动画 大雄董军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1220887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24</Words>
  <Application>Microsoft Office PowerPoint</Application>
  <PresentationFormat>宽屏</PresentationFormat>
  <Paragraphs>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OPPOSans B</vt:lpstr>
      <vt:lpstr>等线</vt:lpstr>
      <vt:lpstr>等线 Light</vt:lpstr>
      <vt:lpstr>Arial</vt:lpstr>
      <vt:lpstr>Office 主题​​</vt:lpstr>
      <vt:lpstr>1_Office 主题​​</vt:lpstr>
      <vt:lpstr>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模拟手绘轮廓点亮真彩ppt动画模板</dc:title>
  <dc:creator>幻云PPT动画 大雄董军</dc:creator>
  <cp:keywords>51PPT模板网</cp:keywords>
  <dc:description>www.51pptmoban.com</dc:description>
  <cp:lastModifiedBy>Win user</cp:lastModifiedBy>
  <cp:revision>5</cp:revision>
  <dcterms:created xsi:type="dcterms:W3CDTF">2022-03-31T03:55:58Z</dcterms:created>
  <dcterms:modified xsi:type="dcterms:W3CDTF">2022-04-01T15:24:31Z</dcterms:modified>
</cp:coreProperties>
</file>